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ceed843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ceed843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e9ce1e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ce9ce1e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ceed843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ceed843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ceed843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ceed843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ceed843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ceed843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ceed8433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ceed8433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ce9ce1e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ce9ce1e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OLAP &amp; Schemas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DW for Data-Driven Decision Making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a DW supporting data-driven decision making in automotive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9338"/>
            <a:ext cx="9144001" cy="33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Happy bakery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your logbooks and open happy bakery schema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groups: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 an extra relevant fact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 two extra </a:t>
            </a:r>
            <a:r>
              <a:rPr lang="en-GB"/>
              <a:t>relevant </a:t>
            </a:r>
            <a:r>
              <a:rPr lang="en-GB"/>
              <a:t>dimensions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Data in DW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OLTP (Online Transaction Processing)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Capturing and storing data from ERP, CRM, POS,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main focus is on efficiency of routine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OLAP (Online Analytical Processing)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Converting data into information for decision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cubes, drill-down / rollup, slice &amp; dice,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Requesting ad hoc reports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Conducting statistical and other analyses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Developing multimedia-based applications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OLAP vs. OLTP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913" y="1184225"/>
            <a:ext cx="743816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OLAP Operations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Slice - a subset of a multidimensional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Dice - a slice on more than two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Drill Down/Up - navigating among levels of data ranging from the most summarized (up) to the most detailed (down)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Roll Up - computing all of the data relationships for one or more dimensions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Pivot - used to change the dimensional orientation of a report or an ad hoc query-page display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OLAP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Slicing Operations on a Simple Tree-Dimensional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Cube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332" y="0"/>
            <a:ext cx="46052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Tasks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Complete the logbook exercises 12-16 or complete the entire logbook if you are ahead.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