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9ef0a2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9ef0a2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59ef0a2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59ef0a2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e8572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5e8572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fb5d6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bfb5d6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5e8572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5e8572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fb5d63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fb5d63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we mean?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22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only report what is captured.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the information to be trusted, data </a:t>
            </a:r>
            <a:r>
              <a:rPr lang="en-GB"/>
              <a:t>must</a:t>
            </a:r>
            <a:r>
              <a:rPr lang="en-GB"/>
              <a:t> be captured consistently and accurately.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850" y="1035375"/>
            <a:ext cx="6236451" cy="3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measure data quality?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Consistency</a:t>
            </a:r>
            <a:r>
              <a:rPr lang="en-GB"/>
              <a:t>: When one piece of data is stored in multiple locations, do they have the same values?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Accuracy</a:t>
            </a:r>
            <a:r>
              <a:rPr lang="en-GB"/>
              <a:t>: Does the data accurately describes the properties of the object it is meant to model?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Existence</a:t>
            </a:r>
            <a:r>
              <a:rPr lang="en-GB"/>
              <a:t>: Does the organization have the right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Integrity</a:t>
            </a:r>
            <a:r>
              <a:rPr lang="en-GB"/>
              <a:t>: How accurate are the relationships between data elements and data sets?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Validity</a:t>
            </a:r>
            <a:r>
              <a:rPr lang="en-GB"/>
              <a:t>: Are the values acceptable?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675" y="1152475"/>
            <a:ext cx="3186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 management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Governance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Profiling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Quality Reporting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Data Management (MDM)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 Data Integration (CDI)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Product Information Management (PIM)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Digital Asset Management (DAM)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profiling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Calculation of derived values (derived sums, counts, durations) that are then subjected to profiling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Regression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Approximate duplicate analysis using identity resolution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segmentation and subsequent profiling (for example, profiling customer records segmented by region instead of the entire customer data set)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Data Management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7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Data Management (MDM) is not just a technological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MDM includes both creating and maintaining master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Benefits include a consistent data stewardship experience, a minimized technology footprint, the ability to share reference data across domains, a lower total cost of ownership and a higher ROI.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4939" r="4595" t="10793"/>
          <a:stretch/>
        </p:blipFill>
        <p:spPr>
          <a:xfrm>
            <a:off x="4110650" y="1631450"/>
            <a:ext cx="4721649" cy="2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</a:t>
            </a:r>
            <a:r>
              <a:rPr lang="en-GB"/>
              <a:t>practice</a:t>
            </a:r>
            <a:r>
              <a:rPr lang="en-GB"/>
              <a:t> ideas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Establish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 data quality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Establish consistent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a holistic organisation data culture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Consistent data definitions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