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9eca89dc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9eca89dc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9eca89dc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9eca89dc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9eca89dc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9eca89dc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9eca89dc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9eca89dc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9eca89dc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9eca89dc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cea8d28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cea8d28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warehouse implementation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Issues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Things to “avoid” building a DW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Setting expectations that you cannot meet and frustrating executives at the moment of truth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Loading the warehouse with information just because it is available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Choosing a data warehouse manager who is technology oriented rather than user oriented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Focusing on traditional internal record-oriented data and ignoring the value of external data and of text, images, and, perhaps, sound and video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Believing that data warehousing database design is the same as transactional database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Focusing on ad hoc data mining and periodic reporting instead of alerts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the users...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17725"/>
            <a:ext cx="5094634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6697" y="3257550"/>
            <a:ext cx="289560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4946400" y="2346875"/>
            <a:ext cx="388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who are they?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Scalability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main issues pertaining to scalability: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amount of data in the warehouse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How quickly the warehouse is expected to grow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number of concurrent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complexity of user queries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Good scalability means that queries and other data-access functions will grow linearly with the size of the warehouse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Administration and Security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warehouse administrator (DWA)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DWA should…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have the knowledge of high-performance software, hardware, and networking technologies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possess solid business knowledge and insight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be familiar with the decision-making processes so as to suitably design/maintain the data warehouse structure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possess excellent communications skills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Security and privacy is a pressing issue in DW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Safeguarding the most valuable assets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Government regulations (HIPAA,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Must be explicitly planned and executed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Warehouse Testing - An overview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 warehouse testing process involves ensuring data quality by running it through various valid test cases.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are three levels of testing, unit, integration and system testing.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Testing teams don’t always have the appropriate access and tools to extract data from sources.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Testing process is resource-intensive and time-consuming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 a star schema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are working at the the Vue cinema.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They asked you to find out what their audience demographics look like in relation to the movies they are watching.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You have decided to build a star schema…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In your groups take the next 20 minutes to build a star schema with 1 fact table and at least 3 dimensions.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