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Proxima Nova"/>
      <p:regular r:id="rId16"/>
      <p:bold r:id="rId17"/>
      <p:italic r:id="rId18"/>
      <p:boldItalic r:id="rId19"/>
    </p:embeddedFont>
    <p:embeddedFont>
      <p:font typeface="Alfa Slab One"/>
      <p:regular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lfaSlabOne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roximaNova-bold.fntdata"/><Relationship Id="rId16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Italic.fntdata"/><Relationship Id="rId6" Type="http://schemas.openxmlformats.org/officeDocument/2006/relationships/slide" Target="slides/slide1.xml"/><Relationship Id="rId18" Type="http://schemas.openxmlformats.org/officeDocument/2006/relationships/font" Target="fonts/ProximaNova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bcbca896fc_1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bcbca896fc_1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bcbca896f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bcbca896f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bcbca896f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bcbca896f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cbca896f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cbca896f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cbca896f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cbca896f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cbca896f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cbca896f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bcbca896f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bcbca896f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bcbca896fc_1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bcbca896fc_1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bcbca896fc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bcbca896fc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Business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Performance management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Performance Measurement good practice</a:t>
            </a:r>
            <a:endParaRPr/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Measures should focus on key factors.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Measures should be a mix of past, present, and future.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Measures should balance the needs of shareholders, employees, partners, suppliers, and other stakeholders.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Measures should start at the top and flow down to the bottom.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Measures need to have targets that are based on research and reality rather than arbitrary.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Business performance management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BPM refers to the business processes, methodologies, metrics, and technologies used by enterprises to measure, monitor, and manage business performance.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Also called corporate performance management (CPM by Gartner Group), enterprise performance management (EPM by Oracle), strategic enterprise management (SEM by SAP) 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43200" y="3244888"/>
            <a:ext cx="3457575" cy="13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 Closed-Loop Process for BPM</a:t>
            </a:r>
            <a:endParaRPr/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Process Steps</a:t>
            </a:r>
            <a:endParaRPr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Strategize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Plan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Monitor/analyze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-GB"/>
              <a:t>Act/adjust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-GB"/>
              <a:t>Strategise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Common tasks for any strategic planning process: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Conduct a current situation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Determine the planning horizon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Conduct an </a:t>
            </a:r>
            <a:r>
              <a:rPr lang="en-GB"/>
              <a:t>environmental</a:t>
            </a:r>
            <a:r>
              <a:rPr lang="en-GB"/>
              <a:t> scan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Identify critical success factors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Complete a gap analysis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Create a strategic vision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Develop a business strategy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Identify strategic objectives and goals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2. Plan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Operational plan: plan that translates an organization’s strategic objectives and goals into a set of well-defined tactics and initiatives, resource requirements, and expected results for some future time period (usually a year).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Operational planning can be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Tactic-centric (operationally focused)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Budget-centric plan (financially focused)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3. Monitor-</a:t>
            </a:r>
            <a:r>
              <a:rPr lang="en-GB"/>
              <a:t>analyse</a:t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to monitor?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Critical success factors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Strategic goals and targets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How to monitor?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1463" y="2930575"/>
            <a:ext cx="2790825" cy="1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4. Adjust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Success (or mere survival) depends on new projects: creating new products, entering new markets, acquiring new customers (or businesses), or streamlining some process.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Many new projects and ventures fail!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What is the chance of failure?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Only 64% of projects meet their goals.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70% of companies report having at least one failed project in the last year.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39% of all projects succeed (delivered on time, on budget, and with required features and functions)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Performance Measurement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Performance measurement system: A system that assists managers in tracking the implementations of business strategy by comparing actual results against strategic goals and objectives.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Key performance indicator (KPI)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Balanced Scorecard (BSC)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Six Sigma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The DMAIC performance model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 closed-loop business improvement model that encompasses the steps of defining, measuring, analyzing, improving, and controlling a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Lean Six Sigma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Lean manufacturing / lean production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Lean production versus six sigma?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