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6" r:id="rId9"/>
    <p:sldId id="267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Playfair Displ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2f9a3386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2f9a3386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b21fffcc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b21fffcc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21fffcc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21fffcc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b21fffcc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b21fffcc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21fffcc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b21fffcc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2f9a3386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2f9a3386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2f9a339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2f9a339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cb62a66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cb62a66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Workshop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Notation recap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25" y="1452275"/>
            <a:ext cx="8070949" cy="22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 Smiles Dental Surgery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Big Smiles Dental Surgery has a new system, which was designed to manage patient appointments and records.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The current receptionists claim that they can no longer print reminders to their patients and this is causing an increase in the number of ‘no shows’.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This function was apparently based on a mail-merge facility from the patient record database into Word.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What do you think has happened?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Is this really a ‘system’ problem or is something else afoot?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What else would you do to find out more?</a:t>
            </a:r>
            <a:endParaRPr dirty="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100" y="74475"/>
            <a:ext cx="17526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to draw a BPMN diagram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MS Visio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Lucidchart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Any others?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BPMN diagram simple example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Process of a credit check.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1923"/>
            <a:ext cx="9143999" cy="277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 Smiles Dental Surgery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 Smiles Dental Surgery has a new system, which was designed to manage patient appointments and records.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current receptionists claim that they can no longer print reminders to their patients and this is causing an increase in the number of ‘no shows’.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function was apparently based on a mail-merge facility from the patient record database into Word.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Open lucidchart and create a BPMN diagram to showcase the current system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100" y="74475"/>
            <a:ext cx="175260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Take 15 minutes and create a BPMN diagram in your groups.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either software or pen and paper to draw it.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BPMN will be about the process to order a pizza in a restaurant. It consists of 2 lanes, one for the waiter and for the cook and another pool for the customer.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Swap your diagram with the group next to you.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would you mark it?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Take 15 minutes and create a BPMN diagram in your groups.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either software or pen and paper to draw it.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BPMN will be about the process of booking travel via Virgin holidays agent service. It consists of 2 lanes, one for the agent and for the admin department and another pool for the customer.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Swap your diagram with the group next to you.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would you mark it?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Suggested answer to Task 2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544" y="882950"/>
            <a:ext cx="7216925" cy="40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365</Words>
  <Application>Microsoft Office PowerPoint</Application>
  <PresentationFormat>On-screen Show 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Lato</vt:lpstr>
      <vt:lpstr>Playfair Display</vt:lpstr>
      <vt:lpstr>Coral</vt:lpstr>
      <vt:lpstr>Workshop</vt:lpstr>
      <vt:lpstr>Notation recap</vt:lpstr>
      <vt:lpstr>Big Smiles Dental Surgery</vt:lpstr>
      <vt:lpstr>Tools to draw a BPMN diagram</vt:lpstr>
      <vt:lpstr>BPMN diagram simple example</vt:lpstr>
      <vt:lpstr>Big Smiles Dental Surgery</vt:lpstr>
      <vt:lpstr>Task 1</vt:lpstr>
      <vt:lpstr>Task 2</vt:lpstr>
      <vt:lpstr>Suggested answer to Task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</dc:title>
  <dc:creator>Elisavet Andrikopoulou</dc:creator>
  <cp:lastModifiedBy>Elisavet Andrikopoulou</cp:lastModifiedBy>
  <cp:revision>3</cp:revision>
  <dcterms:modified xsi:type="dcterms:W3CDTF">2024-04-19T12:15:14Z</dcterms:modified>
</cp:coreProperties>
</file>