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2" r:id="rId7"/>
    <p:sldId id="269" r:id="rId8"/>
    <p:sldId id="265" r:id="rId9"/>
    <p:sldId id="268" r:id="rId10"/>
    <p:sldId id="267" r:id="rId11"/>
    <p:sldId id="264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955E3-70F1-402F-A079-2EE3F132FD17}" v="27" dt="2025-05-11T17:41:2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Kumar" userId="3395679d6da1bfe6" providerId="LiveId" clId="{FB9955E3-70F1-402F-A079-2EE3F132FD17}"/>
    <pc:docChg chg="undo custSel delSld modSld">
      <pc:chgData name="Ranjan Kumar" userId="3395679d6da1bfe6" providerId="LiveId" clId="{FB9955E3-70F1-402F-A079-2EE3F132FD17}" dt="2025-05-11T19:42:27.290" v="1346" actId="113"/>
      <pc:docMkLst>
        <pc:docMk/>
      </pc:docMkLst>
      <pc:sldChg chg="addSp delSp modSp mod">
        <pc:chgData name="Ranjan Kumar" userId="3395679d6da1bfe6" providerId="LiveId" clId="{FB9955E3-70F1-402F-A079-2EE3F132FD17}" dt="2025-05-11T16:59:03.051" v="1101" actId="478"/>
        <pc:sldMkLst>
          <pc:docMk/>
          <pc:sldMk cId="3694528903" sldId="256"/>
        </pc:sldMkLst>
        <pc:spChg chg="add del mod">
          <ac:chgData name="Ranjan Kumar" userId="3395679d6da1bfe6" providerId="LiveId" clId="{FB9955E3-70F1-402F-A079-2EE3F132FD17}" dt="2025-05-11T16:59:03.051" v="1101" actId="478"/>
          <ac:spMkLst>
            <pc:docMk/>
            <pc:sldMk cId="3694528903" sldId="256"/>
            <ac:spMk id="4" creationId="{80CFA002-BC02-B4B5-09CC-79C4DF4F96DB}"/>
          </ac:spMkLst>
        </pc:spChg>
      </pc:sldChg>
      <pc:sldChg chg="addSp delSp modSp mod">
        <pc:chgData name="Ranjan Kumar" userId="3395679d6da1bfe6" providerId="LiveId" clId="{FB9955E3-70F1-402F-A079-2EE3F132FD17}" dt="2025-05-11T16:58:50.862" v="1100" actId="478"/>
        <pc:sldMkLst>
          <pc:docMk/>
          <pc:sldMk cId="1302028268" sldId="258"/>
        </pc:sldMkLst>
        <pc:spChg chg="mod">
          <ac:chgData name="Ranjan Kumar" userId="3395679d6da1bfe6" providerId="LiveId" clId="{FB9955E3-70F1-402F-A079-2EE3F132FD17}" dt="2025-05-11T14:13:44.808" v="614" actId="1076"/>
          <ac:spMkLst>
            <pc:docMk/>
            <pc:sldMk cId="1302028268" sldId="258"/>
            <ac:spMk id="2" creationId="{2FA324EA-0001-84BE-D8D7-5F43D38E4BC7}"/>
          </ac:spMkLst>
        </pc:spChg>
        <pc:spChg chg="mod">
          <ac:chgData name="Ranjan Kumar" userId="3395679d6da1bfe6" providerId="LiveId" clId="{FB9955E3-70F1-402F-A079-2EE3F132FD17}" dt="2025-05-11T14:11:31.168" v="611" actId="1076"/>
          <ac:spMkLst>
            <pc:docMk/>
            <pc:sldMk cId="1302028268" sldId="258"/>
            <ac:spMk id="3" creationId="{034677C1-378C-C942-F3AA-BCBAF32501CC}"/>
          </ac:spMkLst>
        </pc:spChg>
        <pc:spChg chg="mod">
          <ac:chgData name="Ranjan Kumar" userId="3395679d6da1bfe6" providerId="LiveId" clId="{FB9955E3-70F1-402F-A079-2EE3F132FD17}" dt="2025-05-11T14:11:23.784" v="610" actId="1076"/>
          <ac:spMkLst>
            <pc:docMk/>
            <pc:sldMk cId="1302028268" sldId="258"/>
            <ac:spMk id="4" creationId="{02560DA2-DB54-3A99-696D-EBAC7BEC4849}"/>
          </ac:spMkLst>
        </pc:spChg>
        <pc:spChg chg="add mod">
          <ac:chgData name="Ranjan Kumar" userId="3395679d6da1bfe6" providerId="LiveId" clId="{FB9955E3-70F1-402F-A079-2EE3F132FD17}" dt="2025-05-11T14:03:24.431" v="300" actId="164"/>
          <ac:spMkLst>
            <pc:docMk/>
            <pc:sldMk cId="1302028268" sldId="258"/>
            <ac:spMk id="5" creationId="{2BBEF686-480D-0FCE-0799-311A0AD1B171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14" creationId="{1FCAE93F-2033-1FE8-F78E-247A904C6C4D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15" creationId="{00B5408D-791B-AB02-2A6E-EB8AC9EA47DB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17" creationId="{8DFF8760-3E55-CA67-065F-AB15884D31A3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18" creationId="{534B7514-76B6-DAB8-633C-6827579B5861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19" creationId="{0BDC0C98-7DA5-5860-8B0C-344BF5946D00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20" creationId="{60A40B2A-5253-6801-4B72-7046CABD5865}"/>
          </ac:spMkLst>
        </pc:spChg>
        <pc:spChg chg="add mod">
          <ac:chgData name="Ranjan Kumar" userId="3395679d6da1bfe6" providerId="LiveId" clId="{FB9955E3-70F1-402F-A079-2EE3F132FD17}" dt="2025-05-11T14:09:46.838" v="598" actId="1038"/>
          <ac:spMkLst>
            <pc:docMk/>
            <pc:sldMk cId="1302028268" sldId="258"/>
            <ac:spMk id="21" creationId="{3D6BB496-6162-4DC0-A8D2-B772519FE16B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22" creationId="{E5F887B6-5564-4D6B-5E48-B00D465DFC6E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24" creationId="{02975807-EE88-541F-CA6C-E6C5E256B432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25" creationId="{92DB4179-328D-0BDA-C285-3405F777372A}"/>
          </ac:spMkLst>
        </pc:spChg>
        <pc:spChg chg="add mod">
          <ac:chgData name="Ranjan Kumar" userId="3395679d6da1bfe6" providerId="LiveId" clId="{FB9955E3-70F1-402F-A079-2EE3F132FD17}" dt="2025-05-11T14:12:21.150" v="612" actId="164"/>
          <ac:spMkLst>
            <pc:docMk/>
            <pc:sldMk cId="1302028268" sldId="258"/>
            <ac:spMk id="26" creationId="{E31431B4-A89F-5593-9AE7-5E7A0DD6E9DC}"/>
          </ac:spMkLst>
        </pc:spChg>
        <pc:spChg chg="add mod">
          <ac:chgData name="Ranjan Kumar" userId="3395679d6da1bfe6" providerId="LiveId" clId="{FB9955E3-70F1-402F-A079-2EE3F132FD17}" dt="2025-05-11T14:09:51.480" v="600" actId="1038"/>
          <ac:spMkLst>
            <pc:docMk/>
            <pc:sldMk cId="1302028268" sldId="258"/>
            <ac:spMk id="27" creationId="{5E6297CF-FEB9-5FDD-1A90-7FD2094A62A9}"/>
          </ac:spMkLst>
        </pc:spChg>
        <pc:spChg chg="add del mod">
          <ac:chgData name="Ranjan Kumar" userId="3395679d6da1bfe6" providerId="LiveId" clId="{FB9955E3-70F1-402F-A079-2EE3F132FD17}" dt="2025-05-11T16:58:47.619" v="1099" actId="478"/>
          <ac:spMkLst>
            <pc:docMk/>
            <pc:sldMk cId="1302028268" sldId="258"/>
            <ac:spMk id="29" creationId="{11DF6D9C-2514-A03A-00F5-1024CA57064D}"/>
          </ac:spMkLst>
        </pc:spChg>
        <pc:spChg chg="add del mod">
          <ac:chgData name="Ranjan Kumar" userId="3395679d6da1bfe6" providerId="LiveId" clId="{FB9955E3-70F1-402F-A079-2EE3F132FD17}" dt="2025-05-11T16:58:50.862" v="1100" actId="478"/>
          <ac:spMkLst>
            <pc:docMk/>
            <pc:sldMk cId="1302028268" sldId="258"/>
            <ac:spMk id="30" creationId="{BDF3E52F-6DE4-EBD6-D5ED-282E754DFEAF}"/>
          </ac:spMkLst>
        </pc:spChg>
        <pc:spChg chg="add mod">
          <ac:chgData name="Ranjan Kumar" userId="3395679d6da1bfe6" providerId="LiveId" clId="{FB9955E3-70F1-402F-A079-2EE3F132FD17}" dt="2025-05-11T14:45:13.619" v="910" actId="20577"/>
          <ac:spMkLst>
            <pc:docMk/>
            <pc:sldMk cId="1302028268" sldId="258"/>
            <ac:spMk id="31" creationId="{A954CE86-0BAD-5E77-B723-1BE5F10C68BB}"/>
          </ac:spMkLst>
        </pc:spChg>
        <pc:spChg chg="add mod">
          <ac:chgData name="Ranjan Kumar" userId="3395679d6da1bfe6" providerId="LiveId" clId="{FB9955E3-70F1-402F-A079-2EE3F132FD17}" dt="2025-05-11T14:20:01.439" v="672" actId="20577"/>
          <ac:spMkLst>
            <pc:docMk/>
            <pc:sldMk cId="1302028268" sldId="258"/>
            <ac:spMk id="32" creationId="{245C77BB-918B-1D04-0BD9-A00A8DBEF78B}"/>
          </ac:spMkLst>
        </pc:spChg>
        <pc:grpChg chg="add mod">
          <ac:chgData name="Ranjan Kumar" userId="3395679d6da1bfe6" providerId="LiveId" clId="{FB9955E3-70F1-402F-A079-2EE3F132FD17}" dt="2025-05-11T14:03:24.431" v="300" actId="164"/>
          <ac:grpSpMkLst>
            <pc:docMk/>
            <pc:sldMk cId="1302028268" sldId="258"/>
            <ac:grpSpMk id="13" creationId="{8748BA2A-8874-EB37-F6BF-0248F6809CF9}"/>
          </ac:grpSpMkLst>
        </pc:grpChg>
        <pc:cxnChg chg="add mod">
          <ac:chgData name="Ranjan Kumar" userId="3395679d6da1bfe6" providerId="LiveId" clId="{FB9955E3-70F1-402F-A079-2EE3F132FD17}" dt="2025-05-11T14:03:24.431" v="300" actId="164"/>
          <ac:cxnSpMkLst>
            <pc:docMk/>
            <pc:sldMk cId="1302028268" sldId="258"/>
            <ac:cxnSpMk id="7" creationId="{2F784710-2DEE-DEB6-6554-DC0D5FFD15ED}"/>
          </ac:cxnSpMkLst>
        </pc:cxnChg>
        <pc:cxnChg chg="add mod">
          <ac:chgData name="Ranjan Kumar" userId="3395679d6da1bfe6" providerId="LiveId" clId="{FB9955E3-70F1-402F-A079-2EE3F132FD17}" dt="2025-05-11T14:03:24.431" v="300" actId="164"/>
          <ac:cxnSpMkLst>
            <pc:docMk/>
            <pc:sldMk cId="1302028268" sldId="258"/>
            <ac:cxnSpMk id="9" creationId="{C8EA26E6-65C3-13F0-86F6-FF2AE9388047}"/>
          </ac:cxnSpMkLst>
        </pc:cxnChg>
        <pc:cxnChg chg="add mod">
          <ac:chgData name="Ranjan Kumar" userId="3395679d6da1bfe6" providerId="LiveId" clId="{FB9955E3-70F1-402F-A079-2EE3F132FD17}" dt="2025-05-11T14:03:24.431" v="300" actId="164"/>
          <ac:cxnSpMkLst>
            <pc:docMk/>
            <pc:sldMk cId="1302028268" sldId="258"/>
            <ac:cxnSpMk id="10" creationId="{A161A4FA-9812-FBAC-D7AB-A0AD9ECF418B}"/>
          </ac:cxnSpMkLst>
        </pc:cxnChg>
        <pc:cxnChg chg="add mod">
          <ac:chgData name="Ranjan Kumar" userId="3395679d6da1bfe6" providerId="LiveId" clId="{FB9955E3-70F1-402F-A079-2EE3F132FD17}" dt="2025-05-11T14:03:24.431" v="300" actId="164"/>
          <ac:cxnSpMkLst>
            <pc:docMk/>
            <pc:sldMk cId="1302028268" sldId="258"/>
            <ac:cxnSpMk id="11" creationId="{C6A087FD-24BC-0906-6DE7-7D8AFBC3E622}"/>
          </ac:cxnSpMkLst>
        </pc:cxnChg>
        <pc:cxnChg chg="add mod">
          <ac:chgData name="Ranjan Kumar" userId="3395679d6da1bfe6" providerId="LiveId" clId="{FB9955E3-70F1-402F-A079-2EE3F132FD17}" dt="2025-05-11T14:03:24.431" v="300" actId="164"/>
          <ac:cxnSpMkLst>
            <pc:docMk/>
            <pc:sldMk cId="1302028268" sldId="258"/>
            <ac:cxnSpMk id="12" creationId="{AE9CCBC2-8B69-F04A-8609-3AD99FA9E541}"/>
          </ac:cxnSpMkLst>
        </pc:cxnChg>
        <pc:cxnChg chg="mod">
          <ac:chgData name="Ranjan Kumar" userId="3395679d6da1bfe6" providerId="LiveId" clId="{FB9955E3-70F1-402F-A079-2EE3F132FD17}" dt="2025-05-11T14:11:23.784" v="610" actId="1076"/>
          <ac:cxnSpMkLst>
            <pc:docMk/>
            <pc:sldMk cId="1302028268" sldId="258"/>
            <ac:cxnSpMk id="16" creationId="{0EE09C21-F3F6-BBE1-2523-EB61BB5A5AA8}"/>
          </ac:cxnSpMkLst>
        </pc:cxnChg>
        <pc:cxnChg chg="mod">
          <ac:chgData name="Ranjan Kumar" userId="3395679d6da1bfe6" providerId="LiveId" clId="{FB9955E3-70F1-402F-A079-2EE3F132FD17}" dt="2025-05-11T14:44:36.202" v="904" actId="1037"/>
          <ac:cxnSpMkLst>
            <pc:docMk/>
            <pc:sldMk cId="1302028268" sldId="258"/>
            <ac:cxnSpMk id="23" creationId="{2340015F-F8AC-2330-97F0-3D9C500D1713}"/>
          </ac:cxnSpMkLst>
        </pc:cxnChg>
      </pc:sldChg>
      <pc:sldChg chg="modSp del mod">
        <pc:chgData name="Ranjan Kumar" userId="3395679d6da1bfe6" providerId="LiveId" clId="{FB9955E3-70F1-402F-A079-2EE3F132FD17}" dt="2025-05-11T17:03:07.555" v="1102" actId="47"/>
        <pc:sldMkLst>
          <pc:docMk/>
          <pc:sldMk cId="2369673382" sldId="261"/>
        </pc:sldMkLst>
        <pc:spChg chg="mod">
          <ac:chgData name="Ranjan Kumar" userId="3395679d6da1bfe6" providerId="LiveId" clId="{FB9955E3-70F1-402F-A079-2EE3F132FD17}" dt="2025-05-11T14:23:46.346" v="707" actId="20577"/>
          <ac:spMkLst>
            <pc:docMk/>
            <pc:sldMk cId="2369673382" sldId="261"/>
            <ac:spMk id="8" creationId="{330FC49C-AC63-0E4A-34B9-E4AD8706B02E}"/>
          </ac:spMkLst>
        </pc:spChg>
      </pc:sldChg>
      <pc:sldChg chg="modSp mod">
        <pc:chgData name="Ranjan Kumar" userId="3395679d6da1bfe6" providerId="LiveId" clId="{FB9955E3-70F1-402F-A079-2EE3F132FD17}" dt="2025-05-11T16:47:00.492" v="960" actId="21"/>
        <pc:sldMkLst>
          <pc:docMk/>
          <pc:sldMk cId="3765922232" sldId="262"/>
        </pc:sldMkLst>
        <pc:spChg chg="mod">
          <ac:chgData name="Ranjan Kumar" userId="3395679d6da1bfe6" providerId="LiveId" clId="{FB9955E3-70F1-402F-A079-2EE3F132FD17}" dt="2025-05-11T14:38:18.873" v="885" actId="1076"/>
          <ac:spMkLst>
            <pc:docMk/>
            <pc:sldMk cId="3765922232" sldId="262"/>
            <ac:spMk id="3" creationId="{151D744C-F3B1-74B0-37B9-3B576C6AC370}"/>
          </ac:spMkLst>
        </pc:spChg>
        <pc:spChg chg="mod">
          <ac:chgData name="Ranjan Kumar" userId="3395679d6da1bfe6" providerId="LiveId" clId="{FB9955E3-70F1-402F-A079-2EE3F132FD17}" dt="2025-05-11T16:47:00.492" v="960" actId="21"/>
          <ac:spMkLst>
            <pc:docMk/>
            <pc:sldMk cId="3765922232" sldId="262"/>
            <ac:spMk id="8" creationId="{6564F56E-B0A1-3CDF-A135-F970D88487D8}"/>
          </ac:spMkLst>
        </pc:spChg>
      </pc:sldChg>
      <pc:sldChg chg="modSp mod">
        <pc:chgData name="Ranjan Kumar" userId="3395679d6da1bfe6" providerId="LiveId" clId="{FB9955E3-70F1-402F-A079-2EE3F132FD17}" dt="2025-05-11T18:09:05.910" v="1295" actId="20577"/>
        <pc:sldMkLst>
          <pc:docMk/>
          <pc:sldMk cId="1570105374" sldId="264"/>
        </pc:sldMkLst>
        <pc:spChg chg="mod">
          <ac:chgData name="Ranjan Kumar" userId="3395679d6da1bfe6" providerId="LiveId" clId="{FB9955E3-70F1-402F-A079-2EE3F132FD17}" dt="2025-05-11T14:30:24.332" v="805" actId="1076"/>
          <ac:spMkLst>
            <pc:docMk/>
            <pc:sldMk cId="1570105374" sldId="264"/>
            <ac:spMk id="2" creationId="{02D36F6D-25F2-114F-2887-1B6399C533DB}"/>
          </ac:spMkLst>
        </pc:spChg>
        <pc:spChg chg="mod">
          <ac:chgData name="Ranjan Kumar" userId="3395679d6da1bfe6" providerId="LiveId" clId="{FB9955E3-70F1-402F-A079-2EE3F132FD17}" dt="2025-05-11T18:09:05.910" v="1295" actId="20577"/>
          <ac:spMkLst>
            <pc:docMk/>
            <pc:sldMk cId="1570105374" sldId="264"/>
            <ac:spMk id="8" creationId="{F4F18F46-8372-8FFE-827C-7AC7F7A47E8C}"/>
          </ac:spMkLst>
        </pc:spChg>
      </pc:sldChg>
      <pc:sldChg chg="modSp mod">
        <pc:chgData name="Ranjan Kumar" userId="3395679d6da1bfe6" providerId="LiveId" clId="{FB9955E3-70F1-402F-A079-2EE3F132FD17}" dt="2025-05-11T14:30:59.273" v="807" actId="20577"/>
        <pc:sldMkLst>
          <pc:docMk/>
          <pc:sldMk cId="469471490" sldId="265"/>
        </pc:sldMkLst>
        <pc:spChg chg="mod">
          <ac:chgData name="Ranjan Kumar" userId="3395679d6da1bfe6" providerId="LiveId" clId="{FB9955E3-70F1-402F-A079-2EE3F132FD17}" dt="2025-05-11T14:30:59.273" v="807" actId="20577"/>
          <ac:spMkLst>
            <pc:docMk/>
            <pc:sldMk cId="469471490" sldId="265"/>
            <ac:spMk id="8" creationId="{29ABE1C7-D71B-B7D3-CE5A-FFEEB5D50D97}"/>
          </ac:spMkLst>
        </pc:spChg>
      </pc:sldChg>
      <pc:sldChg chg="modSp del mod">
        <pc:chgData name="Ranjan Kumar" userId="3395679d6da1bfe6" providerId="LiveId" clId="{FB9955E3-70F1-402F-A079-2EE3F132FD17}" dt="2025-05-11T16:46:10.355" v="959" actId="47"/>
        <pc:sldMkLst>
          <pc:docMk/>
          <pc:sldMk cId="281931762" sldId="266"/>
        </pc:sldMkLst>
        <pc:spChg chg="mod">
          <ac:chgData name="Ranjan Kumar" userId="3395679d6da1bfe6" providerId="LiveId" clId="{FB9955E3-70F1-402F-A079-2EE3F132FD17}" dt="2025-05-11T14:48:50.160" v="926" actId="20577"/>
          <ac:spMkLst>
            <pc:docMk/>
            <pc:sldMk cId="281931762" sldId="266"/>
            <ac:spMk id="2" creationId="{9D51FA06-5C8E-E84A-FD09-C22B4C3F50F5}"/>
          </ac:spMkLst>
        </pc:spChg>
      </pc:sldChg>
      <pc:sldChg chg="addSp delSp modSp mod">
        <pc:chgData name="Ranjan Kumar" userId="3395679d6da1bfe6" providerId="LiveId" clId="{FB9955E3-70F1-402F-A079-2EE3F132FD17}" dt="2025-05-11T19:42:27.290" v="1346" actId="113"/>
        <pc:sldMkLst>
          <pc:docMk/>
          <pc:sldMk cId="639398365" sldId="267"/>
        </pc:sldMkLst>
        <pc:spChg chg="add del">
          <ac:chgData name="Ranjan Kumar" userId="3395679d6da1bfe6" providerId="LiveId" clId="{FB9955E3-70F1-402F-A079-2EE3F132FD17}" dt="2025-05-11T14:34:45.282" v="832" actId="22"/>
          <ac:spMkLst>
            <pc:docMk/>
            <pc:sldMk cId="639398365" sldId="267"/>
            <ac:spMk id="4" creationId="{9653FAA2-DA31-E557-042F-027AEDCE1344}"/>
          </ac:spMkLst>
        </pc:spChg>
        <pc:spChg chg="add mod">
          <ac:chgData name="Ranjan Kumar" userId="3395679d6da1bfe6" providerId="LiveId" clId="{FB9955E3-70F1-402F-A079-2EE3F132FD17}" dt="2025-05-11T19:42:27.290" v="1346" actId="113"/>
          <ac:spMkLst>
            <pc:docMk/>
            <pc:sldMk cId="639398365" sldId="267"/>
            <ac:spMk id="5" creationId="{884B2200-0C76-BFEE-429A-992E69C665C0}"/>
          </ac:spMkLst>
        </pc:spChg>
      </pc:sldChg>
      <pc:sldChg chg="modSp mod">
        <pc:chgData name="Ranjan Kumar" userId="3395679d6da1bfe6" providerId="LiveId" clId="{FB9955E3-70F1-402F-A079-2EE3F132FD17}" dt="2025-05-11T16:49:27.601" v="969"/>
        <pc:sldMkLst>
          <pc:docMk/>
          <pc:sldMk cId="3449131719" sldId="268"/>
        </pc:sldMkLst>
        <pc:spChg chg="mod">
          <ac:chgData name="Ranjan Kumar" userId="3395679d6da1bfe6" providerId="LiveId" clId="{FB9955E3-70F1-402F-A079-2EE3F132FD17}" dt="2025-05-11T16:47:30.127" v="965" actId="20577"/>
          <ac:spMkLst>
            <pc:docMk/>
            <pc:sldMk cId="3449131719" sldId="268"/>
            <ac:spMk id="2" creationId="{1900E70A-97CB-479C-E94D-1038D3A4EAC0}"/>
          </ac:spMkLst>
        </pc:spChg>
        <pc:spChg chg="mod">
          <ac:chgData name="Ranjan Kumar" userId="3395679d6da1bfe6" providerId="LiveId" clId="{FB9955E3-70F1-402F-A079-2EE3F132FD17}" dt="2025-05-11T16:49:27.601" v="969"/>
          <ac:spMkLst>
            <pc:docMk/>
            <pc:sldMk cId="3449131719" sldId="268"/>
            <ac:spMk id="8" creationId="{619C1FCC-3D0D-C22E-2EC7-BCDBB88AE0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660-A7FD-E32D-4153-9E3491906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B71E8-FC15-88E0-C83C-F140C626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7E59-7AF3-C272-D365-2CEC762E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4551-5F11-FACF-E391-A45CCE3E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9E9E-584E-2201-ADCD-427A4F6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3ED-4A84-D5AE-3F4A-0BD1E7AA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2E13D-9F26-B0D1-E8E4-FD43283C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FCFF-8081-D8D3-A858-C22B0505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3A5F-98B9-DB67-3C8D-39757227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A60-B497-D88A-CB2E-D2AFA9A7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3AD0-365E-9A63-97F9-E85A50ED4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9194-AB45-4BD2-0361-DB89E6B8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A4DD-B3FF-D663-E3E1-0568500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7A9E-C05A-0200-9FBD-498C1A8B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3C84-74BD-6E43-B18B-1961B814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C9E7-99F1-5F1C-42A4-89F3536B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4367-7EA8-F2A3-C713-90B2BFD1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B755-A581-519E-9D15-FB1DBD40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0D7A-386C-D67C-5E94-2B67BE7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9AB0-7314-DE0B-B7A2-6B2D9F03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E369-700D-364A-119B-5B1A808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1EE8-9B56-B48D-3D70-83D363D3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E842-96F3-DF5E-143B-B7929D3C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4C6D-7323-47D3-7EA3-4C55301D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8D60-E492-2F0A-5160-2C191178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A237-B845-CD9D-FE74-3E95731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9574-5250-1E27-8F51-1982F8D47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41C3-3CF9-8EA6-5C35-EE69EED52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06525-4E51-D76B-BDCA-9DDE11F9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1B1-3822-9B3E-B193-EF6E6B71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3C87-B94E-C127-BD3E-2C480347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7563-E03E-4201-C1D5-3FB6BDE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DF1D-9159-CD59-B5CA-588457C1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1C881-8598-0FB6-AC8E-260CF444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91592-05EE-3070-C69C-CED89CD0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0C14-CA1F-9D49-0320-BB1ECB5E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DF7B7-ABD1-B3B7-7B89-139FF202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3BE2B-D9A0-C3BD-5ED6-B10D9F8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36DB9-3EAA-30C1-2CED-1D311D1D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4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FC2A-9393-2CF1-9940-B17FFD13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4CDF6-ACCF-F1DA-91A5-C0394C16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681E1-9DBF-BFAE-5F44-537A1ECE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0C96-99B7-69A9-5687-28E367E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F8793-4713-98C2-90E4-34EE0E2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E6613-2EE8-0170-7C6E-D8DB193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439B-DFFF-AC1D-2C15-D4566E61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139-D1CE-38E2-2978-5E740097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9D3A-1734-0981-8133-E0DE273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191C-D003-5EB1-A838-161368AD5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C14F7-E50A-97EA-95D5-C0F0ABAE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F4507-84DD-15F1-5191-087FFDF9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0916-4F1F-27BC-2C54-DC65609C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981-6DD5-B75D-831C-F948A54E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FC97C-B4AE-4F28-5293-039CBD41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C3773-7A89-A123-1CA9-F6CFB806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8947-26E9-0A60-9E4A-9135B2A4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26C1-C2FE-FA28-FD89-BFCD030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9C36-B644-AA93-12FF-F6B18D1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C8B8F-6968-7AAE-79BA-43B47787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5D26-0751-64EF-2673-075D97E8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4D7C-B81F-7286-2219-0CAA34F79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535C-80D4-4FD3-ADC0-770BF3F8F68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E164-A8B4-0B4F-B17F-84289D5C2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6EFA-6A8A-228A-600E-B12A2BD3C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AC20-E74E-4E3A-AB19-C672EC41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6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4D2F8-6675-05DD-F0AE-0E51E96D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C2F2-4B4B-B16C-2795-53F723FF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0"/>
            <a:ext cx="11186652" cy="1325563"/>
          </a:xfrm>
        </p:spPr>
        <p:txBody>
          <a:bodyPr/>
          <a:lstStyle/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2. Set the priority of a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357E86-8C00-20B9-EFB5-AEBFB8EF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48019" cy="4601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sz="4400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84B2200-0C76-BFEE-429A-992E69C665C0}"/>
              </a:ext>
            </a:extLst>
          </p:cNvPr>
          <p:cNvSpPr txBox="1">
            <a:spLocks/>
          </p:cNvSpPr>
          <p:nvPr/>
        </p:nvSpPr>
        <p:spPr>
          <a:xfrm>
            <a:off x="502674" y="1522208"/>
            <a:ext cx="11522178" cy="460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4400" b="1" dirty="0">
                <a:solidFill>
                  <a:srgbClr val="273239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nice -5 a.out 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+mj-lt"/>
                <a:cs typeface="Cascadia Code SemiLight" panose="020B0609020000020004" pitchFamily="49" charset="0"/>
              </a:rPr>
              <a:t>[Normal user] 80+5 =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~# </a:t>
            </a:r>
            <a:r>
              <a:rPr lang="en-US" sz="4400" b="1" dirty="0">
                <a:solidFill>
                  <a:srgbClr val="273239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nice --5 a.out 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+mj-lt"/>
                <a:cs typeface="Cascadia Code SemiLight" panose="020B0609020000020004" pitchFamily="49" charset="0"/>
              </a:rPr>
              <a:t>[root user] 80-5 = 75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4400" b="1" dirty="0">
                <a:solidFill>
                  <a:srgbClr val="273239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nice -10 a.out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b="1" dirty="0">
              <a:solidFill>
                <a:srgbClr val="273239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3000" b="1" kern="1200" dirty="0">
                <a:solidFill>
                  <a:srgbClr val="273239"/>
                </a:solidFill>
                <a:effectLst/>
                <a:cs typeface="Cascadia Code SemiLight" panose="020B0609020000020004" pitchFamily="49" charset="0"/>
              </a:rPr>
              <a:t>Note: </a:t>
            </a:r>
            <a:r>
              <a:rPr lang="en-US" sz="3000" dirty="0">
                <a:solidFill>
                  <a:srgbClr val="273239"/>
                </a:solidFill>
                <a:cs typeface="Cascadia Code SemiLight" panose="020B0609020000020004" pitchFamily="49" charset="0"/>
              </a:rPr>
              <a:t>To increase the priority level, you should be a </a:t>
            </a:r>
            <a:r>
              <a:rPr lang="en-US" sz="3000" b="1" dirty="0">
                <a:solidFill>
                  <a:srgbClr val="00B0F0"/>
                </a:solidFill>
                <a:cs typeface="Cascadia Code SemiLight" panose="020B0609020000020004" pitchFamily="49" charset="0"/>
              </a:rPr>
              <a:t>root user</a:t>
            </a:r>
            <a:r>
              <a:rPr lang="en-US" sz="3000" b="1" dirty="0">
                <a:solidFill>
                  <a:srgbClr val="273239"/>
                </a:solidFill>
                <a:cs typeface="Cascadia Code SemiLight" panose="020B0609020000020004" pitchFamily="49" charset="0"/>
              </a:rPr>
              <a:t>, </a:t>
            </a:r>
            <a:r>
              <a:rPr lang="en-US" sz="3000" dirty="0"/>
              <a:t>Normal users are not allowed to increase a process's priority</a:t>
            </a:r>
            <a:r>
              <a:rPr lang="en-US" sz="3000" b="1" dirty="0">
                <a:solidFill>
                  <a:srgbClr val="273239"/>
                </a:solidFill>
                <a:cs typeface="Cascadia Code SemiLight" panose="020B0609020000020004" pitchFamily="49" charset="0"/>
              </a:rPr>
              <a:t>. </a:t>
            </a:r>
            <a:r>
              <a:rPr lang="en-US" sz="3000" dirty="0">
                <a:solidFill>
                  <a:srgbClr val="273239"/>
                </a:solidFill>
                <a:cs typeface="Cascadia Code SemiLight" panose="020B0609020000020004" pitchFamily="49" charset="0"/>
              </a:rPr>
              <a:t>[applied on both]</a:t>
            </a:r>
            <a:endParaRPr lang="en-US" sz="3000" kern="1200" dirty="0">
              <a:solidFill>
                <a:srgbClr val="273239"/>
              </a:solidFill>
              <a:effectLst/>
              <a:cs typeface="Cascadia Code SemiLight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400" b="1" dirty="0">
              <a:solidFill>
                <a:srgbClr val="27323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9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7AD1-AB87-92E7-AF9C-E1910A59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6F6D-25F2-114F-2887-1B6399C5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8826"/>
            <a:ext cx="11186652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3.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Change priority of the running process.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F18F46-8372-8FFE-827C-7AC7F7A4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0" y="1394389"/>
            <a:ext cx="11186652" cy="4601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kern="12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~$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scadia Code SemiLight" panose="020B0609020000020004" pitchFamily="49" charset="0"/>
                <a:ea typeface="+mn-ea"/>
                <a:cs typeface="Cascadia Code SemiLight" panose="020B0609020000020004" pitchFamily="49" charset="0"/>
              </a:rPr>
              <a:t>nice</a:t>
            </a:r>
            <a:r>
              <a:rPr lang="en-US" sz="4400" b="1" kern="1200" dirty="0">
                <a:solidFill>
                  <a:srgbClr val="273239"/>
                </a:solidFill>
                <a:effectLst/>
                <a:latin typeface="Cascadia Code SemiLight" panose="020B0609020000020004" pitchFamily="49" charset="0"/>
                <a:ea typeface="+mn-ea"/>
                <a:cs typeface="Cascadia Code SemiLight" panose="020B0609020000020004" pitchFamily="49" charset="0"/>
              </a:rPr>
              <a:t> 5 PID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  <a:cs typeface="Cascadia Code SemiLight" panose="020B0609020000020004" pitchFamily="49" charset="0"/>
              </a:rPr>
              <a:t>This means that niceness value is changed from previous value to +5.</a:t>
            </a:r>
          </a:p>
          <a:p>
            <a:pPr marL="0" indent="0">
              <a:buNone/>
            </a:pPr>
            <a:endParaRPr lang="en-US" b="1" kern="1200" dirty="0">
              <a:solidFill>
                <a:srgbClr val="273239"/>
              </a:solidFill>
              <a:effectLst/>
              <a:latin typeface="Nunito" pitchFamily="2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en-US" sz="4400" b="1" kern="12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~#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scadia Code SemiLight" panose="020B0609020000020004" pitchFamily="49" charset="0"/>
                <a:ea typeface="+mn-ea"/>
                <a:cs typeface="Cascadia Code SemiLight" panose="020B0609020000020004" pitchFamily="49" charset="0"/>
              </a:rPr>
              <a:t>nice</a:t>
            </a:r>
            <a:r>
              <a:rPr lang="en-US" sz="4400" b="1" dirty="0">
                <a:solidFill>
                  <a:srgbClr val="273239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-</a:t>
            </a:r>
            <a:r>
              <a:rPr lang="en-US" sz="4400" b="1" kern="1200" dirty="0">
                <a:solidFill>
                  <a:srgbClr val="273239"/>
                </a:solidFill>
                <a:effectLst/>
                <a:latin typeface="Cascadia Code SemiLight" panose="020B0609020000020004" pitchFamily="49" charset="0"/>
                <a:ea typeface="+mn-ea"/>
                <a:cs typeface="Cascadia Code SemiLight" panose="020B0609020000020004" pitchFamily="49" charset="0"/>
              </a:rPr>
              <a:t>5 PID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  <a:cs typeface="Cascadia Code SemiLight" panose="020B0609020000020004" pitchFamily="49" charset="0"/>
              </a:rPr>
              <a:t>This means that niceness value is changed from previous value to -5.</a:t>
            </a:r>
            <a:endParaRPr lang="en-US" sz="4400" b="1" kern="1200" dirty="0">
              <a:solidFill>
                <a:srgbClr val="273239"/>
              </a:solidFill>
              <a:effectLst/>
              <a:latin typeface="Cascadia Code SemiLight" panose="020B0609020000020004" pitchFamily="49" charset="0"/>
              <a:ea typeface="+mn-ea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endParaRPr lang="en-IN" sz="4400" dirty="0">
              <a:effectLst/>
            </a:endParaRPr>
          </a:p>
          <a:p>
            <a:pPr marL="0" indent="0">
              <a:buNone/>
            </a:pPr>
            <a:endParaRPr lang="en-US" sz="4400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0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9D4E4-C5F5-7D6C-89A8-B41B231D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60F-72E9-86F0-9083-3F42294E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A331B3-7504-8D78-ED8C-36B3B259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0" y="1690687"/>
            <a:ext cx="10258733" cy="4601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The ‘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nice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’ and ‘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renice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’ commands in Linux provide powerful tools for managing process scheduling priorities, allowing </a:t>
            </a:r>
            <a:r>
              <a:rPr lang="en-US" i="0" dirty="0">
                <a:solidFill>
                  <a:srgbClr val="00B0F0"/>
                </a:solidFill>
                <a:effectLst/>
                <a:latin typeface="Nunito" pitchFamily="2" charset="0"/>
              </a:rPr>
              <a:t>system administrators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 and users </a:t>
            </a:r>
            <a:r>
              <a:rPr lang="en-US" i="0" dirty="0">
                <a:solidFill>
                  <a:srgbClr val="C00000"/>
                </a:solidFill>
                <a:effectLst/>
                <a:latin typeface="Nunito" pitchFamily="2" charset="0"/>
              </a:rPr>
              <a:t>to control how CPU resources are allocated among running processes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By understanding and using these commands effectively, you can optimize system performance, </a:t>
            </a:r>
            <a:r>
              <a:rPr lang="en-US" i="0" dirty="0">
                <a:solidFill>
                  <a:srgbClr val="C00000"/>
                </a:solidFill>
                <a:effectLst/>
                <a:latin typeface="Nunito" pitchFamily="2" charset="0"/>
              </a:rPr>
              <a:t>ensure critical applications receive the necessary resources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, and </a:t>
            </a:r>
            <a:r>
              <a:rPr lang="en-US" i="0" dirty="0">
                <a:solidFill>
                  <a:srgbClr val="00B0F0"/>
                </a:solidFill>
                <a:effectLst/>
                <a:latin typeface="Nunito" pitchFamily="2" charset="0"/>
              </a:rPr>
              <a:t>maintain a balanced workload on your Linux system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63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E58F-B219-C860-8E01-26FBCE7F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FEF-674D-2278-275D-891D32D3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057"/>
            <a:ext cx="10515600" cy="238588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  <a:latin typeface="Lucida Handwriting" panose="03010101010101010101" pitchFamily="66" charset="0"/>
              </a:rPr>
              <a:t>Thank YOU !</a:t>
            </a:r>
            <a:endParaRPr lang="en-IN" sz="7200" b="1" dirty="0">
              <a:solidFill>
                <a:srgbClr val="00B05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645-AC6F-5D16-6C52-40ED36E9A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nice &amp; renice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F257-B234-BDAE-E920-DE7F1AC44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command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6945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0F50-1A39-8E4C-A68F-77FBC5B3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Not a Rocket Science !!!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2B81AC-3284-D356-666E-01B6C490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72" y="2257374"/>
            <a:ext cx="7004255" cy="2343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It’s a </a:t>
            </a:r>
            <a:r>
              <a:rPr lang="en-US" sz="7200" b="1" dirty="0">
                <a:solidFill>
                  <a:srgbClr val="00B0F0"/>
                </a:solidFill>
              </a:rPr>
              <a:t>command…</a:t>
            </a:r>
          </a:p>
          <a:p>
            <a:pPr marL="0" indent="0" algn="ctr">
              <a:buNone/>
            </a:pPr>
            <a:r>
              <a:rPr lang="en-US" sz="3600" dirty="0"/>
              <a:t>Like ps, ldd, kill and etc.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005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0AE8C-828E-2EAA-7CEE-C52AA941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EA-0001-84BE-D8D7-5F43D38E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45" y="1800662"/>
            <a:ext cx="10515600" cy="193649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 Rounded MT Bold" panose="020F0704030504030204" pitchFamily="34" charset="0"/>
              </a:rPr>
              <a:t>nice &amp; renice</a:t>
            </a:r>
            <a:endParaRPr lang="en-IN" sz="8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65A4E-D6CE-CB3F-CC13-942B7C1C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87" y="3429000"/>
            <a:ext cx="6241026" cy="2343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</a:rPr>
              <a:t>Represent what</a:t>
            </a:r>
            <a:r>
              <a:rPr lang="en-US" sz="4400" b="1" dirty="0"/>
              <a:t> </a:t>
            </a:r>
            <a:r>
              <a:rPr lang="en-US" sz="4400" dirty="0"/>
              <a:t>in term of OS ?</a:t>
            </a:r>
            <a:endParaRPr lang="en-IN" sz="440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34677C1-378C-C942-F3AA-BCBAF32501CC}"/>
              </a:ext>
            </a:extLst>
          </p:cNvPr>
          <p:cNvSpPr/>
          <p:nvPr/>
        </p:nvSpPr>
        <p:spPr>
          <a:xfrm>
            <a:off x="8500602" y="4475984"/>
            <a:ext cx="2202425" cy="2015613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Tuning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priority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2560DA2-DB54-3A99-696D-EBAC7BEC4849}"/>
              </a:ext>
            </a:extLst>
          </p:cNvPr>
          <p:cNvSpPr/>
          <p:nvPr/>
        </p:nvSpPr>
        <p:spPr>
          <a:xfrm>
            <a:off x="328152" y="326887"/>
            <a:ext cx="2482645" cy="2237068"/>
          </a:xfrm>
          <a:custGeom>
            <a:avLst/>
            <a:gdLst>
              <a:gd name="connsiteX0" fmla="*/ 224127 w 2482645"/>
              <a:gd name="connsiteY0" fmla="*/ 744135 h 2237068"/>
              <a:gd name="connsiteX1" fmla="*/ 323146 w 2482645"/>
              <a:gd name="connsiteY1" fmla="*/ 357671 h 2237068"/>
              <a:gd name="connsiteX2" fmla="*/ 804848 w 2482645"/>
              <a:gd name="connsiteY2" fmla="*/ 269380 h 2237068"/>
              <a:gd name="connsiteX3" fmla="*/ 1290515 w 2482645"/>
              <a:gd name="connsiteY3" fmla="*/ 177722 h 2237068"/>
              <a:gd name="connsiteX4" fmla="*/ 1479759 w 2482645"/>
              <a:gd name="connsiteY4" fmla="*/ 10356 h 2237068"/>
              <a:gd name="connsiteX5" fmla="*/ 1714461 w 2482645"/>
              <a:gd name="connsiteY5" fmla="*/ 128476 h 2237068"/>
              <a:gd name="connsiteX6" fmla="*/ 2038010 w 2482645"/>
              <a:gd name="connsiteY6" fmla="*/ 35730 h 2237068"/>
              <a:gd name="connsiteX7" fmla="*/ 2202083 w 2482645"/>
              <a:gd name="connsiteY7" fmla="*/ 288747 h 2237068"/>
              <a:gd name="connsiteX8" fmla="*/ 2412648 w 2482645"/>
              <a:gd name="connsiteY8" fmla="*/ 534307 h 2237068"/>
              <a:gd name="connsiteX9" fmla="*/ 2403223 w 2482645"/>
              <a:gd name="connsiteY9" fmla="*/ 800580 h 2237068"/>
              <a:gd name="connsiteX10" fmla="*/ 2472070 w 2482645"/>
              <a:gd name="connsiteY10" fmla="*/ 1207706 h 2237068"/>
              <a:gd name="connsiteX11" fmla="*/ 2149556 w 2482645"/>
              <a:gd name="connsiteY11" fmla="*/ 1564083 h 2237068"/>
              <a:gd name="connsiteX12" fmla="*/ 2034102 w 2482645"/>
              <a:gd name="connsiteY12" fmla="*/ 1869453 h 2237068"/>
              <a:gd name="connsiteX13" fmla="*/ 1641016 w 2482645"/>
              <a:gd name="connsiteY13" fmla="*/ 1906427 h 2237068"/>
              <a:gd name="connsiteX14" fmla="*/ 1360110 w 2482645"/>
              <a:gd name="connsiteY14" fmla="*/ 2232200 h 2237068"/>
              <a:gd name="connsiteX15" fmla="*/ 947083 w 2482645"/>
              <a:gd name="connsiteY15" fmla="*/ 2033349 h 2237068"/>
              <a:gd name="connsiteX16" fmla="*/ 333547 w 2482645"/>
              <a:gd name="connsiteY16" fmla="*/ 1836881 h 2237068"/>
              <a:gd name="connsiteX17" fmla="*/ 63790 w 2482645"/>
              <a:gd name="connsiteY17" fmla="*/ 1618249 h 2237068"/>
              <a:gd name="connsiteX18" fmla="*/ 121431 w 2482645"/>
              <a:gd name="connsiteY18" fmla="*/ 1323132 h 2237068"/>
              <a:gd name="connsiteX19" fmla="*/ -288 w 2482645"/>
              <a:gd name="connsiteY19" fmla="*/ 1020351 h 2237068"/>
              <a:gd name="connsiteX20" fmla="*/ 222001 w 2482645"/>
              <a:gd name="connsiteY20" fmla="*/ 751230 h 2237068"/>
              <a:gd name="connsiteX21" fmla="*/ 224127 w 2482645"/>
              <a:gd name="connsiteY21" fmla="*/ 744135 h 2237068"/>
              <a:gd name="connsiteX0" fmla="*/ 269700 w 2482645"/>
              <a:gd name="connsiteY0" fmla="*/ 1355549 h 2237068"/>
              <a:gd name="connsiteX1" fmla="*/ 124132 w 2482645"/>
              <a:gd name="connsiteY1" fmla="*/ 1314277 h 2237068"/>
              <a:gd name="connsiteX2" fmla="*/ 398142 w 2482645"/>
              <a:gd name="connsiteY2" fmla="*/ 1807209 h 2237068"/>
              <a:gd name="connsiteX3" fmla="*/ 334467 w 2482645"/>
              <a:gd name="connsiteY3" fmla="*/ 1826938 h 2237068"/>
              <a:gd name="connsiteX4" fmla="*/ 946968 w 2482645"/>
              <a:gd name="connsiteY4" fmla="*/ 2024235 h 2237068"/>
              <a:gd name="connsiteX5" fmla="*/ 908579 w 2482645"/>
              <a:gd name="connsiteY5" fmla="*/ 1934131 h 2237068"/>
              <a:gd name="connsiteX6" fmla="*/ 1656648 w 2482645"/>
              <a:gd name="connsiteY6" fmla="*/ 1799545 h 2237068"/>
              <a:gd name="connsiteX7" fmla="*/ 1641304 w 2482645"/>
              <a:gd name="connsiteY7" fmla="*/ 1898400 h 2237068"/>
              <a:gd name="connsiteX8" fmla="*/ 1961347 w 2482645"/>
              <a:gd name="connsiteY8" fmla="*/ 1188649 h 2237068"/>
              <a:gd name="connsiteX9" fmla="*/ 2148177 w 2482645"/>
              <a:gd name="connsiteY9" fmla="*/ 1558180 h 2237068"/>
              <a:gd name="connsiteX10" fmla="*/ 2402073 w 2482645"/>
              <a:gd name="connsiteY10" fmla="*/ 795091 h 2237068"/>
              <a:gd name="connsiteX11" fmla="*/ 2318859 w 2482645"/>
              <a:gd name="connsiteY11" fmla="*/ 933665 h 2237068"/>
              <a:gd name="connsiteX12" fmla="*/ 2202427 w 2482645"/>
              <a:gd name="connsiteY12" fmla="*/ 280979 h 2237068"/>
              <a:gd name="connsiteX13" fmla="*/ 2206795 w 2482645"/>
              <a:gd name="connsiteY13" fmla="*/ 346434 h 2237068"/>
              <a:gd name="connsiteX14" fmla="*/ 1671072 w 2482645"/>
              <a:gd name="connsiteY14" fmla="*/ 204650 h 2237068"/>
              <a:gd name="connsiteX15" fmla="*/ 1713714 w 2482645"/>
              <a:gd name="connsiteY15" fmla="*/ 121174 h 2237068"/>
              <a:gd name="connsiteX16" fmla="*/ 1272413 w 2482645"/>
              <a:gd name="connsiteY16" fmla="*/ 244420 h 2237068"/>
              <a:gd name="connsiteX17" fmla="*/ 1293044 w 2482645"/>
              <a:gd name="connsiteY17" fmla="*/ 172440 h 2237068"/>
              <a:gd name="connsiteX18" fmla="*/ 804560 w 2482645"/>
              <a:gd name="connsiteY18" fmla="*/ 268862 h 2237068"/>
              <a:gd name="connsiteX19" fmla="*/ 879270 w 2482645"/>
              <a:gd name="connsiteY19" fmla="*/ 338667 h 2237068"/>
              <a:gd name="connsiteX20" fmla="*/ 237173 w 2482645"/>
              <a:gd name="connsiteY20" fmla="*/ 817617 h 2237068"/>
              <a:gd name="connsiteX21" fmla="*/ 224127 w 2482645"/>
              <a:gd name="connsiteY21" fmla="*/ 744135 h 223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82645" h="2237068" extrusionOk="0">
                <a:moveTo>
                  <a:pt x="224127" y="744135"/>
                </a:moveTo>
                <a:cubicBezTo>
                  <a:pt x="227427" y="626298"/>
                  <a:pt x="257958" y="433930"/>
                  <a:pt x="323146" y="357671"/>
                </a:cubicBezTo>
                <a:cubicBezTo>
                  <a:pt x="431590" y="179579"/>
                  <a:pt x="668897" y="140106"/>
                  <a:pt x="804848" y="269380"/>
                </a:cubicBezTo>
                <a:cubicBezTo>
                  <a:pt x="903533" y="56620"/>
                  <a:pt x="1165012" y="24239"/>
                  <a:pt x="1290515" y="177722"/>
                </a:cubicBezTo>
                <a:cubicBezTo>
                  <a:pt x="1336339" y="84567"/>
                  <a:pt x="1381421" y="33909"/>
                  <a:pt x="1479759" y="10356"/>
                </a:cubicBezTo>
                <a:cubicBezTo>
                  <a:pt x="1554560" y="-17689"/>
                  <a:pt x="1665064" y="56691"/>
                  <a:pt x="1714461" y="128476"/>
                </a:cubicBezTo>
                <a:cubicBezTo>
                  <a:pt x="1798299" y="15242"/>
                  <a:pt x="1928923" y="-14585"/>
                  <a:pt x="2038010" y="35730"/>
                </a:cubicBezTo>
                <a:cubicBezTo>
                  <a:pt x="2107027" y="62989"/>
                  <a:pt x="2187719" y="177662"/>
                  <a:pt x="2202083" y="288747"/>
                </a:cubicBezTo>
                <a:cubicBezTo>
                  <a:pt x="2295153" y="306348"/>
                  <a:pt x="2375843" y="414648"/>
                  <a:pt x="2412648" y="534307"/>
                </a:cubicBezTo>
                <a:cubicBezTo>
                  <a:pt x="2429029" y="617160"/>
                  <a:pt x="2423777" y="695816"/>
                  <a:pt x="2403223" y="800580"/>
                </a:cubicBezTo>
                <a:cubicBezTo>
                  <a:pt x="2454202" y="943120"/>
                  <a:pt x="2512018" y="1087836"/>
                  <a:pt x="2472070" y="1207706"/>
                </a:cubicBezTo>
                <a:cubicBezTo>
                  <a:pt x="2454597" y="1376491"/>
                  <a:pt x="2297794" y="1540518"/>
                  <a:pt x="2149556" y="1564083"/>
                </a:cubicBezTo>
                <a:cubicBezTo>
                  <a:pt x="2146569" y="1673330"/>
                  <a:pt x="2109619" y="1811698"/>
                  <a:pt x="2034102" y="1869453"/>
                </a:cubicBezTo>
                <a:cubicBezTo>
                  <a:pt x="1929799" y="1984813"/>
                  <a:pt x="1756373" y="2018629"/>
                  <a:pt x="1641016" y="1906427"/>
                </a:cubicBezTo>
                <a:cubicBezTo>
                  <a:pt x="1583411" y="2046167"/>
                  <a:pt x="1490296" y="2159773"/>
                  <a:pt x="1360110" y="2232200"/>
                </a:cubicBezTo>
                <a:cubicBezTo>
                  <a:pt x="1168864" y="2273812"/>
                  <a:pt x="1068568" y="2181976"/>
                  <a:pt x="947083" y="2033349"/>
                </a:cubicBezTo>
                <a:cubicBezTo>
                  <a:pt x="768907" y="2248663"/>
                  <a:pt x="456888" y="2029842"/>
                  <a:pt x="333547" y="1836881"/>
                </a:cubicBezTo>
                <a:cubicBezTo>
                  <a:pt x="216844" y="1840396"/>
                  <a:pt x="91144" y="1732563"/>
                  <a:pt x="63790" y="1618249"/>
                </a:cubicBezTo>
                <a:cubicBezTo>
                  <a:pt x="41241" y="1520589"/>
                  <a:pt x="57377" y="1397581"/>
                  <a:pt x="121431" y="1323132"/>
                </a:cubicBezTo>
                <a:cubicBezTo>
                  <a:pt x="41973" y="1277561"/>
                  <a:pt x="13610" y="1146874"/>
                  <a:pt x="-288" y="1020351"/>
                </a:cubicBezTo>
                <a:cubicBezTo>
                  <a:pt x="15553" y="874268"/>
                  <a:pt x="95156" y="766744"/>
                  <a:pt x="222001" y="751230"/>
                </a:cubicBezTo>
                <a:cubicBezTo>
                  <a:pt x="222710" y="748786"/>
                  <a:pt x="223670" y="746402"/>
                  <a:pt x="224127" y="744135"/>
                </a:cubicBezTo>
                <a:close/>
              </a:path>
              <a:path w="2482645" h="2237068" fill="none" extrusionOk="0">
                <a:moveTo>
                  <a:pt x="269700" y="1355549"/>
                </a:moveTo>
                <a:cubicBezTo>
                  <a:pt x="219187" y="1362614"/>
                  <a:pt x="162608" y="1347253"/>
                  <a:pt x="124132" y="1314277"/>
                </a:cubicBezTo>
                <a:moveTo>
                  <a:pt x="398142" y="1807209"/>
                </a:moveTo>
                <a:cubicBezTo>
                  <a:pt x="375091" y="1820897"/>
                  <a:pt x="352219" y="1825009"/>
                  <a:pt x="334467" y="1826938"/>
                </a:cubicBezTo>
                <a:moveTo>
                  <a:pt x="946968" y="2024235"/>
                </a:moveTo>
                <a:cubicBezTo>
                  <a:pt x="937140" y="2001651"/>
                  <a:pt x="917688" y="1966324"/>
                  <a:pt x="908579" y="1934131"/>
                </a:cubicBezTo>
                <a:moveTo>
                  <a:pt x="1656648" y="1799545"/>
                </a:moveTo>
                <a:cubicBezTo>
                  <a:pt x="1653153" y="1834451"/>
                  <a:pt x="1649683" y="1866990"/>
                  <a:pt x="1641304" y="1898400"/>
                </a:cubicBezTo>
                <a:moveTo>
                  <a:pt x="1961347" y="1188649"/>
                </a:moveTo>
                <a:cubicBezTo>
                  <a:pt x="2085868" y="1258415"/>
                  <a:pt x="2130770" y="1368877"/>
                  <a:pt x="2148177" y="1558180"/>
                </a:cubicBezTo>
                <a:moveTo>
                  <a:pt x="2402073" y="795091"/>
                </a:moveTo>
                <a:cubicBezTo>
                  <a:pt x="2371890" y="848615"/>
                  <a:pt x="2345141" y="888785"/>
                  <a:pt x="2318859" y="933665"/>
                </a:cubicBezTo>
                <a:moveTo>
                  <a:pt x="2202427" y="280979"/>
                </a:moveTo>
                <a:cubicBezTo>
                  <a:pt x="2206241" y="302528"/>
                  <a:pt x="2208026" y="325408"/>
                  <a:pt x="2206795" y="346434"/>
                </a:cubicBezTo>
                <a:moveTo>
                  <a:pt x="1671072" y="204650"/>
                </a:moveTo>
                <a:cubicBezTo>
                  <a:pt x="1680662" y="180648"/>
                  <a:pt x="1691035" y="147732"/>
                  <a:pt x="1713714" y="121174"/>
                </a:cubicBezTo>
                <a:moveTo>
                  <a:pt x="1272413" y="244420"/>
                </a:moveTo>
                <a:cubicBezTo>
                  <a:pt x="1276988" y="217506"/>
                  <a:pt x="1280191" y="198183"/>
                  <a:pt x="1293044" y="172440"/>
                </a:cubicBezTo>
                <a:moveTo>
                  <a:pt x="804560" y="268862"/>
                </a:moveTo>
                <a:cubicBezTo>
                  <a:pt x="824230" y="287060"/>
                  <a:pt x="851617" y="311783"/>
                  <a:pt x="879270" y="338667"/>
                </a:cubicBezTo>
                <a:moveTo>
                  <a:pt x="237173" y="817617"/>
                </a:moveTo>
                <a:cubicBezTo>
                  <a:pt x="226386" y="797287"/>
                  <a:pt x="227588" y="767801"/>
                  <a:pt x="224127" y="744135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658054144">
                  <a:prstGeom prst="clou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Needed?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EE09C21-F3F6-BBE1-2523-EB61BB5A5AA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808727" y="1445421"/>
            <a:ext cx="2988000" cy="648000"/>
          </a:xfrm>
          <a:prstGeom prst="curvedConnector3">
            <a:avLst>
              <a:gd name="adj1" fmla="val 10048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340015F-F8AC-2330-97F0-3D9C500D1713}"/>
              </a:ext>
            </a:extLst>
          </p:cNvPr>
          <p:cNvCxnSpPr>
            <a:cxnSpLocks/>
          </p:cNvCxnSpPr>
          <p:nvPr/>
        </p:nvCxnSpPr>
        <p:spPr>
          <a:xfrm>
            <a:off x="5771535" y="4788310"/>
            <a:ext cx="2477729" cy="695481"/>
          </a:xfrm>
          <a:prstGeom prst="curvedConnector3">
            <a:avLst>
              <a:gd name="adj1" fmla="val -39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6BB496-6162-4DC0-A8D2-B772519FE16B}"/>
              </a:ext>
            </a:extLst>
          </p:cNvPr>
          <p:cNvSpPr txBox="1"/>
          <p:nvPr/>
        </p:nvSpPr>
        <p:spPr>
          <a:xfrm>
            <a:off x="6908490" y="951684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663F3B-4BD6-81FB-3D0E-1468D64176FF}"/>
              </a:ext>
            </a:extLst>
          </p:cNvPr>
          <p:cNvGrpSpPr/>
          <p:nvPr/>
        </p:nvGrpSpPr>
        <p:grpSpPr>
          <a:xfrm>
            <a:off x="6269294" y="432618"/>
            <a:ext cx="4353231" cy="877487"/>
            <a:chOff x="6269294" y="432618"/>
            <a:chExt cx="4353231" cy="8774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48BA2A-8874-EB37-F6BF-0248F6809CF9}"/>
                </a:ext>
              </a:extLst>
            </p:cNvPr>
            <p:cNvGrpSpPr/>
            <p:nvPr/>
          </p:nvGrpSpPr>
          <p:grpSpPr>
            <a:xfrm>
              <a:off x="6269294" y="432618"/>
              <a:ext cx="4353231" cy="550608"/>
              <a:chOff x="6269294" y="432618"/>
              <a:chExt cx="4353231" cy="5506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BEF686-480D-0FCE-0799-311A0AD1B171}"/>
                  </a:ext>
                </a:extLst>
              </p:cNvPr>
              <p:cNvSpPr/>
              <p:nvPr/>
            </p:nvSpPr>
            <p:spPr>
              <a:xfrm>
                <a:off x="6269294" y="432619"/>
                <a:ext cx="4353231" cy="55060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F784710-2DEE-DEB6-6554-DC0D5FFD15ED}"/>
                  </a:ext>
                </a:extLst>
              </p:cNvPr>
              <p:cNvCxnSpPr/>
              <p:nvPr/>
            </p:nvCxnSpPr>
            <p:spPr>
              <a:xfrm>
                <a:off x="7049729" y="432618"/>
                <a:ext cx="0" cy="550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8EA26E6-65C3-13F0-86F6-FF2AE9388047}"/>
                  </a:ext>
                </a:extLst>
              </p:cNvPr>
              <p:cNvCxnSpPr/>
              <p:nvPr/>
            </p:nvCxnSpPr>
            <p:spPr>
              <a:xfrm>
                <a:off x="7792065" y="432618"/>
                <a:ext cx="0" cy="550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161A4FA-9812-FBAC-D7AB-A0AD9ECF418B}"/>
                  </a:ext>
                </a:extLst>
              </p:cNvPr>
              <p:cNvCxnSpPr/>
              <p:nvPr/>
            </p:nvCxnSpPr>
            <p:spPr>
              <a:xfrm>
                <a:off x="8554068" y="432619"/>
                <a:ext cx="0" cy="550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6A087FD-24BC-0906-6DE7-7D8AFBC3E622}"/>
                  </a:ext>
                </a:extLst>
              </p:cNvPr>
              <p:cNvCxnSpPr/>
              <p:nvPr/>
            </p:nvCxnSpPr>
            <p:spPr>
              <a:xfrm>
                <a:off x="9212822" y="432619"/>
                <a:ext cx="0" cy="550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E9CCBC2-8B69-F04A-8609-3AD99FA9E541}"/>
                  </a:ext>
                </a:extLst>
              </p:cNvPr>
              <p:cNvCxnSpPr/>
              <p:nvPr/>
            </p:nvCxnSpPr>
            <p:spPr>
              <a:xfrm>
                <a:off x="9989583" y="432619"/>
                <a:ext cx="0" cy="550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AE93F-2033-1FE8-F78E-247A904C6C4D}"/>
                </a:ext>
              </a:extLst>
            </p:cNvPr>
            <p:cNvSpPr txBox="1"/>
            <p:nvPr/>
          </p:nvSpPr>
          <p:spPr>
            <a:xfrm>
              <a:off x="6437670" y="510608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B5408D-791B-AB02-2A6E-EB8AC9EA47DB}"/>
                </a:ext>
              </a:extLst>
            </p:cNvPr>
            <p:cNvSpPr txBox="1"/>
            <p:nvPr/>
          </p:nvSpPr>
          <p:spPr>
            <a:xfrm>
              <a:off x="7219340" y="515528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FF8760-3E55-CA67-065F-AB15884D31A3}"/>
                </a:ext>
              </a:extLst>
            </p:cNvPr>
            <p:cNvSpPr txBox="1"/>
            <p:nvPr/>
          </p:nvSpPr>
          <p:spPr>
            <a:xfrm>
              <a:off x="7946925" y="535187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4B7514-76B6-DAB8-633C-6827579B5861}"/>
                </a:ext>
              </a:extLst>
            </p:cNvPr>
            <p:cNvSpPr txBox="1"/>
            <p:nvPr/>
          </p:nvSpPr>
          <p:spPr>
            <a:xfrm>
              <a:off x="8668472" y="524181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DC0C98-7DA5-5860-8B0C-344BF5946D00}"/>
                </a:ext>
              </a:extLst>
            </p:cNvPr>
            <p:cNvSpPr txBox="1"/>
            <p:nvPr/>
          </p:nvSpPr>
          <p:spPr>
            <a:xfrm>
              <a:off x="9383759" y="535187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A40B2A-5253-6801-4B72-7046CABD5865}"/>
                </a:ext>
              </a:extLst>
            </p:cNvPr>
            <p:cNvSpPr txBox="1"/>
            <p:nvPr/>
          </p:nvSpPr>
          <p:spPr>
            <a:xfrm>
              <a:off x="10074996" y="535187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P6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F887B6-5564-4D6B-5E48-B00D465DFC6E}"/>
                </a:ext>
              </a:extLst>
            </p:cNvPr>
            <p:cNvSpPr txBox="1"/>
            <p:nvPr/>
          </p:nvSpPr>
          <p:spPr>
            <a:xfrm>
              <a:off x="7664257" y="939460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75807-EE88-541F-CA6C-E6C5E256B432}"/>
                </a:ext>
              </a:extLst>
            </p:cNvPr>
            <p:cNvSpPr txBox="1"/>
            <p:nvPr/>
          </p:nvSpPr>
          <p:spPr>
            <a:xfrm>
              <a:off x="8378422" y="926529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DB4179-328D-0BDA-C285-3405F777372A}"/>
                </a:ext>
              </a:extLst>
            </p:cNvPr>
            <p:cNvSpPr txBox="1"/>
            <p:nvPr/>
          </p:nvSpPr>
          <p:spPr>
            <a:xfrm>
              <a:off x="9079486" y="940773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1431B4-A89F-5593-9AE7-5E7A0DD6E9DC}"/>
                </a:ext>
              </a:extLst>
            </p:cNvPr>
            <p:cNvSpPr txBox="1"/>
            <p:nvPr/>
          </p:nvSpPr>
          <p:spPr>
            <a:xfrm>
              <a:off x="9874770" y="937420"/>
              <a:ext cx="46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20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6297CF-FEB9-5FDD-1A90-7FD2094A62A9}"/>
              </a:ext>
            </a:extLst>
          </p:cNvPr>
          <p:cNvSpPr txBox="1"/>
          <p:nvPr/>
        </p:nvSpPr>
        <p:spPr>
          <a:xfrm>
            <a:off x="6157445" y="944955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54CE86-0BAD-5E77-B723-1BE5F10C68BB}"/>
              </a:ext>
            </a:extLst>
          </p:cNvPr>
          <p:cNvSpPr txBox="1"/>
          <p:nvPr/>
        </p:nvSpPr>
        <p:spPr>
          <a:xfrm>
            <a:off x="7566597" y="1275348"/>
            <a:ext cx="342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Round Robin (fare share)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5C77BB-918B-1D04-0BD9-A00A8DBEF78B}"/>
              </a:ext>
            </a:extLst>
          </p:cNvPr>
          <p:cNvSpPr txBox="1"/>
          <p:nvPr/>
        </p:nvSpPr>
        <p:spPr>
          <a:xfrm>
            <a:off x="10384873" y="951684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20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3F44E-51EB-A080-20A3-13D3101D3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465-E19B-DD32-C961-53ACFDAF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Agenda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2D3082-591E-1921-8191-0ACFE1B0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0" y="1690687"/>
            <a:ext cx="10258733" cy="46019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b="1" dirty="0">
                <a:latin typeface="Nunito" pitchFamily="2" charset="0"/>
              </a:rPr>
              <a:t>What is nice &amp; renice.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b="1" dirty="0">
                <a:latin typeface="Nunito" pitchFamily="2" charset="0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Understand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‘nice’ and ‘renice’ Command practically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Conclusion</a:t>
            </a:r>
          </a:p>
          <a:p>
            <a:pPr marL="0" indent="0">
              <a:buNone/>
            </a:pPr>
            <a:endParaRPr lang="en-US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14A4-37B0-8B72-866D-FBB22BEDF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FC7F-F29A-B3E7-5858-F70A284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Nunito" pitchFamily="2" charset="0"/>
              </a:rPr>
              <a:t>What is nice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4F56E-B0A1-3CDF-A135-F970D884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690688"/>
            <a:ext cx="8013289" cy="4601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nice - run a program with modified scheduling priority</a:t>
            </a:r>
          </a:p>
          <a:p>
            <a:pPr marL="0" indent="0" algn="ctr">
              <a:buNone/>
            </a:pPr>
            <a:endParaRPr lang="en-US" b="1" dirty="0">
              <a:solidFill>
                <a:srgbClr val="27323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~$</a:t>
            </a:r>
            <a:r>
              <a:rPr lang="en-US" b="1" dirty="0">
                <a:solidFill>
                  <a:srgbClr val="2732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nice [OPTION] [COMMAND [ARG]...]</a:t>
            </a:r>
          </a:p>
          <a:p>
            <a:pPr marL="0" indent="0">
              <a:buNone/>
            </a:pPr>
            <a:endParaRPr lang="en-US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Each process has Niceness values ranges from -20 (highest priority) to +19 (lowest priority).</a:t>
            </a:r>
            <a:endParaRPr lang="en-US" b="1" dirty="0">
              <a:solidFill>
                <a:srgbClr val="273239"/>
              </a:solidFill>
              <a:latin typeface="Nunito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1D744C-F3B1-74B0-37B9-3B576C6AC370}"/>
              </a:ext>
            </a:extLst>
          </p:cNvPr>
          <p:cNvSpPr/>
          <p:nvPr/>
        </p:nvSpPr>
        <p:spPr>
          <a:xfrm>
            <a:off x="639098" y="2878393"/>
            <a:ext cx="9161206" cy="9537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2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9C18-59D6-233B-E07F-0F13D2DD8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D66-F92E-6BA1-E11B-7A836DDA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Nunito" pitchFamily="2" charset="0"/>
              </a:rPr>
              <a:t>What is renice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21A99D-0C74-00B4-F45D-99B54DCE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690688"/>
            <a:ext cx="11552903" cy="4601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renice - alter priority of running processes</a:t>
            </a:r>
          </a:p>
          <a:p>
            <a:pPr marL="0" indent="0">
              <a:buNone/>
            </a:pPr>
            <a:endParaRPr lang="en-US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~$</a:t>
            </a:r>
            <a:r>
              <a:rPr lang="en-US" b="1" dirty="0">
                <a:solidFill>
                  <a:srgbClr val="2732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renice [-n] priority [-g|-p|-u] identifier...</a:t>
            </a:r>
          </a:p>
          <a:p>
            <a:pPr marL="0" indent="0">
              <a:buNone/>
            </a:pPr>
            <a:endParaRPr lang="en-US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renice alters the scheduling priority of one or more running processes. </a:t>
            </a: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The first argument is the priority value to be used. </a:t>
            </a: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  <a:cs typeface="Courier New" panose="02070309020205020404" pitchFamily="49" charset="0"/>
              </a:rPr>
              <a:t>The other arguments are interpreted as process IDs (by default), process group IDs, user IDs, or user names.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1C3D0-FE99-8618-1870-7356689DA484}"/>
              </a:ext>
            </a:extLst>
          </p:cNvPr>
          <p:cNvSpPr/>
          <p:nvPr/>
        </p:nvSpPr>
        <p:spPr>
          <a:xfrm>
            <a:off x="838200" y="2475271"/>
            <a:ext cx="10999839" cy="9537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8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DEFC6-257B-3638-BF10-D07A06701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9D7A-8871-8645-9042-308893C3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0"/>
            <a:ext cx="11186652" cy="1325563"/>
          </a:xfrm>
        </p:spPr>
        <p:txBody>
          <a:bodyPr/>
          <a:lstStyle/>
          <a:p>
            <a:r>
              <a:rPr lang="en-US" sz="4400" i="0" dirty="0">
                <a:solidFill>
                  <a:srgbClr val="273239"/>
                </a:solidFill>
                <a:effectLst/>
                <a:latin typeface="Nunito" pitchFamily="2" charset="0"/>
              </a:rPr>
              <a:t>Working</a:t>
            </a:r>
            <a:r>
              <a:rPr lang="en-US" sz="320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sz="4400" i="0" dirty="0">
                <a:solidFill>
                  <a:srgbClr val="273239"/>
                </a:solidFill>
                <a:effectLst/>
                <a:latin typeface="Nunito" pitchFamily="2" charset="0"/>
              </a:rPr>
              <a:t>with</a:t>
            </a:r>
            <a:r>
              <a:rPr lang="en-US" sz="4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‘nice’ </a:t>
            </a:r>
            <a:r>
              <a:rPr lang="en-US" sz="4400" i="0" dirty="0">
                <a:solidFill>
                  <a:srgbClr val="273239"/>
                </a:solidFill>
                <a:effectLst/>
                <a:latin typeface="Nunito" pitchFamily="2" charset="0"/>
              </a:rPr>
              <a:t>and</a:t>
            </a:r>
            <a:r>
              <a:rPr lang="en-US" sz="4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‘renice’ </a:t>
            </a:r>
            <a:r>
              <a:rPr lang="en-US" sz="4400" i="0" dirty="0">
                <a:solidFill>
                  <a:srgbClr val="273239"/>
                </a:solidFill>
                <a:effectLst/>
                <a:latin typeface="Nunito" pitchFamily="2" charset="0"/>
              </a:rPr>
              <a:t>Command</a:t>
            </a:r>
            <a:endParaRPr lang="en-US" sz="4400" dirty="0">
              <a:latin typeface="Nunito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ABE1C7-D71B-B7D3-CE5A-FFEEB5D5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48019" cy="46019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heck the nice value of a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Set the priority of a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Change priority of the running process.</a:t>
            </a:r>
          </a:p>
          <a:p>
            <a:endParaRPr lang="en-US" sz="32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sz="4400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7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CDBA-CE39-8852-4393-8F32CF51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E70A-97CB-479C-E94D-1038D3A4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0"/>
            <a:ext cx="11186652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heck the nice value of a process.</a:t>
            </a:r>
            <a:endParaRPr lang="en-US" sz="4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9C1FCC-3D0D-C22E-2EC7-BCDBB88A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48019" cy="4601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4400" b="1" dirty="0">
                <a:solidFill>
                  <a:srgbClr val="273239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ps –l</a:t>
            </a:r>
          </a:p>
          <a:p>
            <a:pPr marL="0" indent="0">
              <a:buNone/>
            </a:pPr>
            <a:r>
              <a:rPr lang="en-US" sz="4400" b="1" i="0" dirty="0">
                <a:solidFill>
                  <a:srgbClr val="273239"/>
                </a:solidFill>
                <a:effectLst/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  <a:r>
              <a:rPr lang="en-US" sz="4400" b="1" dirty="0">
                <a:solidFill>
                  <a:srgbClr val="273239"/>
                </a:solidFill>
                <a:latin typeface="+mj-lt"/>
                <a:cs typeface="Cascadia Code SemiLight" panose="020B0609020000020004" pitchFamily="49" charset="0"/>
              </a:rPr>
              <a:t>(or)</a:t>
            </a:r>
          </a:p>
          <a:p>
            <a:pPr marL="0" indent="0">
              <a:buNone/>
            </a:pPr>
            <a:r>
              <a:rPr lang="en-US" sz="44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marL="0" indent="0">
              <a:buNone/>
            </a:pP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273239"/>
                </a:solidFill>
                <a:latin typeface="Nunito" pitchFamily="2" charset="0"/>
                <a:cs typeface="Courier New" panose="02070309020205020404" pitchFamily="49" charset="0"/>
              </a:rPr>
              <a:t>By default, zero.</a:t>
            </a:r>
            <a:endParaRPr lang="en-US" sz="4400" b="1" i="0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endParaRPr lang="en-US" sz="4400" b="1" i="0" dirty="0">
              <a:solidFill>
                <a:srgbClr val="27323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Cascadia Code SemiLight</vt:lpstr>
      <vt:lpstr>Courier New</vt:lpstr>
      <vt:lpstr>Lucida Handwriting</vt:lpstr>
      <vt:lpstr>Nunito</vt:lpstr>
      <vt:lpstr>Office Theme</vt:lpstr>
      <vt:lpstr>PowerPoint Presentation</vt:lpstr>
      <vt:lpstr>nice &amp; renice</vt:lpstr>
      <vt:lpstr>Not a Rocket Science !!!</vt:lpstr>
      <vt:lpstr>nice &amp; renice</vt:lpstr>
      <vt:lpstr>Agenda</vt:lpstr>
      <vt:lpstr>What is nice ?</vt:lpstr>
      <vt:lpstr>What is renice ?</vt:lpstr>
      <vt:lpstr>Working with ‘nice’ and ‘renice’ Command</vt:lpstr>
      <vt:lpstr>Check the nice value of a process.</vt:lpstr>
      <vt:lpstr>2. Set the priority of a process</vt:lpstr>
      <vt:lpstr>3.Change priority of the running process.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Ranjan Kumar</dc:creator>
  <cp:lastModifiedBy>Ranjan Kumar</cp:lastModifiedBy>
  <cp:revision>2</cp:revision>
  <dcterms:created xsi:type="dcterms:W3CDTF">2025-05-10T18:49:57Z</dcterms:created>
  <dcterms:modified xsi:type="dcterms:W3CDTF">2025-05-12T07:31:22Z</dcterms:modified>
</cp:coreProperties>
</file>