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70" r:id="rId6"/>
    <p:sldId id="271" r:id="rId7"/>
    <p:sldId id="272" r:id="rId8"/>
    <p:sldId id="261" r:id="rId9"/>
    <p:sldId id="269" r:id="rId10"/>
    <p:sldId id="263" r:id="rId11"/>
    <p:sldId id="279" r:id="rId12"/>
    <p:sldId id="264" r:id="rId13"/>
    <p:sldId id="265" r:id="rId14"/>
    <p:sldId id="280" r:id="rId15"/>
    <p:sldId id="281" r:id="rId16"/>
    <p:sldId id="273" r:id="rId17"/>
    <p:sldId id="282" r:id="rId18"/>
    <p:sldId id="274" r:id="rId19"/>
    <p:sldId id="278" r:id="rId20"/>
    <p:sldId id="283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7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6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6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6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60AF9EE-9630-45C0-8BF7-7E68F1D10057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8D33517-3E70-4D6B-9988-F63BF8793BF2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4E73-59B0-4887-A391-15CCB845C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F639F-0B92-47B2-8849-745FA3E0E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6EDA-8D72-4DD2-B71B-CB0C25F9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7D08-50A6-4BA4-B945-EACF12764CCD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701D9-4991-4D98-A27F-7A67C3EA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7D2D1-FFF2-4A39-9D10-8E5A87EB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33E1-5EE5-448A-ADA1-0CD193496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41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FD13-4634-4994-8F67-7CD14EE2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217BA-D1EA-460C-9735-E2FD98CC8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0D1F5-2F84-4A55-BE70-66B3F653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7D08-50A6-4BA4-B945-EACF12764CCD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9B1F-2F1F-424E-B7F2-7508BA5E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94A9-16E0-49B1-9BF8-64510300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33E1-5EE5-448A-ADA1-0CD193496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48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93E97-7186-48D5-A413-56B375EA3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4F79A-4B3B-4C88-B463-0FF0CF3F2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AAF09-2FFA-4857-93D4-5828B748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7D08-50A6-4BA4-B945-EACF12764CCD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2C774-E3BE-4B9B-871F-0A32BA61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4B3A4-C046-4D5A-8028-ECE9DD64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33E1-5EE5-448A-ADA1-0CD193496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52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95A9-8431-4A85-B91E-AEDE8465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A721-65D9-4929-852F-2CD8A346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D4E83-C0CF-4A8C-BB72-72E22115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7D08-50A6-4BA4-B945-EACF12764CCD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8D07B-A15B-4D2A-B52D-05DFE2E2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2B7A-0A62-4BBF-B375-924F3393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33E1-5EE5-448A-ADA1-0CD193496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76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BA91-81AF-496B-A115-524475ED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A416B-4720-4765-BF20-E19D6813B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3A91-298D-424B-AA00-01A134D4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7D08-50A6-4BA4-B945-EACF12764CCD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DA93A-E4EB-48BB-BFDB-75168FC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DA29A-DED4-4EFD-85AD-15EA3529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33E1-5EE5-448A-ADA1-0CD193496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85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6D3F-07E9-41F3-AB68-AB851081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00768-75BA-47E0-842C-C3D894BE0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BC0D4-F3C6-4547-9AD0-64B041C8A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45C8A-F396-4488-8DC3-B3D104C1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7D08-50A6-4BA4-B945-EACF12764CCD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68E64-9437-4FB6-998F-7C2FF2F6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504DF-C9F4-4E18-A561-6EC0DD24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33E1-5EE5-448A-ADA1-0CD193496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4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204F-1CB6-4A2C-8048-4462CF8A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16BC7-F95B-431D-A0AE-0A1D980D4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04FA3-4C94-4F9B-9F4A-3217F9B1D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5001A-91A5-4C40-BF92-DBB86BF70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E16AE-9663-4837-90DF-4AC57DCD5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F8A3E-3802-44E7-972B-4A580902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7D08-50A6-4BA4-B945-EACF12764CCD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4D44E-8B7B-4A5A-BD40-7B678D14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FE968-8221-4B7E-BB81-9EB70605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33E1-5EE5-448A-ADA1-0CD193496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2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2125-ABA2-4002-9361-1237C6FC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17152-3626-4D6F-A397-1EB21112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7D08-50A6-4BA4-B945-EACF12764CCD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2E246-BA48-4B6E-A151-9DE3A633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4D03F-A1DE-4503-A298-FD149CFF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33E1-5EE5-448A-ADA1-0CD193496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20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8EC0D-60B8-427E-A482-E1E2DBC8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7D08-50A6-4BA4-B945-EACF12764CCD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88001-746C-407F-B700-ADEFC3B4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8DF97-ECCD-4977-8647-265B7887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33E1-5EE5-448A-ADA1-0CD193496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27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50BD-6C3B-42A7-BC31-216D347A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F0FE-F82F-4A44-A727-E28CAD367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9C6C0-0E12-47EA-8E22-F00CBA98D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A4ACD-0E22-497C-975D-20086E86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7D08-50A6-4BA4-B945-EACF12764CCD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45416-9C05-48F4-9AF6-D7457755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E1C0B-E8BB-43B1-B5D0-94F9AD52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33E1-5EE5-448A-ADA1-0CD193496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6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BBFF-F266-4416-9844-5F85C53F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00825-F54A-47D6-BE4D-FC1759464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1D564-6383-432D-8332-615368FCB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80039-FD55-410C-A0C4-DA8DFDE2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7D08-50A6-4BA4-B945-EACF12764CCD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BA53C-0C5D-4131-9E64-C25728A5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7DD44-F74E-4828-B8CD-26CD4952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33E1-5EE5-448A-ADA1-0CD193496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59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ADB8C-AB6A-46BC-998E-56435621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50809-4A99-4808-B5DD-351799816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3C1BE-F07C-43C1-BC60-98D877246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7D08-50A6-4BA4-B945-EACF12764CCD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33796-5E24-4D1D-8F91-84F4893DE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DA60C-4A31-4D33-B267-8A0154B77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933E1-5EE5-448A-ADA1-0CD193496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5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28600" y="116640"/>
            <a:ext cx="7695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Contents</a:t>
            </a:r>
            <a:endParaRPr lang="en-IN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28600" y="836640"/>
            <a:ext cx="8685720" cy="529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Introduction </a:t>
            </a:r>
            <a:endParaRPr lang="en-IN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Make utility</a:t>
            </a: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Makefile</a:t>
            </a: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57200" indent="-456120">
              <a:buClr>
                <a:srgbClr val="000000"/>
              </a:buClr>
              <a:buFont typeface="StarSymbol"/>
              <a:buAutoNum type="arabicPeriod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Writing  of 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Makefile</a:t>
            </a: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57200" indent="-456120">
              <a:buClr>
                <a:srgbClr val="000000"/>
              </a:buClr>
              <a:buFont typeface="StarSymbol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How 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Processes a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Makefile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57200" indent="-456120">
              <a:buClr>
                <a:srgbClr val="000000"/>
              </a:buClr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lang="en-IN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28600" y="116640"/>
            <a:ext cx="7695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Writing of </a:t>
            </a:r>
            <a:r>
              <a:rPr lang="en-IN" sz="3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Makefile</a:t>
            </a:r>
            <a:endParaRPr lang="en-IN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288000" y="785794"/>
            <a:ext cx="8352000" cy="149264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Rules in creating </a:t>
            </a:r>
            <a:r>
              <a:rPr lang="en-IN" sz="28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Makefile</a:t>
            </a:r>
            <a:endParaRPr lang="en-IN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rule  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  the  </a:t>
            </a:r>
            <a:r>
              <a:rPr lang="en-IN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makefile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tells  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Make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how  to  execute  a  series  of   commands  in  order  to  build  a  target  file from source files.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1" name="Table 3"/>
          <p:cNvGraphicFramePr/>
          <p:nvPr/>
        </p:nvGraphicFramePr>
        <p:xfrm>
          <a:off x="2571736" y="2428868"/>
          <a:ext cx="3311640" cy="914400"/>
        </p:xfrm>
        <a:graphic>
          <a:graphicData uri="http://schemas.openxmlformats.org/drawingml/2006/table">
            <a:tbl>
              <a:tblPr/>
              <a:tblGrid>
                <a:gridCol w="331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2962">
                <a:tc>
                  <a:txBody>
                    <a:bodyPr/>
                    <a:lstStyle/>
                    <a:p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target:   dependencies ...</a:t>
                      </a:r>
                    </a:p>
                    <a:p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         System commands</a:t>
                      </a:r>
                    </a:p>
                    <a:p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        ...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Table 4"/>
          <p:cNvGraphicFramePr/>
          <p:nvPr/>
        </p:nvGraphicFramePr>
        <p:xfrm>
          <a:off x="1071538" y="3429000"/>
          <a:ext cx="6915960" cy="2056920"/>
        </p:xfrm>
        <a:graphic>
          <a:graphicData uri="http://schemas.openxmlformats.org/drawingml/2006/table">
            <a:tbl>
              <a:tblPr/>
              <a:tblGrid>
                <a:gridCol w="212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4840">
                <a:tc>
                  <a:txBody>
                    <a:bodyPr/>
                    <a:lstStyle/>
                    <a:p>
                      <a:r>
                        <a:rPr lang="en-IN" sz="20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Target </a:t>
                      </a:r>
                      <a:endParaRPr lang="en-IN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Name  of  a  file  that  is  generated  by  a  program.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840">
                <a:tc>
                  <a:txBody>
                    <a:bodyPr/>
                    <a:lstStyle/>
                    <a:p>
                      <a:r>
                        <a:rPr lang="en-IN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Dependencies</a:t>
                      </a:r>
                      <a:endParaRPr lang="en-IN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File that is used as input to create the target.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520">
                <a:tc>
                  <a:txBody>
                    <a:bodyPr/>
                    <a:lstStyle/>
                    <a:p>
                      <a:r>
                        <a:rPr lang="en-IN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System command</a:t>
                      </a:r>
                      <a:endParaRPr lang="en-IN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Is  an  action  that  </a:t>
                      </a:r>
                      <a:r>
                        <a:rPr lang="en-IN" sz="20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make </a:t>
                      </a:r>
                      <a:r>
                        <a:rPr lang="en-IN" sz="20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carries out.</a:t>
                      </a:r>
                    </a:p>
                    <a:p>
                      <a:endParaRPr lang="en-IN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3" name="TextShape 5"/>
          <p:cNvSpPr txBox="1"/>
          <p:nvPr/>
        </p:nvSpPr>
        <p:spPr>
          <a:xfrm>
            <a:off x="504000" y="5544000"/>
            <a:ext cx="7920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IN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Note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put a tab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at the beginning of every system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28600" y="116640"/>
            <a:ext cx="7695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Makefile</a:t>
            </a:r>
            <a:endParaRPr lang="en-IN" sz="36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1142984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Example: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2976" y="1785926"/>
            <a:ext cx="6786610" cy="37862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357290" y="2143116"/>
            <a:ext cx="62151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outfile</a:t>
            </a:r>
            <a:r>
              <a:rPr lang="en-IN" sz="2800" dirty="0"/>
              <a:t>:  </a:t>
            </a:r>
            <a:r>
              <a:rPr lang="en-IN" sz="2800" dirty="0" err="1"/>
              <a:t>main.o</a:t>
            </a:r>
            <a:r>
              <a:rPr lang="en-IN" sz="2800" dirty="0"/>
              <a:t>   </a:t>
            </a:r>
            <a:r>
              <a:rPr lang="en-IN" sz="2800" dirty="0" err="1"/>
              <a:t>print.o</a:t>
            </a:r>
            <a:endParaRPr lang="en-IN" sz="2800" dirty="0"/>
          </a:p>
          <a:p>
            <a:r>
              <a:rPr lang="en-IN" sz="2800" dirty="0"/>
              <a:t>	cc  </a:t>
            </a:r>
            <a:r>
              <a:rPr lang="en-IN" sz="2800" dirty="0" err="1"/>
              <a:t>main.o</a:t>
            </a:r>
            <a:r>
              <a:rPr lang="en-IN" sz="2800" dirty="0"/>
              <a:t>   </a:t>
            </a:r>
            <a:r>
              <a:rPr lang="en-IN" sz="2800" dirty="0" err="1"/>
              <a:t>print.o</a:t>
            </a:r>
            <a:r>
              <a:rPr lang="en-IN" sz="2800" dirty="0"/>
              <a:t>  -o   </a:t>
            </a:r>
            <a:r>
              <a:rPr lang="en-IN" sz="2800" dirty="0" err="1"/>
              <a:t>outfile</a:t>
            </a:r>
            <a:endParaRPr lang="en-IN" sz="2800" dirty="0"/>
          </a:p>
          <a:p>
            <a:r>
              <a:rPr lang="en-IN" sz="2800" dirty="0" err="1"/>
              <a:t>main.o</a:t>
            </a:r>
            <a:r>
              <a:rPr lang="en-IN" sz="2800" dirty="0"/>
              <a:t>:  </a:t>
            </a:r>
            <a:r>
              <a:rPr lang="en-IN" sz="2800" dirty="0" err="1"/>
              <a:t>main.c</a:t>
            </a:r>
            <a:r>
              <a:rPr lang="en-IN" sz="2800" dirty="0"/>
              <a:t>  </a:t>
            </a:r>
            <a:r>
              <a:rPr lang="en-IN" sz="2800" dirty="0" err="1"/>
              <a:t>heder.h</a:t>
            </a:r>
            <a:endParaRPr lang="en-IN" sz="2800" dirty="0"/>
          </a:p>
          <a:p>
            <a:r>
              <a:rPr lang="en-IN" sz="2800" dirty="0"/>
              <a:t>	cc  -c   </a:t>
            </a:r>
            <a:r>
              <a:rPr lang="en-IN" sz="2800" dirty="0" err="1"/>
              <a:t>main.c</a:t>
            </a:r>
            <a:endParaRPr lang="en-IN" sz="2800" dirty="0"/>
          </a:p>
          <a:p>
            <a:r>
              <a:rPr lang="en-IN" sz="2800" dirty="0" err="1"/>
              <a:t>print.o</a:t>
            </a:r>
            <a:r>
              <a:rPr lang="en-IN" sz="2800" dirty="0"/>
              <a:t>:  </a:t>
            </a:r>
            <a:r>
              <a:rPr lang="en-IN" sz="2800" dirty="0" err="1"/>
              <a:t>print.c</a:t>
            </a:r>
            <a:endParaRPr lang="en-IN" sz="2800" dirty="0"/>
          </a:p>
          <a:p>
            <a:r>
              <a:rPr lang="en-IN" sz="2800" dirty="0"/>
              <a:t>	cc  -c   </a:t>
            </a:r>
            <a:r>
              <a:rPr lang="en-IN" sz="2800" dirty="0" err="1"/>
              <a:t>print.c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34586" y="116640"/>
            <a:ext cx="7695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r>
              <a:rPr lang="en-IN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Writing</a:t>
            </a:r>
            <a:r>
              <a:rPr lang="en-IN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of  </a:t>
            </a:r>
            <a:r>
              <a:rPr lang="en-IN" sz="3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Makefile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928670"/>
            <a:ext cx="785818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Makefile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 Content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-  All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makefiles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can  be  described  with  following   five component</a:t>
            </a:r>
          </a:p>
          <a:p>
            <a:endParaRPr lang="en-IN" b="1" dirty="0"/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       Explicit rules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       Implicit rules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       Variable definitions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       Directives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       Comments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28600" y="116640"/>
            <a:ext cx="7695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endParaRPr lang="en-IN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42852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Writing  of  </a:t>
            </a:r>
            <a:r>
              <a:rPr lang="en-IN" sz="3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Makefiles</a:t>
            </a:r>
            <a:endParaRPr lang="en-IN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857232"/>
            <a:ext cx="807249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Explicit  Rule 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It  says  how  to  make  one  or  more  file, called  the  rule’s 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targets. 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It  lists  the  other  files  that  the  target  depend  on  called  the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dependencies/prerequisites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of  the  target 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and  may  also  specify  the  commands  to  create  or  update  the  targets.    </a:t>
            </a: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           syntax :</a:t>
            </a: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target:  dependencies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           &lt;tab space&gt; command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                         (Or)</a:t>
            </a: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target:  dependencies ;  command1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                       command2..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28600" y="116640"/>
            <a:ext cx="7695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endParaRPr lang="en-IN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42852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Writing  of  </a:t>
            </a:r>
            <a:r>
              <a:rPr lang="en-IN" sz="3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Makefiles</a:t>
            </a:r>
            <a:endParaRPr lang="en-IN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857232"/>
            <a:ext cx="807249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Explicit  Rule  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cont...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The order of rules is not significant, except for  determining the </a:t>
            </a: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default goal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the target  for make to consider,  if we do not otherwise  specify one. 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The default goal is the target of the first rule in the first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makefile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If the first rule has multiple targets, only the first target is taken as the default.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There are two exceptions:</a:t>
            </a:r>
          </a:p>
          <a:p>
            <a:pPr marL="457200" indent="-457200" algn="just"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target starting with a period is not a default unless it contains one or more slashes, ‘/’, as well</a:t>
            </a:r>
          </a:p>
          <a:p>
            <a:pPr marL="457200" indent="-457200" algn="just"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 target that defines a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pattern rule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has no effect on the default goal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28600" y="116640"/>
            <a:ext cx="7695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endParaRPr lang="en-IN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42852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Writing  of  </a:t>
            </a:r>
            <a:r>
              <a:rPr lang="en-IN" sz="3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Makefiles</a:t>
            </a:r>
            <a:endParaRPr lang="en-IN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857232"/>
            <a:ext cx="807249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Explicit  Rule  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cont...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The </a:t>
            </a: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targets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are file names. Wildcard characters  may  be used.</a:t>
            </a:r>
            <a:r>
              <a:rPr lang="en-IN" sz="2400" dirty="0"/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wildcard characters in make are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‘*’ ,‘?’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‘[…]’.</a:t>
            </a:r>
          </a:p>
          <a:p>
            <a:pPr algn="just"/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Dollar  signs  are  used  to  start  make  variable  references.</a:t>
            </a:r>
            <a:endParaRPr lang="en-IN" sz="2400" b="1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 may split a long line by inserting a backslash followed by  a newline, but this is not required, as make places no limit on  the length of a line in a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makefile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A rule tells make two things: 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1. When the targets are out of date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2.  How to update them when necessary.</a:t>
            </a:r>
          </a:p>
          <a:p>
            <a:pPr algn="just">
              <a:buFont typeface="Wingdings" pitchFamily="2" charset="2"/>
              <a:buChar char="§"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28600" y="116640"/>
            <a:ext cx="7695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endParaRPr lang="en-IN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42852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Writing  of </a:t>
            </a:r>
            <a:r>
              <a:rPr lang="en-IN" sz="3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Makefiles</a:t>
            </a:r>
            <a:endParaRPr lang="en-IN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785794"/>
            <a:ext cx="82868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Implicit  Rule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It  says  when  and  how  to  remake  a  class  of  files  based  on  their  names.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It  describes  how  a  target  may  depend  on  a  file  with  a  name  similar  to  the  target  and  gives  make  commands  to  create  or  update  such  a  target.</a:t>
            </a:r>
          </a:p>
          <a:p>
            <a:pPr>
              <a:buFont typeface="Courier New" pitchFamily="49" charset="0"/>
              <a:buChar char="o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foo.o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bar.o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cc  -g  -o 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foo.o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bar.o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$(CFLAGS)  $(LDFLAGS)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Implicit   rules  tell  make  how to use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customary techniques.</a:t>
            </a: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 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chain  of   implicit  rules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can  apply  in  sequence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28600" y="116640"/>
            <a:ext cx="7695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endParaRPr lang="en-IN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42852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Writing  of </a:t>
            </a:r>
            <a:r>
              <a:rPr lang="en-IN" sz="3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Makefiles</a:t>
            </a:r>
            <a:endParaRPr lang="en-IN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785794"/>
            <a:ext cx="807249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Implicit  Rule  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cont...  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The 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built-in  implicit  rules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  several  variables  by changing the values of the variables. So  can change the way the implicit rule works. 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                 $(CC)  -c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$(CFLAGS)   $(CPPFLAGS)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The default values of the variables used are `cc' .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resulting in the command  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‘cc –c’.</a:t>
            </a:r>
          </a:p>
          <a:p>
            <a:pPr algn="just"/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By redefining `CC' to `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ncc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', we  could cause `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ncc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' to be used for all C compilations performed by the implicit rule.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28600" y="116640"/>
            <a:ext cx="7695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endParaRPr lang="en-IN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42852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Writing  of </a:t>
            </a:r>
            <a:r>
              <a:rPr lang="en-IN" sz="3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Makefiles</a:t>
            </a:r>
            <a:endParaRPr lang="en-IN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642918"/>
            <a:ext cx="82868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Variable definitions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variable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is a name defined in a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makefile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to represent a string of  text, called the   variable's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some versions of make, variables are called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macros.</a:t>
            </a:r>
          </a:p>
          <a:p>
            <a:pPr>
              <a:buFont typeface="Wingdings" pitchFamily="2" charset="2"/>
              <a:buChar char="§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Variables can represent 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-  lists of file names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-  options to pass to compilers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-  programs to run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-  directories to look in for source files.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A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variable name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may be any sequence of characters not containing 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:  ,  # ,  = , 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 leading or trailing whitespace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Variable names are case-sensitive. It is traditional to use upper case letters in variable names.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To substitute a variable's value, write a dollar sign followed by the name of the variable in parentheses or braces.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28600" y="116640"/>
            <a:ext cx="7695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endParaRPr lang="en-IN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42852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Writing  of  </a:t>
            </a:r>
            <a:r>
              <a:rPr lang="en-IN" sz="3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Makefiles</a:t>
            </a:r>
            <a:endParaRPr lang="en-IN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642918"/>
            <a:ext cx="7786742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Variable definitions 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cont....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Variable  references can be used in any context: </a:t>
            </a:r>
          </a:p>
          <a:p>
            <a:pPr algn="just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              targets, dependencies , command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make  have two  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flavours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of  variables.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1. Recursively expanded  variable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2. Simply  expanded  variable</a:t>
            </a:r>
            <a:endParaRPr lang="en-IN" sz="28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Recursively expanded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variable</a:t>
            </a:r>
          </a:p>
          <a:p>
            <a:pPr algn="just">
              <a:buFont typeface="Courier New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Variables  of  this  sort  are  defined  by  lines  using  `='  or   by  the  define  directive.</a:t>
            </a:r>
          </a:p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= $(bar) 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bar = $(ugh) 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ugh = Huh? </a:t>
            </a: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all:;echo $(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Courier New" pitchFamily="49" charset="0"/>
              <a:buChar char="o"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96280" y="144000"/>
            <a:ext cx="7695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Introduction</a:t>
            </a:r>
            <a:endParaRPr lang="en-IN" sz="18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60000" y="936000"/>
            <a:ext cx="8279280" cy="84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3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Muliple file compilation.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3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Example: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9" name="Table 3"/>
          <p:cNvGraphicFramePr/>
          <p:nvPr/>
        </p:nvGraphicFramePr>
        <p:xfrm>
          <a:off x="648000" y="2376000"/>
          <a:ext cx="7848000" cy="2651760"/>
        </p:xfrm>
        <a:graphic>
          <a:graphicData uri="http://schemas.openxmlformats.org/drawingml/2006/table">
            <a:tbl>
              <a:tblPr/>
              <a:tblGrid>
                <a:gridCol w="262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4680">
                <a:tc>
                  <a:txBody>
                    <a:bodyPr/>
                    <a:lstStyle/>
                    <a:p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   //main.c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#include “heder.h”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main( )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{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  print( );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}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 </a:t>
                      </a:r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// print.c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void  print(void)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{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printf(“hello,makefile”);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}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//heder.h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#include&lt;stdio.h&gt;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lang="en-IN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void  print(void);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0" name="CustomShape 4"/>
          <p:cNvSpPr/>
          <p:nvPr/>
        </p:nvSpPr>
        <p:spPr>
          <a:xfrm>
            <a:off x="504000" y="5184000"/>
            <a:ext cx="7847640" cy="129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Muliple file  compilation in linux environment using gcc compiler.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2592000" y="5616000"/>
            <a:ext cx="3239640" cy="50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marL="216000" indent="-215640">
              <a:lnSpc>
                <a:spcPct val="100000"/>
              </a:lnSpc>
            </a:pPr>
            <a:r>
              <a:rPr lang="en-IN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gcc   main.c   print.c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28600" y="116640"/>
            <a:ext cx="7695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endParaRPr lang="en-IN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42852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Writing  of  </a:t>
            </a:r>
            <a:r>
              <a:rPr lang="en-IN" sz="3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Makefiles</a:t>
            </a:r>
            <a:endParaRPr lang="en-IN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642918"/>
            <a:ext cx="77867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Courier New" pitchFamily="49" charset="0"/>
              <a:buChar char="o"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642918"/>
            <a:ext cx="75724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Variable definitions 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cont...</a:t>
            </a:r>
          </a:p>
          <a:p>
            <a:pPr>
              <a:buFont typeface="Wingdings" pitchFamily="2" charset="2"/>
              <a:buChar char="§"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Simply expanded variables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 are   defined  by   lines  using  ‘:=‘   or   ‘::=’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x :=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y :=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bar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y := $(x) bar               is equivalent to                  x := later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x := later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28600" y="116640"/>
            <a:ext cx="7695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endParaRPr lang="en-IN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42852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Writing  of  </a:t>
            </a:r>
            <a:r>
              <a:rPr lang="en-IN" sz="3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Makefiles</a:t>
            </a:r>
            <a:endParaRPr lang="en-IN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714356"/>
            <a:ext cx="850112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Directives</a:t>
            </a:r>
          </a:p>
          <a:p>
            <a:pPr>
              <a:buFont typeface="Wingdings" pitchFamily="2" charset="2"/>
              <a:buChar char="§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   </a:t>
            </a: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directive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 is  an  instruction  for  make.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These  directives  helps  in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-    Reading another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makefile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-    Deciding  whether   to   use   or   ignore   a   part   of   the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makefile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Directive  used in 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makefile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include     </a:t>
            </a: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filenames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- The  include   directive  tells  make   to  suspend   reading  the   current  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makefile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and                         read   one  or   more  other 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makefiles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before  continuing.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28600" y="116640"/>
            <a:ext cx="7695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endParaRPr lang="en-IN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42852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Writing  of </a:t>
            </a:r>
            <a:r>
              <a:rPr lang="en-IN" sz="3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cs typeface="Times New Roman" pitchFamily="18" charset="0"/>
              </a:rPr>
              <a:t>Makefiles</a:t>
            </a:r>
            <a:endParaRPr lang="en-IN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785794"/>
            <a:ext cx="807249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Comments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A  line  containing   just  a   comment  is  effectively  blank,      and   is  ignored.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Comment  in 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makefile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starts  with 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“ # ”.</a:t>
            </a: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 cannot  use   comments   within   variable   references.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28600" y="116640"/>
            <a:ext cx="7695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endParaRPr lang="en-IN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42852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How make Processes a </a:t>
            </a:r>
            <a:r>
              <a:rPr lang="en-IN" sz="3600" b="1" dirty="0" err="1"/>
              <a:t>Makefile</a:t>
            </a:r>
            <a:r>
              <a:rPr lang="en-IN" sz="3600" b="1" dirty="0"/>
              <a:t>?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785794"/>
            <a:ext cx="8072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000108"/>
            <a:ext cx="7715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when  make  is  called  it  reads  the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makefile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in  the  current  directory  and  starts  processing  the  first  rule  of  the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makefile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. In  the  example  this  is  the  rule  for  the  executable file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outfile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However ,  before  make  can  process  this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rule,it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should  process  the  rules  that  update  the  files  on  which 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outfile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depends.</a:t>
            </a:r>
          </a:p>
          <a:p>
            <a:pPr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228600" y="116640"/>
            <a:ext cx="7695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288000" y="1008000"/>
            <a:ext cx="8141400" cy="30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Drawback  of  multiple  file  compilation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Courier New"/>
              <a:buChar char="o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Programmer  need  to  remember  all  files  name for      compilation.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50000"/>
              </a:lnSpc>
              <a:buClr>
                <a:srgbClr val="000000"/>
              </a:buClr>
              <a:buSzPct val="45000"/>
              <a:buFont typeface="Courier New"/>
              <a:buChar char="o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Recompiling  all  the file every  time is  time-consuming.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28600" y="116640"/>
            <a:ext cx="7695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make</a:t>
            </a: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utility</a:t>
            </a: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60000" y="1071546"/>
            <a:ext cx="8136000" cy="519245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“make”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 a  utility  for building  and  maintaining  groups  of  programs.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                      (or)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53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make  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 a   build   automation   tool   that   automatically        builds   executable   programs   and  libraries  from source         code  by  reading  files  called 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IN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Makefiles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53000"/>
              <a:buFont typeface="Wingdings" charset="2"/>
              <a:buChar char=""/>
            </a:pP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make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utility  is  determine  automatically  which pieces of  a    large  program  need  to  be  recompiled  and  issue  the             commands  to  recompile  them.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53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53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We   can  use  make  with  any  programming  language             whose   compiler   can  be  run  with  a  shell command.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53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53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28600" y="116640"/>
            <a:ext cx="7695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0"/>
            <a:ext cx="400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make</a:t>
            </a:r>
            <a:r>
              <a:rPr lang="en-IN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utility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000108"/>
            <a:ext cx="82153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Command Line Syntax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7224" y="1643050"/>
          <a:ext cx="6858048" cy="5715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make  [ -f </a:t>
                      </a:r>
                      <a:r>
                        <a:rPr lang="en-IN" sz="240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makefile</a:t>
                      </a:r>
                      <a:r>
                        <a:rPr lang="en-I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]  [ options ] ... [ targets ] ... 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4348" y="2643182"/>
          <a:ext cx="7286676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0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446">
                <a:tc>
                  <a:txBody>
                    <a:bodyPr/>
                    <a:lstStyle/>
                    <a:p>
                      <a:r>
                        <a:rPr lang="en-IN" sz="2000" b="1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Command Line Element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Description 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options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MAKE options that control how MAKE works.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targets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name of the target listed in the </a:t>
                      </a:r>
                      <a:r>
                        <a:rPr lang="en-IN" sz="2000" b="0" i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makefile</a:t>
                      </a:r>
                      <a:r>
                        <a:rPr lang="en-IN" sz="20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that to build  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28600" y="116640"/>
            <a:ext cx="7695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0"/>
            <a:ext cx="400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make</a:t>
            </a:r>
            <a:r>
              <a:rPr lang="en-IN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utility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000108"/>
            <a:ext cx="8215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928670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57158" y="714356"/>
            <a:ext cx="828680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Options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We  can  use  command-line options  to  control  the  behaviour   of  MAKE.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MAKE  options  are  case-sensitive  and  must  be  preceded with     either  a  hyphen (-)  or  slash (/).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Some of  make options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472" y="3286124"/>
            <a:ext cx="800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0034" y="3000372"/>
          <a:ext cx="8215370" cy="304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792"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-</a:t>
                      </a: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when  the  </a:t>
                      </a:r>
                      <a:r>
                        <a:rPr lang="en-IN" sz="20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makefile</a:t>
                      </a:r>
                      <a:r>
                        <a:rPr lang="en-IN" sz="20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name  is  not  standard.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92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keep going compile all dependencies even if not able to link them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92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-n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Print  the</a:t>
                      </a:r>
                      <a:r>
                        <a:rPr lang="en-IN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command  to  execute  but  do not  execute  them</a:t>
                      </a:r>
                      <a:endParaRPr lang="en-IN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92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Silent 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92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-t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Mark</a:t>
                      </a:r>
                      <a:r>
                        <a:rPr lang="en-IN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the</a:t>
                      </a:r>
                      <a:r>
                        <a:rPr lang="en-IN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targets  as  up  to 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28600" y="116640"/>
            <a:ext cx="7695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0"/>
            <a:ext cx="400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make</a:t>
            </a:r>
            <a:r>
              <a:rPr lang="en-IN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utility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000108"/>
            <a:ext cx="8215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928670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71472" y="3286124"/>
            <a:ext cx="800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282" y="571480"/>
            <a:ext cx="82153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Target: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By default, the make takes  the first target in the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makefile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We  can specify a different target  with command line                                                                       arguments to make</a:t>
            </a:r>
            <a:r>
              <a:rPr lang="en-IN" sz="2400" dirty="0"/>
              <a:t>.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Make will set the special variable MAKECMDGOALS to the  list of  target specified on the command line.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One use of specifying a goal is if  we want to compile only a part of the program.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all , clean , print , install , TAGS ,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28600" y="116640"/>
            <a:ext cx="7695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Makefile</a:t>
            </a:r>
            <a:endParaRPr lang="en-IN" sz="36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360000" y="1214422"/>
            <a:ext cx="7920000" cy="52149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is a file  contains the set of instruction.</a:t>
            </a: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It  is  basically  a  script  that  guides  the  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make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utility  to choose  the  appropriate  program  files  that  are  to  be compiled  and  linked  together.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 use 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make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we  must  write  a  file  called  the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r>
              <a:rPr lang="en-IN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makefile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28600" y="116640"/>
            <a:ext cx="7695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</a:pPr>
            <a:r>
              <a:rPr lang="en-IN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itchFamily="18" charset="0"/>
                <a:ea typeface="DejaVu Sans"/>
                <a:cs typeface="Times New Roman" pitchFamily="18" charset="0"/>
              </a:rPr>
              <a:t>Writing</a:t>
            </a:r>
            <a:r>
              <a:rPr lang="en-IN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of </a:t>
            </a:r>
            <a:r>
              <a:rPr lang="en-IN" sz="3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Makefile</a:t>
            </a:r>
            <a:r>
              <a:rPr lang="en-IN" sz="3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785794"/>
            <a:ext cx="82868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Naming of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makefile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.   Standard  naming  format.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-    By default, when make looks for 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makefile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it tries the following names,    in order: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1.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GNUmakefile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2.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makefile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3.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Makefile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If make finds none of these names, it does not use any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makefile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2. If  we  want  to  use  a 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nonstandard  name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for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makefile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we can specify 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makefile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name with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`-f'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`--file'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option.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`-f name' or `--file=name' tell make to read the file name as 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makefile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Example:   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if  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Makefile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nam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 is given as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Then, compile as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</a:t>
            </a: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86050" y="5472130"/>
          <a:ext cx="2714644" cy="6000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076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I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make    -f    </a:t>
                      </a:r>
                      <a:r>
                        <a:rPr lang="en-IN" sz="2400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abc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5079</TotalTime>
  <Words>1079</Words>
  <Application>Microsoft Office PowerPoint</Application>
  <PresentationFormat>On-screen Show (4:3)</PresentationFormat>
  <Paragraphs>249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DejaVu Sans</vt:lpstr>
      <vt:lpstr>StarSymbol</vt:lpstr>
      <vt:lpstr>Times New Roman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Gopalakrishna</dc:creator>
  <cp:lastModifiedBy>Venkat Ramana A</cp:lastModifiedBy>
  <cp:revision>407</cp:revision>
  <dcterms:created xsi:type="dcterms:W3CDTF">2015-07-15T15:02:49Z</dcterms:created>
  <dcterms:modified xsi:type="dcterms:W3CDTF">2018-11-22T09:19:30Z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