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>
        <p:scale>
          <a:sx n="78" d="100"/>
          <a:sy n="78" d="100"/>
        </p:scale>
        <p:origin x="13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B62A-B784-84FF-4245-73B53D923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59072" y="390182"/>
            <a:ext cx="5683314" cy="3284924"/>
          </a:xfrm>
        </p:spPr>
        <p:txBody>
          <a:bodyPr>
            <a:normAutofit/>
          </a:bodyPr>
          <a:lstStyle/>
          <a:p>
            <a:r>
              <a:rPr lang="en-NL" dirty="0"/>
              <a:t>Personal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C4867-B6F8-30BB-265E-55A153C1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065715" y="3674838"/>
            <a:ext cx="5681180" cy="621792"/>
          </a:xfrm>
        </p:spPr>
        <p:txBody>
          <a:bodyPr>
            <a:normAutofit/>
          </a:bodyPr>
          <a:lstStyle/>
          <a:p>
            <a:r>
              <a:rPr lang="en-NL" dirty="0"/>
              <a:t>Where worlds collide</a:t>
            </a:r>
          </a:p>
        </p:txBody>
      </p:sp>
      <p:pic>
        <p:nvPicPr>
          <p:cNvPr id="5" name="Picture 4" descr="A person with a briefcase and a suit covered in yellow sticky notes&#10;&#10;Description automatically generated">
            <a:extLst>
              <a:ext uri="{FF2B5EF4-FFF2-40B4-BE49-F238E27FC236}">
                <a16:creationId xmlns:a16="http://schemas.microsoft.com/office/drawing/2014/main" id="{EA9946B6-2961-0331-7374-566310CF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34907"/>
          <a:stretch/>
        </p:blipFill>
        <p:spPr>
          <a:xfrm rot="21420000">
            <a:off x="-118586" y="237518"/>
            <a:ext cx="4633277" cy="4518254"/>
          </a:xfrm>
          <a:custGeom>
            <a:avLst/>
            <a:gdLst/>
            <a:ahLst/>
            <a:cxnLst/>
            <a:rect l="l" t="t" r="r" b="b"/>
            <a:pathLst>
              <a:path w="4633277" h="4410442">
                <a:moveTo>
                  <a:pt x="4633277" y="0"/>
                </a:moveTo>
                <a:lnTo>
                  <a:pt x="4633277" y="4410442"/>
                </a:lnTo>
                <a:lnTo>
                  <a:pt x="0" y="4410442"/>
                </a:lnTo>
                <a:lnTo>
                  <a:pt x="231142" y="0"/>
                </a:lnTo>
                <a:close/>
              </a:path>
            </a:pathLst>
          </a:custGeom>
        </p:spPr>
      </p:pic>
      <p:sp>
        <p:nvSpPr>
          <p:cNvPr id="10" name="Freeform 25">
            <a:extLst>
              <a:ext uri="{FF2B5EF4-FFF2-40B4-BE49-F238E27FC236}">
                <a16:creationId xmlns:a16="http://schemas.microsoft.com/office/drawing/2014/main" id="{07280DB5-560C-4CF6-A5D0-61550AAA6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914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4692-5D14-A16E-2A9A-E19D2DD9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Your manager</a:t>
            </a:r>
          </a:p>
        </p:txBody>
      </p:sp>
      <p:pic>
        <p:nvPicPr>
          <p:cNvPr id="5" name="Picture 4" descr="A person in a pink shirt and suspenders holding a cup&#10;&#10;Description automatically generated">
            <a:extLst>
              <a:ext uri="{FF2B5EF4-FFF2-40B4-BE49-F238E27FC236}">
                <a16:creationId xmlns:a16="http://schemas.microsoft.com/office/drawing/2014/main" id="{F80B7C5B-214F-9807-4D5F-13010490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37765"/>
            <a:ext cx="5554133" cy="3124200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5C4F0C7F-8641-C32F-3641-9EE2278C7222}"/>
              </a:ext>
            </a:extLst>
          </p:cNvPr>
          <p:cNvSpPr/>
          <p:nvPr/>
        </p:nvSpPr>
        <p:spPr>
          <a:xfrm>
            <a:off x="6891498" y="267972"/>
            <a:ext cx="3183231" cy="1787723"/>
          </a:xfrm>
          <a:prstGeom prst="wedgeEllipseCallout">
            <a:avLst>
              <a:gd name="adj1" fmla="val -108449"/>
              <a:gd name="adj2" fmla="val 494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You’re not visible enough.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62E7674-BAA2-5341-7014-414E3D601819}"/>
              </a:ext>
            </a:extLst>
          </p:cNvPr>
          <p:cNvSpPr/>
          <p:nvPr/>
        </p:nvSpPr>
        <p:spPr>
          <a:xfrm>
            <a:off x="886000" y="3429000"/>
            <a:ext cx="2867501" cy="1610407"/>
          </a:xfrm>
          <a:prstGeom prst="wedgeEllipseCallout">
            <a:avLst>
              <a:gd name="adj1" fmla="val 130963"/>
              <a:gd name="adj2" fmla="val 3854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But I’m full-time billable at a client!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F48A5177-ECEF-CEB0-B1AB-077F057A18EB}"/>
              </a:ext>
            </a:extLst>
          </p:cNvPr>
          <p:cNvSpPr/>
          <p:nvPr/>
        </p:nvSpPr>
        <p:spPr>
          <a:xfrm>
            <a:off x="6891498" y="3679906"/>
            <a:ext cx="3183231" cy="1787723"/>
          </a:xfrm>
          <a:prstGeom prst="wedgeEllipseCallout">
            <a:avLst>
              <a:gd name="adj1" fmla="val -111709"/>
              <a:gd name="adj2" fmla="val -4727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That’s what I said, you’re never here</a:t>
            </a:r>
          </a:p>
        </p:txBody>
      </p:sp>
    </p:spTree>
    <p:extLst>
      <p:ext uri="{BB962C8B-B14F-4D97-AF65-F5344CB8AC3E}">
        <p14:creationId xmlns:p14="http://schemas.microsoft.com/office/powerpoint/2010/main" val="333728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56D9-CFC5-D8A6-750F-9F5DF1F8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3099782" cy="4045857"/>
          </a:xfrm>
        </p:spPr>
        <p:txBody>
          <a:bodyPr>
            <a:normAutofit/>
          </a:bodyPr>
          <a:lstStyle/>
          <a:p>
            <a:r>
              <a:rPr lang="en-NL" dirty="0"/>
              <a:t>Bringing worlds together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B279F6-E97F-3497-019F-4DDD85B85003}"/>
              </a:ext>
            </a:extLst>
          </p:cNvPr>
          <p:cNvSpPr/>
          <p:nvPr/>
        </p:nvSpPr>
        <p:spPr>
          <a:xfrm>
            <a:off x="4406907" y="330202"/>
            <a:ext cx="3552367" cy="3552367"/>
          </a:xfrm>
          <a:prstGeom prst="ellipse">
            <a:avLst/>
          </a:prstGeom>
          <a:solidFill>
            <a:schemeClr val="accent5">
              <a:alpha val="50259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3FB40D-AD67-D0BB-58DC-61766BE8B613}"/>
              </a:ext>
            </a:extLst>
          </p:cNvPr>
          <p:cNvSpPr/>
          <p:nvPr/>
        </p:nvSpPr>
        <p:spPr>
          <a:xfrm>
            <a:off x="6224822" y="330202"/>
            <a:ext cx="3552367" cy="3552367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BFAB06-3911-ACD4-42A8-B84C69C92248}"/>
              </a:ext>
            </a:extLst>
          </p:cNvPr>
          <p:cNvSpPr/>
          <p:nvPr/>
        </p:nvSpPr>
        <p:spPr>
          <a:xfrm>
            <a:off x="5315864" y="1797959"/>
            <a:ext cx="3552367" cy="3552367"/>
          </a:xfrm>
          <a:prstGeom prst="ellipse">
            <a:avLst/>
          </a:prstGeom>
          <a:solidFill>
            <a:srgbClr val="92D050">
              <a:alpha val="81174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69A03-82FA-F60F-5058-83657EF1E0DD}"/>
              </a:ext>
            </a:extLst>
          </p:cNvPr>
          <p:cNvSpPr txBox="1"/>
          <p:nvPr/>
        </p:nvSpPr>
        <p:spPr>
          <a:xfrm>
            <a:off x="4687067" y="151565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</a:rPr>
              <a:t>Client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C36D4-743D-3BD3-3144-B28C33CA6203}"/>
              </a:ext>
            </a:extLst>
          </p:cNvPr>
          <p:cNvSpPr txBox="1"/>
          <p:nvPr/>
        </p:nvSpPr>
        <p:spPr>
          <a:xfrm>
            <a:off x="7993532" y="1515659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</a:rPr>
              <a:t>Capgemini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69917-504E-13E7-3BC0-F14C81D7442E}"/>
              </a:ext>
            </a:extLst>
          </p:cNvPr>
          <p:cNvSpPr txBox="1"/>
          <p:nvPr/>
        </p:nvSpPr>
        <p:spPr>
          <a:xfrm>
            <a:off x="6533849" y="4108616"/>
            <a:ext cx="1116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</a:rPr>
              <a:t>Your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5E829-6D62-F8C3-C8A3-D08BDAE7223F}"/>
              </a:ext>
            </a:extLst>
          </p:cNvPr>
          <p:cNvSpPr txBox="1"/>
          <p:nvPr/>
        </p:nvSpPr>
        <p:spPr>
          <a:xfrm>
            <a:off x="5494596" y="3096439"/>
            <a:ext cx="10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</a:rPr>
              <a:t>MS Teams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2E26D-6C1F-ED36-50E8-67335E331130}"/>
              </a:ext>
            </a:extLst>
          </p:cNvPr>
          <p:cNvSpPr txBox="1"/>
          <p:nvPr/>
        </p:nvSpPr>
        <p:spPr>
          <a:xfrm>
            <a:off x="7725834" y="3096439"/>
            <a:ext cx="10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</a:rPr>
              <a:t>MS Teams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55DA3-5074-CB55-7B78-A4C3D57E8FB8}"/>
              </a:ext>
            </a:extLst>
          </p:cNvPr>
          <p:cNvSpPr txBox="1"/>
          <p:nvPr/>
        </p:nvSpPr>
        <p:spPr>
          <a:xfrm>
            <a:off x="6518659" y="121120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</a:rPr>
              <a:t>Sales Decks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DBCBE-0B31-8619-A467-F63883CB2B1C}"/>
              </a:ext>
            </a:extLst>
          </p:cNvPr>
          <p:cNvSpPr txBox="1"/>
          <p:nvPr/>
        </p:nvSpPr>
        <p:spPr>
          <a:xfrm>
            <a:off x="6703805" y="2370535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bg1"/>
                </a:solidFill>
              </a:rPr>
              <a:t>Our App</a:t>
            </a:r>
          </a:p>
        </p:txBody>
      </p:sp>
      <p:pic>
        <p:nvPicPr>
          <p:cNvPr id="17" name="Picture 16" descr="A black couch with a black background&#10;&#10;Description automatically generated">
            <a:extLst>
              <a:ext uri="{FF2B5EF4-FFF2-40B4-BE49-F238E27FC236}">
                <a16:creationId xmlns:a16="http://schemas.microsoft.com/office/drawing/2014/main" id="{1A7192AA-6687-0A68-EE03-894F56D0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15" y="4176846"/>
            <a:ext cx="1162332" cy="1162332"/>
          </a:xfrm>
          <a:prstGeom prst="rect">
            <a:avLst/>
          </a:prstGeom>
        </p:spPr>
      </p:pic>
      <p:pic>
        <p:nvPicPr>
          <p:cNvPr id="19" name="Picture 18" descr="A red letter in a white square&#10;&#10;Description automatically generated">
            <a:extLst>
              <a:ext uri="{FF2B5EF4-FFF2-40B4-BE49-F238E27FC236}">
                <a16:creationId xmlns:a16="http://schemas.microsoft.com/office/drawing/2014/main" id="{74115358-7B2D-068C-0C0F-6CC1AC4E9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8185" y1="38211" x2="38185" y2="58263"/>
                        <a14:backgroundMark x1="65844" y1="36684" x2="66897" y2="70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6271" y="4163052"/>
            <a:ext cx="1432931" cy="988228"/>
          </a:xfrm>
          <a:prstGeom prst="rect">
            <a:avLst/>
          </a:prstGeom>
        </p:spPr>
      </p:pic>
      <p:pic>
        <p:nvPicPr>
          <p:cNvPr id="21" name="Picture 20" descr="A logo of a group of people&#10;&#10;Description automatically generated">
            <a:extLst>
              <a:ext uri="{FF2B5EF4-FFF2-40B4-BE49-F238E27FC236}">
                <a16:creationId xmlns:a16="http://schemas.microsoft.com/office/drawing/2014/main" id="{6A0C84A1-3A9A-F64C-9F5A-A7CCBC609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7448" y1="32813" x2="65208" y2="33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9296" y="2372793"/>
            <a:ext cx="858737" cy="858737"/>
          </a:xfrm>
          <a:prstGeom prst="rect">
            <a:avLst/>
          </a:prstGeom>
        </p:spPr>
      </p:pic>
      <p:pic>
        <p:nvPicPr>
          <p:cNvPr id="22" name="Picture 21" descr="A logo of a group of people&#10;&#10;Description automatically generated">
            <a:extLst>
              <a:ext uri="{FF2B5EF4-FFF2-40B4-BE49-F238E27FC236}">
                <a16:creationId xmlns:a16="http://schemas.microsoft.com/office/drawing/2014/main" id="{330295C7-8B6A-16F9-0583-4ED2CB0B3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7448" y1="32813" x2="65208" y2="33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7282" y="2372793"/>
            <a:ext cx="858737" cy="858737"/>
          </a:xfrm>
          <a:prstGeom prst="rect">
            <a:avLst/>
          </a:prstGeom>
        </p:spPr>
      </p:pic>
      <p:pic>
        <p:nvPicPr>
          <p:cNvPr id="24" name="Picture 2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C0F2C4F-B4C3-0895-BF94-66B6A7E80B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425" y="643391"/>
            <a:ext cx="639243" cy="639243"/>
          </a:xfrm>
          <a:prstGeom prst="rect">
            <a:avLst/>
          </a:prstGeom>
        </p:spPr>
      </p:pic>
      <p:pic>
        <p:nvPicPr>
          <p:cNvPr id="26" name="Picture 25" descr="A blue spade logo on a black background&#10;&#10;Description automatically generated">
            <a:extLst>
              <a:ext uri="{FF2B5EF4-FFF2-40B4-BE49-F238E27FC236}">
                <a16:creationId xmlns:a16="http://schemas.microsoft.com/office/drawing/2014/main" id="{F63F584C-38FC-B45C-9E5F-A1403F3FC6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3804" y="2102409"/>
            <a:ext cx="959051" cy="539809"/>
          </a:xfrm>
          <a:prstGeom prst="rect">
            <a:avLst/>
          </a:prstGeom>
        </p:spPr>
      </p:pic>
      <p:pic>
        <p:nvPicPr>
          <p:cNvPr id="28" name="Picture 27" descr="A high rise building with a black background&#10;&#10;Description automatically generated">
            <a:extLst>
              <a:ext uri="{FF2B5EF4-FFF2-40B4-BE49-F238E27FC236}">
                <a16:creationId xmlns:a16="http://schemas.microsoft.com/office/drawing/2014/main" id="{2274FD56-8A0A-81BC-1253-454BCD4D98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4272" y="1889798"/>
            <a:ext cx="1033237" cy="10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119</TotalTime>
  <Words>45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Main Event</vt:lpstr>
      <vt:lpstr>Personal Space</vt:lpstr>
      <vt:lpstr>Your manager</vt:lpstr>
      <vt:lpstr>Bringing worlds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Saket Kulkarni</dc:creator>
  <cp:lastModifiedBy>Saket Kulkarni</cp:lastModifiedBy>
  <cp:revision>5</cp:revision>
  <dcterms:created xsi:type="dcterms:W3CDTF">2024-10-25T18:26:44Z</dcterms:created>
  <dcterms:modified xsi:type="dcterms:W3CDTF">2024-10-25T20:26:03Z</dcterms:modified>
</cp:coreProperties>
</file>