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90"/>
  </p:normalViewPr>
  <p:slideViewPr>
    <p:cSldViewPr snapToGrid="0" snapToObjects="1">
      <p:cViewPr>
        <p:scale>
          <a:sx n="108" d="100"/>
          <a:sy n="108" d="100"/>
        </p:scale>
        <p:origin x="1224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20" Type="http://schemas.openxmlformats.org/officeDocument/2006/relationships/image" Target="../media/image19.emf"/><Relationship Id="rId21" Type="http://schemas.openxmlformats.org/officeDocument/2006/relationships/image" Target="../media/image20.emf"/><Relationship Id="rId22" Type="http://schemas.openxmlformats.org/officeDocument/2006/relationships/image" Target="../media/image21.emf"/><Relationship Id="rId23" Type="http://schemas.openxmlformats.org/officeDocument/2006/relationships/image" Target="../media/image22.emf"/><Relationship Id="rId24" Type="http://schemas.openxmlformats.org/officeDocument/2006/relationships/image" Target="../media/image23.emf"/><Relationship Id="rId25" Type="http://schemas.openxmlformats.org/officeDocument/2006/relationships/image" Target="../media/image24.emf"/><Relationship Id="rId26" Type="http://schemas.openxmlformats.org/officeDocument/2006/relationships/image" Target="../media/image25.emf"/><Relationship Id="rId27" Type="http://schemas.openxmlformats.org/officeDocument/2006/relationships/image" Target="../media/image26.emf"/><Relationship Id="rId28" Type="http://schemas.openxmlformats.org/officeDocument/2006/relationships/image" Target="../media/image27.emf"/><Relationship Id="rId29" Type="http://schemas.openxmlformats.org/officeDocument/2006/relationships/image" Target="../media/image28.emf"/><Relationship Id="rId30" Type="http://schemas.openxmlformats.org/officeDocument/2006/relationships/image" Target="../media/image29.emf"/><Relationship Id="rId31" Type="http://schemas.openxmlformats.org/officeDocument/2006/relationships/image" Target="../media/image30.emf"/><Relationship Id="rId10" Type="http://schemas.openxmlformats.org/officeDocument/2006/relationships/image" Target="../media/image9.emf"/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8" Type="http://schemas.openxmlformats.org/officeDocument/2006/relationships/image" Target="../media/image17.emf"/><Relationship Id="rId19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112743" y="1749287"/>
            <a:ext cx="8624596" cy="3855726"/>
            <a:chOff x="112743" y="1749287"/>
            <a:chExt cx="8624596" cy="3855726"/>
          </a:xfrm>
        </p:grpSpPr>
        <p:grpSp>
          <p:nvGrpSpPr>
            <p:cNvPr id="156" name="Group 155"/>
            <p:cNvGrpSpPr/>
            <p:nvPr/>
          </p:nvGrpSpPr>
          <p:grpSpPr>
            <a:xfrm>
              <a:off x="112743" y="1749287"/>
              <a:ext cx="8624596" cy="3855726"/>
              <a:chOff x="48735" y="1749287"/>
              <a:chExt cx="8624596" cy="3855726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236348" y="1749287"/>
                <a:ext cx="8436983" cy="3855726"/>
                <a:chOff x="291322" y="339634"/>
                <a:chExt cx="9907064" cy="5257161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291322" y="339634"/>
                  <a:ext cx="9907064" cy="5257161"/>
                  <a:chOff x="291322" y="339634"/>
                  <a:chExt cx="9907064" cy="5257161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91322" y="339634"/>
                    <a:ext cx="9907064" cy="5257161"/>
                    <a:chOff x="291322" y="339634"/>
                    <a:chExt cx="9907064" cy="5257161"/>
                  </a:xfrm>
                </p:grpSpPr>
                <p:cxnSp>
                  <p:nvCxnSpPr>
                    <p:cNvPr id="5" name="Straight Arrow Connector 4"/>
                    <p:cNvCxnSpPr/>
                    <p:nvPr/>
                  </p:nvCxnSpPr>
                  <p:spPr>
                    <a:xfrm>
                      <a:off x="365760" y="5172891"/>
                      <a:ext cx="9386738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tailEnd type="triangle"/>
                    </a:ln>
                    <a:effec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Arrow Connector 6"/>
                    <p:cNvCxnSpPr/>
                    <p:nvPr/>
                  </p:nvCxnSpPr>
                  <p:spPr>
                    <a:xfrm flipV="1">
                      <a:off x="365760" y="339634"/>
                      <a:ext cx="0" cy="483325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tailEnd type="triangle"/>
                    </a:ln>
                    <a:effec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0" name="Picture 9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291322" y="5336661"/>
                      <a:ext cx="119409" cy="19403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Picture 10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610584" y="5260410"/>
                      <a:ext cx="587802" cy="22149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7" name="Straight Connector 16"/>
                    <p:cNvCxnSpPr/>
                    <p:nvPr/>
                  </p:nvCxnSpPr>
                  <p:spPr>
                    <a:xfrm>
                      <a:off x="1031969" y="5042263"/>
                      <a:ext cx="0" cy="243476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>
                      <a:off x="1719002" y="5037907"/>
                      <a:ext cx="0" cy="243476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2090056" y="5431029"/>
                      <a:ext cx="21600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2676623" y="5037907"/>
                      <a:ext cx="0" cy="243476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4423268" y="5046614"/>
                      <a:ext cx="0" cy="243476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8" name="Picture 27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822956" y="5332933"/>
                      <a:ext cx="468000" cy="23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" name="Picture 28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541959" y="5328413"/>
                      <a:ext cx="468000" cy="23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Picture 29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2359011" y="5341854"/>
                      <a:ext cx="792000" cy="234432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>
                      <a:off x="7714719" y="5033371"/>
                      <a:ext cx="0" cy="243476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>
                      <a:off x="8398166" y="5046614"/>
                      <a:ext cx="0" cy="243476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6426023" y="5406134"/>
                      <a:ext cx="21600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>
                      <a:off x="3744691" y="5426673"/>
                      <a:ext cx="21600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39" name="Picture 38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4036622" y="5352887"/>
                      <a:ext cx="792000" cy="22200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>
                      <a:off x="5136805" y="5042258"/>
                      <a:ext cx="0" cy="243476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41" name="Picture 40"/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4924343" y="5349424"/>
                      <a:ext cx="468000" cy="24737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5811723" y="5037902"/>
                      <a:ext cx="0" cy="243476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43" name="Picture 42"/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5486834" y="5343332"/>
                      <a:ext cx="900000" cy="25227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>
                      <a:off x="3361515" y="5046614"/>
                      <a:ext cx="0" cy="243476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45" name="Picture 44"/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200760" y="5349424"/>
                      <a:ext cx="468000" cy="23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9" name="Picture 48"/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6657717" y="5352711"/>
                      <a:ext cx="1584000" cy="213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8275205" y="5349424"/>
                      <a:ext cx="1217942" cy="244912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1014361" y="470263"/>
                    <a:ext cx="0" cy="454986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1719002" y="470263"/>
                    <a:ext cx="0" cy="454986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2677898" y="500740"/>
                    <a:ext cx="0" cy="454986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3352816" y="496385"/>
                    <a:ext cx="0" cy="454986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4411475" y="470259"/>
                    <a:ext cx="0" cy="454986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5116300" y="470259"/>
                    <a:ext cx="0" cy="454986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8395274" y="496385"/>
                    <a:ext cx="0" cy="454986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5808637" y="509447"/>
                    <a:ext cx="0" cy="454986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7704647" y="483321"/>
                    <a:ext cx="0" cy="454986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79013" y="3472070"/>
                  <a:ext cx="648000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1028373" y="3260038"/>
                  <a:ext cx="691196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2671339" y="2869103"/>
                  <a:ext cx="691196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4420925" y="3246789"/>
                  <a:ext cx="691196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5123296" y="3021503"/>
                  <a:ext cx="691196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7707469" y="2584184"/>
                  <a:ext cx="691196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65760" y="1901687"/>
                  <a:ext cx="1568851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0" name="Group 89"/>
                <p:cNvGrpSpPr/>
                <p:nvPr/>
              </p:nvGrpSpPr>
              <p:grpSpPr>
                <a:xfrm>
                  <a:off x="2678263" y="2173353"/>
                  <a:ext cx="1039924" cy="7448"/>
                  <a:chOff x="2678263" y="2107093"/>
                  <a:chExt cx="1039924" cy="7448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2678263" y="2107093"/>
                    <a:ext cx="756497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3413760" y="2114541"/>
                    <a:ext cx="304427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3951720" y="1557395"/>
                  <a:ext cx="2264504" cy="12985"/>
                  <a:chOff x="3951720" y="1623655"/>
                  <a:chExt cx="2264504" cy="12985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4268983" y="1636640"/>
                    <a:ext cx="1691150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3951720" y="1623655"/>
                    <a:ext cx="304427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5911797" y="1623655"/>
                    <a:ext cx="304427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6448510" y="1104433"/>
                  <a:ext cx="1959853" cy="8745"/>
                  <a:chOff x="6448510" y="1329720"/>
                  <a:chExt cx="1959853" cy="8745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751981" y="1338465"/>
                    <a:ext cx="1656382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6448510" y="1329720"/>
                    <a:ext cx="304427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" name="Straight Connector 90"/>
                <p:cNvCxnSpPr/>
                <p:nvPr/>
              </p:nvCxnSpPr>
              <p:spPr>
                <a:xfrm flipV="1">
                  <a:off x="1007053" y="3254534"/>
                  <a:ext cx="0" cy="21205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1722041" y="3052547"/>
                  <a:ext cx="0" cy="21205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1727526" y="3044327"/>
                  <a:ext cx="30442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3344935" y="3546667"/>
                  <a:ext cx="30442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flipV="1">
                  <a:off x="3349281" y="2880487"/>
                  <a:ext cx="0" cy="66618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flipV="1">
                  <a:off x="5109263" y="3018134"/>
                  <a:ext cx="0" cy="21205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116770" y="2666682"/>
                  <a:ext cx="30442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5807920" y="2794499"/>
                  <a:ext cx="30442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2376453" y="3522085"/>
                  <a:ext cx="30442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V="1">
                  <a:off x="5812271" y="2806740"/>
                  <a:ext cx="0" cy="21205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 flipV="1">
                  <a:off x="4411170" y="2661637"/>
                  <a:ext cx="0" cy="575473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V="1">
                  <a:off x="2675769" y="2875571"/>
                  <a:ext cx="0" cy="66618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7410581" y="2302884"/>
                  <a:ext cx="30442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V="1">
                  <a:off x="7704984" y="2302884"/>
                  <a:ext cx="0" cy="278368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2678047" y="1906194"/>
                  <a:ext cx="0" cy="27408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113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64871" y="1331527"/>
                  <a:ext cx="225726" cy="189122"/>
                </a:xfrm>
                <a:prstGeom prst="rect">
                  <a:avLst/>
                </a:prstGeom>
              </p:spPr>
            </p:pic>
            <p:pic>
              <p:nvPicPr>
                <p:cNvPr id="120" name="Picture 119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7886" y="1652072"/>
                  <a:ext cx="220536" cy="201077"/>
                </a:xfrm>
                <a:prstGeom prst="rect">
                  <a:avLst/>
                </a:prstGeom>
              </p:spPr>
            </p:pic>
            <p:pic>
              <p:nvPicPr>
                <p:cNvPr id="121" name="Picture 120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37053" y="1660092"/>
                  <a:ext cx="220536" cy="201077"/>
                </a:xfrm>
                <a:prstGeom prst="rect">
                  <a:avLst/>
                </a:prstGeom>
              </p:spPr>
            </p:pic>
            <p:pic>
              <p:nvPicPr>
                <p:cNvPr id="122" name="Picture 121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64823" y="1660094"/>
                  <a:ext cx="220536" cy="201077"/>
                </a:xfrm>
                <a:prstGeom prst="rect">
                  <a:avLst/>
                </a:prstGeom>
              </p:spPr>
            </p:pic>
            <p:pic>
              <p:nvPicPr>
                <p:cNvPr id="124" name="Picture 123"/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34836" y="1929383"/>
                  <a:ext cx="220074" cy="194923"/>
                </a:xfrm>
                <a:prstGeom prst="rect">
                  <a:avLst/>
                </a:prstGeom>
              </p:spPr>
            </p:pic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04870" y="1927780"/>
                  <a:ext cx="220074" cy="194923"/>
                </a:xfrm>
                <a:prstGeom prst="rect">
                  <a:avLst/>
                </a:prstGeom>
              </p:spPr>
            </p:pic>
            <p:pic>
              <p:nvPicPr>
                <p:cNvPr id="127" name="Picture 126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90516" y="1331527"/>
                  <a:ext cx="225726" cy="189122"/>
                </a:xfrm>
                <a:prstGeom prst="rect">
                  <a:avLst/>
                </a:prstGeom>
              </p:spPr>
            </p:pic>
            <p:pic>
              <p:nvPicPr>
                <p:cNvPr id="128" name="Picture 127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35406" y="1331527"/>
                  <a:ext cx="225726" cy="189122"/>
                </a:xfrm>
                <a:prstGeom prst="rect">
                  <a:avLst/>
                </a:prstGeom>
              </p:spPr>
            </p:pic>
            <p:pic>
              <p:nvPicPr>
                <p:cNvPr id="129" name="Picture 128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93676" y="1331527"/>
                  <a:ext cx="225726" cy="189122"/>
                </a:xfrm>
                <a:prstGeom prst="rect">
                  <a:avLst/>
                </a:prstGeom>
              </p:spPr>
            </p:pic>
            <p:pic>
              <p:nvPicPr>
                <p:cNvPr id="132" name="Picture 131"/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47944" y="2636011"/>
                  <a:ext cx="949633" cy="207392"/>
                </a:xfrm>
                <a:prstGeom prst="rect">
                  <a:avLst/>
                </a:prstGeom>
              </p:spPr>
            </p:pic>
            <p:pic>
              <p:nvPicPr>
                <p:cNvPr id="133" name="Picture 132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8353" y="3238906"/>
                  <a:ext cx="450271" cy="216586"/>
                </a:xfrm>
                <a:prstGeom prst="rect">
                  <a:avLst/>
                </a:prstGeom>
              </p:spPr>
            </p:pic>
            <p:pic>
              <p:nvPicPr>
                <p:cNvPr id="134" name="Picture 133"/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73293" y="3051282"/>
                  <a:ext cx="406078" cy="195329"/>
                </a:xfrm>
                <a:prstGeom prst="rect">
                  <a:avLst/>
                </a:prstGeom>
              </p:spPr>
            </p:pic>
            <p:pic>
              <p:nvPicPr>
                <p:cNvPr id="135" name="Picture 134"/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30073" y="2821509"/>
                  <a:ext cx="409077" cy="196771"/>
                </a:xfrm>
                <a:prstGeom prst="rect">
                  <a:avLst/>
                </a:prstGeom>
              </p:spPr>
            </p:pic>
            <p:pic>
              <p:nvPicPr>
                <p:cNvPr id="137" name="Picture 136"/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91425" y="2665538"/>
                  <a:ext cx="406078" cy="195329"/>
                </a:xfrm>
                <a:prstGeom prst="rect">
                  <a:avLst/>
                </a:prstGeom>
              </p:spPr>
            </p:pic>
            <p:pic>
              <p:nvPicPr>
                <p:cNvPr id="138" name="Picture 137"/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06575" y="3349741"/>
                  <a:ext cx="430228" cy="206945"/>
                </a:xfrm>
                <a:prstGeom prst="rect">
                  <a:avLst/>
                </a:prstGeom>
              </p:spPr>
            </p:pic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88009" y="2441780"/>
                  <a:ext cx="617612" cy="207693"/>
                </a:xfrm>
                <a:prstGeom prst="rect">
                  <a:avLst/>
                </a:prstGeom>
              </p:spPr>
            </p:pic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22560" y="3028445"/>
                  <a:ext cx="435208" cy="217604"/>
                </a:xfrm>
                <a:prstGeom prst="rect">
                  <a:avLst/>
                </a:prstGeom>
              </p:spPr>
            </p:pic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35077" y="2790184"/>
                  <a:ext cx="617612" cy="207693"/>
                </a:xfrm>
                <a:prstGeom prst="rect">
                  <a:avLst/>
                </a:prstGeom>
              </p:spPr>
            </p:pic>
            <p:pic>
              <p:nvPicPr>
                <p:cNvPr id="142" name="Picture 141"/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17779" y="2586216"/>
                  <a:ext cx="589473" cy="198230"/>
                </a:xfrm>
                <a:prstGeom prst="rect">
                  <a:avLst/>
                </a:prstGeom>
              </p:spPr>
            </p:pic>
            <p:pic>
              <p:nvPicPr>
                <p:cNvPr id="143" name="Picture 142"/>
                <p:cNvPicPr>
                  <a:picLocks noChangeAspect="1"/>
                </p:cNvPicPr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14383" y="2021587"/>
                  <a:ext cx="1153647" cy="244729"/>
                </a:xfrm>
                <a:prstGeom prst="rect">
                  <a:avLst/>
                </a:prstGeom>
              </p:spPr>
            </p:pic>
          </p:grpSp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61603" y="4079828"/>
                <a:ext cx="501063" cy="154800"/>
              </a:xfrm>
              <a:prstGeom prst="rect">
                <a:avLst/>
              </a:prstGeom>
            </p:spPr>
          </p:pic>
          <p:pic>
            <p:nvPicPr>
              <p:cNvPr id="151" name="Picture 150"/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612415" y="2103340"/>
                <a:ext cx="423110" cy="176296"/>
              </a:xfrm>
              <a:prstGeom prst="rect">
                <a:avLst/>
              </a:prstGeom>
            </p:spPr>
          </p:pic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05279" y="2091148"/>
                <a:ext cx="423110" cy="176296"/>
              </a:xfrm>
              <a:prstGeom prst="rect">
                <a:avLst/>
              </a:prstGeom>
            </p:spPr>
          </p:pic>
          <p:pic>
            <p:nvPicPr>
              <p:cNvPr id="155" name="Picture 154"/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 rot="16200000">
                <a:off x="-142685" y="3301952"/>
                <a:ext cx="529220" cy="146380"/>
              </a:xfrm>
              <a:prstGeom prst="rect">
                <a:avLst/>
              </a:prstGeom>
            </p:spPr>
          </p:pic>
        </p:grpSp>
        <p:cxnSp>
          <p:nvCxnSpPr>
            <p:cNvPr id="161" name="Straight Connector 160"/>
            <p:cNvCxnSpPr/>
            <p:nvPr/>
          </p:nvCxnSpPr>
          <p:spPr>
            <a:xfrm>
              <a:off x="1727232" y="2901840"/>
              <a:ext cx="318005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2074024" y="2899108"/>
              <a:ext cx="25908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Straight Connector 168"/>
          <p:cNvCxnSpPr/>
          <p:nvPr/>
        </p:nvCxnSpPr>
        <p:spPr>
          <a:xfrm>
            <a:off x="7636428" y="1923166"/>
            <a:ext cx="221115" cy="0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7636428" y="2248736"/>
            <a:ext cx="226666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Picture 173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955228" y="1856068"/>
            <a:ext cx="954280" cy="134196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955228" y="2185606"/>
            <a:ext cx="912949" cy="126259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6519553" y="795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Ranjeet Kumar</dc:creator>
  <cp:lastModifiedBy>Ranjeet Kumar</cp:lastModifiedBy>
  <cp:revision>35</cp:revision>
  <cp:lastPrinted>2016-12-18T18:38:48Z</cp:lastPrinted>
  <dcterms:created xsi:type="dcterms:W3CDTF">2016-12-18T09:23:36Z</dcterms:created>
  <dcterms:modified xsi:type="dcterms:W3CDTF">2016-12-18T18:39:44Z</dcterms:modified>
</cp:coreProperties>
</file>