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90"/>
  </p:normalViewPr>
  <p:slideViewPr>
    <p:cSldViewPr snapToGrid="0" snapToObjects="1">
      <p:cViewPr>
        <p:scale>
          <a:sx n="216" d="100"/>
          <a:sy n="216" d="100"/>
        </p:scale>
        <p:origin x="-224" y="-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emf"/><Relationship Id="rId29" Type="http://schemas.openxmlformats.org/officeDocument/2006/relationships/image" Target="../media/image2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-11463" y="1749287"/>
            <a:ext cx="9143665" cy="3878338"/>
            <a:chOff x="335" y="339634"/>
            <a:chExt cx="10736876" cy="5287991"/>
          </a:xfrm>
        </p:grpSpPr>
        <p:grpSp>
          <p:nvGrpSpPr>
            <p:cNvPr id="65" name="Group 64"/>
            <p:cNvGrpSpPr/>
            <p:nvPr/>
          </p:nvGrpSpPr>
          <p:grpSpPr>
            <a:xfrm>
              <a:off x="335" y="339634"/>
              <a:ext cx="10736876" cy="5287991"/>
              <a:chOff x="335" y="339634"/>
              <a:chExt cx="10736876" cy="5287991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35" y="339634"/>
                <a:ext cx="10736876" cy="5287991"/>
                <a:chOff x="335" y="339634"/>
                <a:chExt cx="10736876" cy="5287991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365760" y="5172891"/>
                  <a:ext cx="9836331" cy="8524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365760" y="339634"/>
                  <a:ext cx="0" cy="4833257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218" y="4990009"/>
                  <a:ext cx="203200" cy="3302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60911" y="5297425"/>
                  <a:ext cx="876300" cy="330200"/>
                </a:xfrm>
                <a:prstGeom prst="rect">
                  <a:avLst/>
                </a:prstGeom>
              </p:spPr>
            </p:pic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031969" y="5042263"/>
                  <a:ext cx="0" cy="24347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19002" y="5037907"/>
                  <a:ext cx="0" cy="24347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090056" y="5431029"/>
                  <a:ext cx="216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676623" y="5037907"/>
                  <a:ext cx="0" cy="24347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423268" y="5046614"/>
                  <a:ext cx="0" cy="24347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5" y="5353365"/>
                  <a:ext cx="648000" cy="217965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956" y="5332933"/>
                  <a:ext cx="468000" cy="234000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1959" y="5328413"/>
                  <a:ext cx="468000" cy="234000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9011" y="5341854"/>
                  <a:ext cx="792000" cy="234432"/>
                </a:xfrm>
                <a:prstGeom prst="rect">
                  <a:avLst/>
                </a:prstGeom>
              </p:spPr>
            </p:pic>
            <p:cxnSp>
              <p:nvCxnSpPr>
                <p:cNvPr id="32" name="Straight Connector 31"/>
                <p:cNvCxnSpPr/>
                <p:nvPr/>
              </p:nvCxnSpPr>
              <p:spPr>
                <a:xfrm>
                  <a:off x="7714719" y="5033371"/>
                  <a:ext cx="0" cy="24347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398166" y="5046614"/>
                  <a:ext cx="0" cy="24347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426023" y="5406134"/>
                  <a:ext cx="216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744691" y="5426673"/>
                  <a:ext cx="216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36622" y="5352887"/>
                  <a:ext cx="792000" cy="222001"/>
                </a:xfrm>
                <a:prstGeom prst="rect">
                  <a:avLst/>
                </a:prstGeom>
              </p:spPr>
            </p:pic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136805" y="5042258"/>
                  <a:ext cx="0" cy="24347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24343" y="5349424"/>
                  <a:ext cx="468000" cy="247371"/>
                </a:xfrm>
                <a:prstGeom prst="rect">
                  <a:avLst/>
                </a:prstGeom>
              </p:spPr>
            </p:pic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811723" y="5037902"/>
                  <a:ext cx="0" cy="24347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86834" y="5343332"/>
                  <a:ext cx="900000" cy="252271"/>
                </a:xfrm>
                <a:prstGeom prst="rect">
                  <a:avLst/>
                </a:prstGeom>
              </p:spPr>
            </p:pic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361515" y="5046614"/>
                  <a:ext cx="0" cy="24347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00760" y="5349424"/>
                  <a:ext cx="468000" cy="234000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57717" y="5352711"/>
                  <a:ext cx="1584000" cy="213900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75205" y="5349424"/>
                  <a:ext cx="1217942" cy="244912"/>
                </a:xfrm>
                <a:prstGeom prst="rect">
                  <a:avLst/>
                </a:prstGeom>
              </p:spPr>
            </p:pic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1014361" y="470263"/>
                <a:ext cx="0" cy="454986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719002" y="470263"/>
                <a:ext cx="0" cy="454986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677898" y="500740"/>
                <a:ext cx="0" cy="454986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352816" y="496385"/>
                <a:ext cx="0" cy="454986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411475" y="470259"/>
                <a:ext cx="0" cy="454986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116300" y="470259"/>
                <a:ext cx="0" cy="454986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395274" y="496385"/>
                <a:ext cx="0" cy="454986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808637" y="509447"/>
                <a:ext cx="0" cy="454986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704647" y="483321"/>
                <a:ext cx="0" cy="454986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/>
            <p:nvPr/>
          </p:nvCxnSpPr>
          <p:spPr>
            <a:xfrm>
              <a:off x="379013" y="3472070"/>
              <a:ext cx="6480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028373" y="3260038"/>
              <a:ext cx="69119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671339" y="2869103"/>
              <a:ext cx="69119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20925" y="3246789"/>
              <a:ext cx="69119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123296" y="3021503"/>
              <a:ext cx="69119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707469" y="2584184"/>
              <a:ext cx="69119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65760" y="1901687"/>
              <a:ext cx="23108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2678263" y="2173353"/>
              <a:ext cx="1039924" cy="3723"/>
              <a:chOff x="2678263" y="2107093"/>
              <a:chExt cx="1039924" cy="372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678263" y="2107093"/>
                <a:ext cx="75649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413760" y="2110816"/>
                <a:ext cx="30442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3951720" y="1570380"/>
              <a:ext cx="2264504" cy="3207"/>
              <a:chOff x="3951720" y="1636640"/>
              <a:chExt cx="2264504" cy="3207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4268983" y="1636640"/>
                <a:ext cx="16911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951720" y="1639847"/>
                <a:ext cx="30442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911797" y="1639846"/>
                <a:ext cx="30442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6448510" y="1113178"/>
              <a:ext cx="1959853" cy="3724"/>
              <a:chOff x="6448510" y="1338465"/>
              <a:chExt cx="1959853" cy="372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6751981" y="1338465"/>
                <a:ext cx="165638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448510" y="1342189"/>
                <a:ext cx="30442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 flipV="1">
              <a:off x="1007053" y="3254534"/>
              <a:ext cx="0" cy="212051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722041" y="3052547"/>
              <a:ext cx="0" cy="212051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727526" y="3044327"/>
              <a:ext cx="304427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344935" y="3546667"/>
              <a:ext cx="304427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349281" y="2880487"/>
              <a:ext cx="0" cy="66618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109263" y="3018134"/>
              <a:ext cx="0" cy="212051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116770" y="2666682"/>
              <a:ext cx="304427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807920" y="2794499"/>
              <a:ext cx="304427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376453" y="3522085"/>
              <a:ext cx="304427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812271" y="2806740"/>
              <a:ext cx="0" cy="212051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411170" y="2661637"/>
              <a:ext cx="0" cy="575473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675769" y="2875571"/>
              <a:ext cx="0" cy="66618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10581" y="2302884"/>
              <a:ext cx="304427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704984" y="2302884"/>
              <a:ext cx="0" cy="278368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678047" y="1906194"/>
              <a:ext cx="0" cy="274086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64871" y="1331527"/>
              <a:ext cx="225726" cy="189122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7886" y="1652072"/>
              <a:ext cx="220536" cy="201077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37053" y="1660092"/>
              <a:ext cx="220536" cy="201077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64823" y="1660094"/>
              <a:ext cx="220536" cy="201077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34836" y="1929383"/>
              <a:ext cx="220074" cy="194923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04870" y="1927780"/>
              <a:ext cx="220074" cy="19492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90516" y="1331527"/>
              <a:ext cx="225726" cy="189122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35406" y="1331527"/>
              <a:ext cx="225726" cy="189122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93676" y="1331527"/>
              <a:ext cx="225726" cy="189122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67484" y="825251"/>
              <a:ext cx="562472" cy="234363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780825" y="825251"/>
              <a:ext cx="562472" cy="234363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847944" y="2636011"/>
              <a:ext cx="949633" cy="207392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8353" y="3238906"/>
              <a:ext cx="450271" cy="216586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73293" y="3051282"/>
              <a:ext cx="406078" cy="195329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730073" y="2821509"/>
              <a:ext cx="409077" cy="196771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791425" y="2678005"/>
              <a:ext cx="406078" cy="195329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406575" y="3349741"/>
              <a:ext cx="430228" cy="206945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788009" y="2441780"/>
              <a:ext cx="617612" cy="207693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522560" y="3028445"/>
              <a:ext cx="435208" cy="217604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135077" y="2790184"/>
              <a:ext cx="617612" cy="207693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17779" y="2586216"/>
              <a:ext cx="589473" cy="198230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914383" y="2021587"/>
              <a:ext cx="1153647" cy="244729"/>
            </a:xfrm>
            <a:prstGeom prst="rect">
              <a:avLst/>
            </a:prstGeom>
          </p:spPr>
        </p:pic>
      </p:grpSp>
      <p:pic>
        <p:nvPicPr>
          <p:cNvPr id="150" name="Picture 14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61603" y="4079828"/>
            <a:ext cx="501063" cy="1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Kumar</dc:creator>
  <cp:lastModifiedBy>Ranjeet Kumar</cp:lastModifiedBy>
  <cp:revision>26</cp:revision>
  <cp:lastPrinted>2016-12-18T10:49:31Z</cp:lastPrinted>
  <dcterms:created xsi:type="dcterms:W3CDTF">2016-12-18T09:23:36Z</dcterms:created>
  <dcterms:modified xsi:type="dcterms:W3CDTF">2016-12-18T10:50:30Z</dcterms:modified>
</cp:coreProperties>
</file>