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>
        <p:scale>
          <a:sx n="139" d="100"/>
          <a:sy n="139" d="100"/>
        </p:scale>
        <p:origin x="304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30" Type="http://schemas.openxmlformats.org/officeDocument/2006/relationships/image" Target="../media/image29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52545" y="1749287"/>
            <a:ext cx="8930483" cy="3878338"/>
            <a:chOff x="52545" y="1749287"/>
            <a:chExt cx="8930483" cy="3878338"/>
          </a:xfrm>
        </p:grpSpPr>
        <p:grpSp>
          <p:nvGrpSpPr>
            <p:cNvPr id="156" name="Group 155"/>
            <p:cNvGrpSpPr/>
            <p:nvPr/>
          </p:nvGrpSpPr>
          <p:grpSpPr>
            <a:xfrm>
              <a:off x="52545" y="1749287"/>
              <a:ext cx="8930483" cy="3878338"/>
              <a:chOff x="-11463" y="1749287"/>
              <a:chExt cx="8930483" cy="387833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46348" y="1749287"/>
                <a:ext cx="8872672" cy="3878338"/>
                <a:chOff x="68218" y="339634"/>
                <a:chExt cx="10418666" cy="52879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68218" y="339634"/>
                  <a:ext cx="10418666" cy="5287991"/>
                  <a:chOff x="68218" y="339634"/>
                  <a:chExt cx="10418666" cy="5287991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68218" y="339634"/>
                    <a:ext cx="10418666" cy="5287991"/>
                    <a:chOff x="68218" y="339634"/>
                    <a:chExt cx="10418666" cy="5287991"/>
                  </a:xfrm>
                </p:grpSpPr>
                <p:cxnSp>
                  <p:nvCxnSpPr>
                    <p:cNvPr id="5" name="Straight Arrow Connector 4"/>
                    <p:cNvCxnSpPr/>
                    <p:nvPr/>
                  </p:nvCxnSpPr>
                  <p:spPr>
                    <a:xfrm>
                      <a:off x="365760" y="5172891"/>
                      <a:ext cx="938673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365760" y="339634"/>
                      <a:ext cx="0" cy="483325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68218" y="4990009"/>
                      <a:ext cx="203200" cy="330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610584" y="5297424"/>
                      <a:ext cx="876300" cy="33020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1031969" y="5042263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1719002" y="5037907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090056" y="5431029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676623" y="5037907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423268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7" name="Picture 26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6970" y="5353365"/>
                      <a:ext cx="648000" cy="2179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Picture 2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22956" y="5332933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541959" y="5328413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359011" y="5341854"/>
                      <a:ext cx="792000" cy="23443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7714719" y="5033371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8398166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6426023" y="5406134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3744691" y="5426673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036622" y="5352887"/>
                      <a:ext cx="792000" cy="22200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5136805" y="5042258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1" name="Picture 40"/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24343" y="5349424"/>
                      <a:ext cx="468000" cy="24737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5811723" y="5037902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3" name="Picture 42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5486834" y="5343332"/>
                      <a:ext cx="900000" cy="25227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3361515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5" name="Picture 44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200760" y="5349424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657717" y="5352711"/>
                      <a:ext cx="1584000" cy="213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275205" y="5349424"/>
                      <a:ext cx="1217942" cy="24491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014361" y="470263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1719002" y="470263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677898" y="500740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3352816" y="496385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411475" y="470259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116300" y="470259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8395274" y="496385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808637" y="509447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7704647" y="483321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9013" y="3472070"/>
                  <a:ext cx="64800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028373" y="3260038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671339" y="2869103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420925" y="3246789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23296" y="3021503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707469" y="2584184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65760" y="1901687"/>
                  <a:ext cx="156885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>
                  <a:off x="2678263" y="2164611"/>
                  <a:ext cx="1039924" cy="8742"/>
                  <a:chOff x="2678263" y="2098351"/>
                  <a:chExt cx="1039924" cy="8742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2678263" y="2107093"/>
                    <a:ext cx="75649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413760" y="2098351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3951720" y="1570380"/>
                  <a:ext cx="2264504" cy="3207"/>
                  <a:chOff x="3951720" y="1636640"/>
                  <a:chExt cx="2264504" cy="3207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268983" y="1636640"/>
                    <a:ext cx="169115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3951720" y="1639847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911797" y="1639846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448510" y="1104433"/>
                  <a:ext cx="1959853" cy="8745"/>
                  <a:chOff x="6448510" y="1329720"/>
                  <a:chExt cx="1959853" cy="8745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751981" y="1338465"/>
                    <a:ext cx="165638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448510" y="1329720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007053" y="3254534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1722041" y="3052547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27526" y="3044327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344935" y="3546667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3349281" y="2880487"/>
                  <a:ext cx="0" cy="6661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109263" y="3018134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116770" y="2666682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807920" y="2794499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376453" y="3522085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812271" y="2806740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4411170" y="2661637"/>
                  <a:ext cx="0" cy="57547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675769" y="2875571"/>
                  <a:ext cx="0" cy="6661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410581" y="2302884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7704984" y="2302884"/>
                  <a:ext cx="0" cy="27836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678047" y="1906194"/>
                  <a:ext cx="0" cy="27408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4871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886" y="1652072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7053" y="1660092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4823" y="1660094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34836" y="1929383"/>
                  <a:ext cx="220074" cy="194923"/>
                </a:xfrm>
                <a:prstGeom prst="rect">
                  <a:avLst/>
                </a:prstGeom>
              </p:spPr>
            </p:pic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04870" y="1927780"/>
                  <a:ext cx="220074" cy="194923"/>
                </a:xfrm>
                <a:prstGeom prst="rect">
                  <a:avLst/>
                </a:prstGeom>
              </p:spPr>
            </p:pic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9051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3540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67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7944" y="2636011"/>
                  <a:ext cx="949633" cy="207392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8353" y="3238906"/>
                  <a:ext cx="450271" cy="216586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3293" y="3051282"/>
                  <a:ext cx="406078" cy="195329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30073" y="2821509"/>
                  <a:ext cx="409077" cy="196771"/>
                </a:xfrm>
                <a:prstGeom prst="rect">
                  <a:avLst/>
                </a:prstGeom>
              </p:spPr>
            </p:pic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1425" y="2665538"/>
                  <a:ext cx="406078" cy="195329"/>
                </a:xfrm>
                <a:prstGeom prst="rect">
                  <a:avLst/>
                </a:prstGeom>
              </p:spPr>
            </p:pic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6575" y="3349741"/>
                  <a:ext cx="430228" cy="206945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8009" y="2441780"/>
                  <a:ext cx="617612" cy="207693"/>
                </a:xfrm>
                <a:prstGeom prst="rect">
                  <a:avLst/>
                </a:prstGeom>
              </p:spPr>
            </p:pic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2560" y="3028445"/>
                  <a:ext cx="435208" cy="217604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5077" y="2790184"/>
                  <a:ext cx="617612" cy="207693"/>
                </a:xfrm>
                <a:prstGeom prst="rect">
                  <a:avLst/>
                </a:prstGeom>
              </p:spPr>
            </p:pic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17779" y="2586216"/>
                  <a:ext cx="589473" cy="198230"/>
                </a:xfrm>
                <a:prstGeom prst="rect">
                  <a:avLst/>
                </a:prstGeom>
              </p:spPr>
            </p:pic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4383" y="2021587"/>
                  <a:ext cx="1153647" cy="244729"/>
                </a:xfrm>
                <a:prstGeom prst="rect">
                  <a:avLst/>
                </a:prstGeom>
              </p:spPr>
            </p:pic>
          </p:grp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61603" y="4079828"/>
                <a:ext cx="501063" cy="154800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12415" y="2103340"/>
                <a:ext cx="423110" cy="176296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05279" y="2091148"/>
                <a:ext cx="423110" cy="176296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 rot="16200000">
                <a:off x="-307258" y="3509643"/>
                <a:ext cx="817786" cy="226196"/>
              </a:xfrm>
              <a:prstGeom prst="rect">
                <a:avLst/>
              </a:prstGeom>
            </p:spPr>
          </p:pic>
        </p:grpSp>
        <p:cxnSp>
          <p:nvCxnSpPr>
            <p:cNvPr id="161" name="Straight Connector 160"/>
            <p:cNvCxnSpPr/>
            <p:nvPr/>
          </p:nvCxnSpPr>
          <p:spPr>
            <a:xfrm>
              <a:off x="1727232" y="2901840"/>
              <a:ext cx="31800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74024" y="2899108"/>
              <a:ext cx="2590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7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Kumar</dc:creator>
  <cp:lastModifiedBy>Ranjeet Kumar</cp:lastModifiedBy>
  <cp:revision>31</cp:revision>
  <cp:lastPrinted>2016-12-18T10:58:58Z</cp:lastPrinted>
  <dcterms:created xsi:type="dcterms:W3CDTF">2016-12-18T09:23:36Z</dcterms:created>
  <dcterms:modified xsi:type="dcterms:W3CDTF">2016-12-18T11:18:50Z</dcterms:modified>
</cp:coreProperties>
</file>