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B97F-5DC5-7338-B5EC-AFA5B9E68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51968-E9D4-0150-4F4E-4DF21F16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6367-133E-CCBC-6BCC-FEBFAFDE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DC35-259A-4EF9-B778-21394D104A9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4E87-6A06-B2FF-94CC-8A17A9DF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E572-8DE0-6227-1508-4436EF79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4182-5221-4370-8C5F-FDB8AD113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5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C371-0CD7-AF4D-F2A7-EB1EE511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AF27C-DF76-7D34-FBB6-C25F76890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604C-26B2-8556-CD81-8EF14637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DC35-259A-4EF9-B778-21394D104A9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263B-6518-31F1-1F24-DA9074A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DDAD-4FA5-3C24-004B-A87B8333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4182-5221-4370-8C5F-FDB8AD113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61DEF-2103-17F4-C8C3-2426301E2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94BF3-8F31-DB23-1820-1FEE260AD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8BE3-9328-CC44-080D-F4BBFC72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DC35-259A-4EF9-B778-21394D104A9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DF42-DF4D-A015-08CF-3067C63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296D1-5AAF-0312-5C99-E882BC41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4182-5221-4370-8C5F-FDB8AD113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21D1-DB8B-3A59-4D5A-EE968BF8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3F41-35DC-B194-38A3-3ECF5A0B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0645-E98A-D83A-2319-CE2EE0B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DC35-259A-4EF9-B778-21394D104A9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2BD1-6BBD-184B-7874-FC9B221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1206-5B7D-A38E-C437-8190A668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4182-5221-4370-8C5F-FDB8AD113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DB46-7532-0570-5481-09221F6A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37CF-7A24-FF04-99BB-F0C8C95F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9F40-C46E-D6F6-FCDA-AF3729AC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DC35-259A-4EF9-B778-21394D104A9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575D-4299-20A3-5DC3-ECEA7476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5CE1-5791-6AE9-24B6-53E7A232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4182-5221-4370-8C5F-FDB8AD113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2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4722-F1D5-6CAB-A533-1DC754EC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F503-2F34-035D-7FD7-3EAEF0129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06A92-16A9-768F-194F-551A39A42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13CE5-BB2E-9EB4-2044-5F36E0D9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DC35-259A-4EF9-B778-21394D104A9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BF7B-73C0-C68B-7E14-33DA127C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9DA79-5FAA-6A61-F5EC-AD14F65E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4182-5221-4370-8C5F-FDB8AD113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1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1278-ECC9-E043-C723-6D9CDEAD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4EC1B-4124-FB5E-60D0-41114A3F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87969-62B7-B459-54D6-ABB9B3D9E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119F0-F179-C8A5-860C-3811F3BD5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55F45-F441-F9CC-F6CB-2E5F536E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24D9A-62EA-E3A7-8D8D-00A0CECF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DC35-259A-4EF9-B778-21394D104A9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9041A-A086-8D05-8455-CB5EF989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92EB-302A-72A6-DF3A-4B932B7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4182-5221-4370-8C5F-FDB8AD113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9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3151-E4FB-99C0-2C78-43C386B4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56917-2D47-18BE-8707-57FAF2D5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DC35-259A-4EF9-B778-21394D104A9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FD599-41EE-2EC8-C95C-656C9439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40FA8-5E9E-161E-53B5-D7452EC2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4182-5221-4370-8C5F-FDB8AD113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8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8F1C6-AA0C-7B7A-D723-E1547E1E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DC35-259A-4EF9-B778-21394D104A9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04156-874F-BBEE-E03C-92D17530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9AE92-4A58-7A1C-9C9D-2BB34711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4182-5221-4370-8C5F-FDB8AD113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41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A726-0EC6-D3B3-4427-D3A01E4C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855C-7D75-60EC-50D7-03DC861C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192A-491D-3401-D42B-E640A77EC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C4774-3727-DBBA-9CC2-61AE9158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DC35-259A-4EF9-B778-21394D104A9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EDAF-AFE0-C426-55F7-F0DC8EBE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A78F9-B2FB-AE5A-FD58-3CEAA381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4182-5221-4370-8C5F-FDB8AD113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0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AFF4-ED1D-19D4-C149-D8D295BB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9886E-33C4-F3F7-AF1A-CAD1D6B0C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27325-C064-3F73-C0BC-B71ABB1A9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FD970-D544-9F3D-7938-B00E5381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DC35-259A-4EF9-B778-21394D104A9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5A29A-329C-7394-310D-720955C7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5A0DA-D161-16E3-92C1-38BC4844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4182-5221-4370-8C5F-FDB8AD113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13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91500-9E3F-9EDE-2B9F-70B10F14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D6AF2-AD35-078B-2DFF-0F6FE364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F301-A79B-01A2-B5F5-90E8CE205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DC35-259A-4EF9-B778-21394D104A9B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12805-08D1-9294-1CB3-25D66752D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A9AB-3F87-B527-FEAD-2308D0AF3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4182-5221-4370-8C5F-FDB8AD113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E30D18-CAF3-C33B-F70C-308744F3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37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AAE87-358A-A522-66BC-C828768E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118"/>
            <a:ext cx="12192000" cy="661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4DE09-EA42-7A8F-95C0-1D48C013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0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2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ADAB0-B771-A98D-1049-C45F636A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8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916ED-AB06-3B98-42E5-7243F04C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BF9CC-B3BD-A2D9-8EE5-C1F099AEE34E}"/>
              </a:ext>
            </a:extLst>
          </p:cNvPr>
          <p:cNvSpPr txBox="1"/>
          <p:nvPr/>
        </p:nvSpPr>
        <p:spPr>
          <a:xfrm>
            <a:off x="2868460" y="5837129"/>
            <a:ext cx="690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 organization of Data to easily handle for specific task in efficient way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6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810DB-E1E1-9F73-F170-09E4F385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5" y="208244"/>
            <a:ext cx="11982149" cy="64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8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 Kumar</dc:creator>
  <cp:lastModifiedBy>Ranjeet Kumar</cp:lastModifiedBy>
  <cp:revision>1</cp:revision>
  <dcterms:created xsi:type="dcterms:W3CDTF">2022-07-19T18:27:28Z</dcterms:created>
  <dcterms:modified xsi:type="dcterms:W3CDTF">2022-07-19T18:28:22Z</dcterms:modified>
</cp:coreProperties>
</file>