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/>
    <p:restoredTop sz="0" autoAdjust="0"/>
  </p:normalViewPr>
  <p:slideViewPr>
    <p:cSldViewPr>
      <p:cViewPr varScale="1">
        <p:scale>
          <a:sx n="80" d="100"/>
          <a:sy n="80" d="100"/>
        </p:scale>
        <p:origin x="8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" d="100"/>
          <a:sy n="10" d="100"/>
        </p:scale>
        <p:origin x="-102" y="-2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2B848-42E1-6348-173E-182AD6C735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E0A62D-CEA5-41CF-8E59-6B649A0B55EF}" type="datetime1">
              <a:rPr lang="en-US" altLang="en-US"/>
              <a:pPr/>
              <a:t>3/7/2024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CB21C-DED0-24D3-1F52-1063B82E6C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B8032-75B6-835F-D26B-8EAC5332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D6975-537B-460A-915D-160AB87B89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2755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CD758-AD10-3503-E3FD-5089842BA4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0E1185-7567-4BDE-B15D-9213AD2892DC}" type="datetime1">
              <a:rPr lang="en-US" altLang="en-US"/>
              <a:pPr/>
              <a:t>3/7/2024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2DA84-5F23-ECAD-B56C-9D13257C8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F585-EAD3-3FC9-6F6C-2EF3636E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766F1-4DC0-4F26-A66F-3B492C9C3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91209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7200" y="274638"/>
            <a:ext cx="8229600" cy="11430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85016-2807-451E-0EE2-FAFBA7C2D9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2F9A81-E98C-48C0-8D0C-88C3AEC984FE}" type="datetime1">
              <a:rPr lang="en-US" altLang="en-US"/>
              <a:pPr/>
              <a:t>3/7/2024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63913-FD88-718F-6A9A-4D778A77D4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9E2D6-0D26-179A-0BBB-A0A73659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F7B2AB-F697-4DD0-934C-0E643FDA35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6112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1BAAC-DFBA-852D-EE56-24C42AC204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A48045-90EE-4F43-A13B-226AF348BD19}" type="datetime1">
              <a:rPr lang="en-US" altLang="en-US"/>
              <a:pPr/>
              <a:t>3/7/2024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8AD18-568A-A16B-227E-6517A6C9EF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CBCD0-EDB5-1BEB-5763-0A3CD86A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9B5FD-BB69-4D7F-8F43-C77EA541CF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905451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3E181-6E7A-0FD3-457F-985C0148B1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A10C54-4543-4692-ACDF-CD4348A83D70}" type="datetime1">
              <a:rPr lang="en-US" altLang="en-US"/>
              <a:pPr/>
              <a:t>3/7/2024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6F7DD-4392-C152-0E36-B413653DCC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DE79E-0FB5-D076-FA93-0914547C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16EFA-6A94-490B-89EE-1F9FC4F1CE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71308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B68380C-D006-C16B-F3BC-A4AB572D61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815C7-BC73-4F41-9D27-51E4EF2D5F99}" type="datetime1">
              <a:rPr lang="en-US" altLang="en-US"/>
              <a:pPr/>
              <a:t>3/7/2024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28D8EF-F96D-11CA-A592-AF18C071E3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ED58CCE-BE52-7720-6A14-081EB5CE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07403-AECD-477D-AAAB-4D0E6F3EB0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83728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2F164DC-9066-FCD4-D0BD-E4DF083929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4CDE56-1C80-45E0-A687-CA55E8303293}" type="datetime1">
              <a:rPr lang="en-US" altLang="en-US"/>
              <a:pPr/>
              <a:t>3/7/2024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1D43E19-33D5-69DA-6893-950910BC69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C87628-061E-F6B0-DD03-2C9B260E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A2390-6A72-4281-B61F-D8080422B8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68198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E76DC1E-5C13-ED5E-E8AA-91DD08C1D6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5C5818-F70D-4D32-9515-B900A0EEB31E}" type="datetime1">
              <a:rPr lang="en-US" altLang="en-US"/>
              <a:pPr/>
              <a:t>3/7/2024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0526786-B815-A5BF-D252-3A0A60BA78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AF4F07-0822-EF0A-7275-FFE926AD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FF1B2-F72D-4C26-9F6E-B1DCC3E05F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01960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EF04ED0-E5D4-C2AB-A56C-1C2856A429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C784F-2A7F-4CDA-9CE6-9DB1E1EEFDF0}" type="datetime1">
              <a:rPr lang="en-US" altLang="en-US"/>
              <a:pPr/>
              <a:t>3/7/2024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5A2A7D7-16C5-80C4-24F6-443D155A72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0471196-FD70-D697-92A5-4DC7481E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17A2A0-6EE1-4F28-8866-D71CCC64B3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86489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noProof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79A8B54-E4E5-E617-9385-631C475F27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2D2C6-7461-4524-B2E2-B4F513791CD3}" type="datetime1">
              <a:rPr lang="en-US" altLang="en-US"/>
              <a:pPr/>
              <a:t>3/7/2024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F9A75D-72B0-BAC7-3572-A249AF7CCE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E20DB9D-FFC8-286E-FA76-AEE49E3D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8D0D8-0968-42C1-A70F-010793D67B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8797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noProof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157DCE-F1F5-C69B-B4D8-314CBB5564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9A355-5F8F-4AD6-9442-57988046756E}" type="datetime1">
              <a:rPr lang="en-US" altLang="en-US"/>
              <a:pPr/>
              <a:t>3/7/2024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69EB5D7-98D2-8A21-82E4-79B0A75B3D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EB775F-4470-4A66-1D82-5DA747CD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EB1653-ACD4-4DA8-9446-265D162EC2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77707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4C95E48-2F92-E165-43F3-1C86A06BF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8E7A7D0-78AE-D6B9-BA35-21A9F6A79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Date Placeholder 3">
            <a:extLst>
              <a:ext uri="{FF2B5EF4-FFF2-40B4-BE49-F238E27FC236}">
                <a16:creationId xmlns:a16="http://schemas.microsoft.com/office/drawing/2014/main" id="{6F309B94-8DA6-724E-12F9-87F49CD9A2C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C4EB6B01-42B6-4D4F-BCC8-016E30E3D367}" type="datetime1">
              <a:rPr lang="en-US" altLang="en-US"/>
              <a:pPr/>
              <a:t>3/7/2024</a:t>
            </a:fld>
            <a:endParaRPr lang="en-US" altLang="en-US"/>
          </a:p>
        </p:txBody>
      </p:sp>
      <p:sp>
        <p:nvSpPr>
          <p:cNvPr id="1029" name="Footer Placeholder 4">
            <a:extLst>
              <a:ext uri="{FF2B5EF4-FFF2-40B4-BE49-F238E27FC236}">
                <a16:creationId xmlns:a16="http://schemas.microsoft.com/office/drawing/2014/main" id="{91BB5B79-F344-3067-B16A-D399F7F50C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B7AFD-AD96-9881-DB39-3E2003EA0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73E42B5-1BCA-4863-A2F8-CF83CB61080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Arial" panose="020B0604020202020204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New picture">
            <a:extLst>
              <a:ext uri="{FF2B5EF4-FFF2-40B4-BE49-F238E27FC236}">
                <a16:creationId xmlns:a16="http://schemas.microsoft.com/office/drawing/2014/main" id="{0A4BD9BA-9F2B-B364-406F-27711D942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200"/>
            <a:ext cx="9144000" cy="645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5A37A4-EDE8-F5D0-FDAB-9CE9D175830B}"/>
              </a:ext>
            </a:extLst>
          </p:cNvPr>
          <p:cNvSpPr txBox="1"/>
          <p:nvPr/>
        </p:nvSpPr>
        <p:spPr>
          <a:xfrm>
            <a:off x="3275856" y="335699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Aptos Display" panose="020B0004020202020204" pitchFamily="34" charset="0"/>
                <a:ea typeface="Cambria Math" panose="02040503050406030204" pitchFamily="18" charset="0"/>
              </a:rPr>
              <a:t>Ranjeet Tiwari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5"/>
  <p:tag name="AS_OS" val="Unix 5.15.0.1049"/>
  <p:tag name="AS_RELEASE_DATE" val="2023.09.14"/>
  <p:tag name="AS_TITLE" val="Aspose.Slides for .NET6"/>
  <p:tag name="AS_VERSION" val="23.9"/>
</p:tagLst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 Display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sayali mahajan</dc:creator>
  <cp:keywords/>
  <dc:description/>
  <cp:lastModifiedBy>RANJEET TIWARI</cp:lastModifiedBy>
  <cp:revision>5</cp:revision>
  <cp:lastPrinted>2024-01-07T07:52:10Z</cp:lastPrinted>
  <dcterms:created xsi:type="dcterms:W3CDTF">2024-01-07T07:52:10Z</dcterms:created>
  <dcterms:modified xsi:type="dcterms:W3CDTF">2024-03-07T16:32:46Z</dcterms:modified>
  <cp:category/>
</cp:coreProperties>
</file>