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6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4F491-85D7-42EB-99ED-0A5E2AE6AB3F}">
  <a:tblStyle styleId="{1DD4F491-85D7-42EB-99ED-0A5E2AE6A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24AD3-3326-4804-8351-F69DB117FCF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71D37-3179-4D3E-872D-94B1BFF4481F}">
      <dgm:prSet phldrT="[Text]"/>
      <dgm:spPr/>
      <dgm:t>
        <a:bodyPr/>
        <a:lstStyle/>
        <a:p>
          <a:r>
            <a:rPr lang="en-US" dirty="0" smtClean="0"/>
            <a:t>Methodology</a:t>
          </a:r>
          <a:endParaRPr lang="en-US" dirty="0"/>
        </a:p>
      </dgm:t>
    </dgm:pt>
    <dgm:pt modelId="{AAA23914-DD8D-4FA2-94CB-127E6412F499}" type="parTrans" cxnId="{2612DF45-1CBB-4D98-909E-81CA6273359F}">
      <dgm:prSet/>
      <dgm:spPr/>
      <dgm:t>
        <a:bodyPr/>
        <a:lstStyle/>
        <a:p>
          <a:endParaRPr lang="en-US"/>
        </a:p>
      </dgm:t>
    </dgm:pt>
    <dgm:pt modelId="{A5D7E982-DB8C-40D0-8AED-913EE17B8204}" type="sibTrans" cxnId="{2612DF45-1CBB-4D98-909E-81CA6273359F}">
      <dgm:prSet/>
      <dgm:spPr/>
      <dgm:t>
        <a:bodyPr/>
        <a:lstStyle/>
        <a:p>
          <a:endParaRPr lang="en-US"/>
        </a:p>
      </dgm:t>
    </dgm:pt>
    <dgm:pt modelId="{83AEAD73-860B-4D9B-8DB4-B25B30B44CEA}">
      <dgm:prSet phldrT="[Text]"/>
      <dgm:spPr/>
      <dgm:t>
        <a:bodyPr/>
        <a:lstStyle/>
        <a:p>
          <a:r>
            <a:rPr lang="en-US" dirty="0" smtClean="0"/>
            <a:t>K-means</a:t>
          </a:r>
        </a:p>
        <a:p>
          <a:r>
            <a:rPr lang="en-US" dirty="0" smtClean="0"/>
            <a:t> Clustering</a:t>
          </a:r>
          <a:endParaRPr lang="en-US" dirty="0"/>
        </a:p>
      </dgm:t>
    </dgm:pt>
    <dgm:pt modelId="{4070402D-B3D1-4D00-B057-C42C42B8324B}" type="parTrans" cxnId="{D7ED6559-7FFE-4C4D-A56C-AFA19C7734BF}">
      <dgm:prSet/>
      <dgm:spPr/>
      <dgm:t>
        <a:bodyPr/>
        <a:lstStyle/>
        <a:p>
          <a:endParaRPr lang="en-US"/>
        </a:p>
      </dgm:t>
    </dgm:pt>
    <dgm:pt modelId="{DF10EFB1-5564-4D4E-BA09-F06681397834}" type="sibTrans" cxnId="{D7ED6559-7FFE-4C4D-A56C-AFA19C7734BF}">
      <dgm:prSet/>
      <dgm:spPr/>
      <dgm:t>
        <a:bodyPr/>
        <a:lstStyle/>
        <a:p>
          <a:endParaRPr lang="en-US"/>
        </a:p>
      </dgm:t>
    </dgm:pt>
    <dgm:pt modelId="{8C9993B3-D173-48A3-AB60-9F5D7D88D7E0}">
      <dgm:prSet phldrT="[Text]"/>
      <dgm:spPr/>
      <dgm:t>
        <a:bodyPr/>
        <a:lstStyle/>
        <a:p>
          <a:r>
            <a:rPr lang="en-US" dirty="0" smtClean="0"/>
            <a:t>Assigning Web Interface</a:t>
          </a:r>
          <a:endParaRPr lang="en-US" dirty="0"/>
        </a:p>
      </dgm:t>
    </dgm:pt>
    <dgm:pt modelId="{C68C9C36-A8E8-48FA-9B23-FECCAD5B5F51}" type="parTrans" cxnId="{7E908380-A249-4749-8756-9181618B9CCD}">
      <dgm:prSet/>
      <dgm:spPr/>
      <dgm:t>
        <a:bodyPr/>
        <a:lstStyle/>
        <a:p>
          <a:endParaRPr lang="en-US"/>
        </a:p>
      </dgm:t>
    </dgm:pt>
    <dgm:pt modelId="{DE994BD0-EBFF-4826-BE7B-F85FD90F1980}" type="sibTrans" cxnId="{7E908380-A249-4749-8756-9181618B9CCD}">
      <dgm:prSet/>
      <dgm:spPr/>
      <dgm:t>
        <a:bodyPr/>
        <a:lstStyle/>
        <a:p>
          <a:endParaRPr lang="en-US"/>
        </a:p>
      </dgm:t>
    </dgm:pt>
    <dgm:pt modelId="{C026BC30-2F6E-4ADA-BC08-B492D170AE24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A417BE7A-DD71-4B6B-82B6-141DFD085AED}" type="parTrans" cxnId="{789BE96D-87AC-4B2E-BE09-3121987A1298}">
      <dgm:prSet/>
      <dgm:spPr/>
      <dgm:t>
        <a:bodyPr/>
        <a:lstStyle/>
        <a:p>
          <a:endParaRPr lang="en-US"/>
        </a:p>
      </dgm:t>
    </dgm:pt>
    <dgm:pt modelId="{DED94A47-1DA7-43FA-A99F-D352C85811B9}" type="sibTrans" cxnId="{789BE96D-87AC-4B2E-BE09-3121987A1298}">
      <dgm:prSet/>
      <dgm:spPr/>
      <dgm:t>
        <a:bodyPr/>
        <a:lstStyle/>
        <a:p>
          <a:endParaRPr lang="en-US"/>
        </a:p>
      </dgm:t>
    </dgm:pt>
    <dgm:pt modelId="{5BF329F8-9C2D-480E-91A1-085B1E2B367B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AE92D375-FBC5-4159-983F-89E30EA494CB}" type="parTrans" cxnId="{948E89C9-A909-4FA4-8F69-0FB2F1A543E8}">
      <dgm:prSet/>
      <dgm:spPr/>
      <dgm:t>
        <a:bodyPr/>
        <a:lstStyle/>
        <a:p>
          <a:endParaRPr lang="en-US"/>
        </a:p>
      </dgm:t>
    </dgm:pt>
    <dgm:pt modelId="{F585B177-2E43-45D7-8968-6BCA7E8E8243}" type="sibTrans" cxnId="{948E89C9-A909-4FA4-8F69-0FB2F1A543E8}">
      <dgm:prSet/>
      <dgm:spPr/>
      <dgm:t>
        <a:bodyPr/>
        <a:lstStyle/>
        <a:p>
          <a:endParaRPr lang="en-US"/>
        </a:p>
      </dgm:t>
    </dgm:pt>
    <dgm:pt modelId="{51B7E436-4D89-418C-A266-D6A15AB45A2F}" type="pres">
      <dgm:prSet presAssocID="{43724AD3-3326-4804-8351-F69DB117FC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EB5354-8200-41FB-9F65-2186D54A8AB1}" type="pres">
      <dgm:prSet presAssocID="{CD671D37-3179-4D3E-872D-94B1BFF4481F}" presName="centerShape" presStyleLbl="node0" presStyleIdx="0" presStyleCnt="1"/>
      <dgm:spPr/>
      <dgm:t>
        <a:bodyPr/>
        <a:lstStyle/>
        <a:p>
          <a:endParaRPr lang="en-US"/>
        </a:p>
      </dgm:t>
    </dgm:pt>
    <dgm:pt modelId="{A2EC1855-DF41-44B7-AB98-F69F100047C8}" type="pres">
      <dgm:prSet presAssocID="{83AEAD73-860B-4D9B-8DB4-B25B30B44C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613EF-9462-47E2-BE08-DB680E6E3352}" type="pres">
      <dgm:prSet presAssocID="{83AEAD73-860B-4D9B-8DB4-B25B30B44CEA}" presName="dummy" presStyleCnt="0"/>
      <dgm:spPr/>
    </dgm:pt>
    <dgm:pt modelId="{B52C8199-4DAA-4AC7-8FF3-0964DDD63939}" type="pres">
      <dgm:prSet presAssocID="{DF10EFB1-5564-4D4E-BA09-F066813978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167CB00-7B87-47E0-9263-66E0297F9CD7}" type="pres">
      <dgm:prSet presAssocID="{8C9993B3-D173-48A3-AB60-9F5D7D88D7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A418C-3107-4A0B-A866-DB92F9DBD479}" type="pres">
      <dgm:prSet presAssocID="{8C9993B3-D173-48A3-AB60-9F5D7D88D7E0}" presName="dummy" presStyleCnt="0"/>
      <dgm:spPr/>
    </dgm:pt>
    <dgm:pt modelId="{EB6322EE-83AE-497E-AFD4-6272C526C558}" type="pres">
      <dgm:prSet presAssocID="{DE994BD0-EBFF-4826-BE7B-F85FD90F198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92F2ED5-3ABB-45FF-BE2A-1E8D2039073B}" type="pres">
      <dgm:prSet presAssocID="{C026BC30-2F6E-4ADA-BC08-B492D170AE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81E55-BAF6-49ED-8F77-5AC69A2E6693}" type="pres">
      <dgm:prSet presAssocID="{C026BC30-2F6E-4ADA-BC08-B492D170AE24}" presName="dummy" presStyleCnt="0"/>
      <dgm:spPr/>
    </dgm:pt>
    <dgm:pt modelId="{422FD084-D2F5-44EE-AFB7-52BD774FE2A2}" type="pres">
      <dgm:prSet presAssocID="{DED94A47-1DA7-43FA-A99F-D352C85811B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820C86A-9A22-4ED4-BD6C-9FF4764C54BC}" type="pres">
      <dgm:prSet presAssocID="{5BF329F8-9C2D-480E-91A1-085B1E2B367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14042-7854-495F-AF5D-533B39E2AAA4}" type="pres">
      <dgm:prSet presAssocID="{5BF329F8-9C2D-480E-91A1-085B1E2B367B}" presName="dummy" presStyleCnt="0"/>
      <dgm:spPr/>
    </dgm:pt>
    <dgm:pt modelId="{71A5140B-ECEC-421D-9CA9-423EB10FD33E}" type="pres">
      <dgm:prSet presAssocID="{F585B177-2E43-45D7-8968-6BCA7E8E8243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A18DD76-7168-494B-9050-AB16BD199494}" type="presOf" srcId="{CD671D37-3179-4D3E-872D-94B1BFF4481F}" destId="{D9EB5354-8200-41FB-9F65-2186D54A8AB1}" srcOrd="0" destOrd="0" presId="urn:microsoft.com/office/officeart/2005/8/layout/radial6"/>
    <dgm:cxn modelId="{C973A51A-0296-4BF6-BD3D-6402100F97B6}" type="presOf" srcId="{43724AD3-3326-4804-8351-F69DB117FCF1}" destId="{51B7E436-4D89-418C-A266-D6A15AB45A2F}" srcOrd="0" destOrd="0" presId="urn:microsoft.com/office/officeart/2005/8/layout/radial6"/>
    <dgm:cxn modelId="{3F6FA896-AB9C-4E49-A0C1-687C5F567520}" type="presOf" srcId="{C026BC30-2F6E-4ADA-BC08-B492D170AE24}" destId="{A92F2ED5-3ABB-45FF-BE2A-1E8D2039073B}" srcOrd="0" destOrd="0" presId="urn:microsoft.com/office/officeart/2005/8/layout/radial6"/>
    <dgm:cxn modelId="{245A770B-BD64-475A-8CFB-A1876EC587EA}" type="presOf" srcId="{DF10EFB1-5564-4D4E-BA09-F06681397834}" destId="{B52C8199-4DAA-4AC7-8FF3-0964DDD63939}" srcOrd="0" destOrd="0" presId="urn:microsoft.com/office/officeart/2005/8/layout/radial6"/>
    <dgm:cxn modelId="{31DAFBFF-EA63-493B-9633-C17F5FF750C7}" type="presOf" srcId="{F585B177-2E43-45D7-8968-6BCA7E8E8243}" destId="{71A5140B-ECEC-421D-9CA9-423EB10FD33E}" srcOrd="0" destOrd="0" presId="urn:microsoft.com/office/officeart/2005/8/layout/radial6"/>
    <dgm:cxn modelId="{D7ED6559-7FFE-4C4D-A56C-AFA19C7734BF}" srcId="{CD671D37-3179-4D3E-872D-94B1BFF4481F}" destId="{83AEAD73-860B-4D9B-8DB4-B25B30B44CEA}" srcOrd="0" destOrd="0" parTransId="{4070402D-B3D1-4D00-B057-C42C42B8324B}" sibTransId="{DF10EFB1-5564-4D4E-BA09-F06681397834}"/>
    <dgm:cxn modelId="{BD2628D8-0F3E-41CD-8EA1-489E7AF2ADB2}" type="presOf" srcId="{DE994BD0-EBFF-4826-BE7B-F85FD90F1980}" destId="{EB6322EE-83AE-497E-AFD4-6272C526C558}" srcOrd="0" destOrd="0" presId="urn:microsoft.com/office/officeart/2005/8/layout/radial6"/>
    <dgm:cxn modelId="{66E4E80C-F1A5-4009-A524-19C0D213AF04}" type="presOf" srcId="{DED94A47-1DA7-43FA-A99F-D352C85811B9}" destId="{422FD084-D2F5-44EE-AFB7-52BD774FE2A2}" srcOrd="0" destOrd="0" presId="urn:microsoft.com/office/officeart/2005/8/layout/radial6"/>
    <dgm:cxn modelId="{C1815FDA-0DE5-49FB-9838-47C0EE00C4CF}" type="presOf" srcId="{8C9993B3-D173-48A3-AB60-9F5D7D88D7E0}" destId="{5167CB00-7B87-47E0-9263-66E0297F9CD7}" srcOrd="0" destOrd="0" presId="urn:microsoft.com/office/officeart/2005/8/layout/radial6"/>
    <dgm:cxn modelId="{789BE96D-87AC-4B2E-BE09-3121987A1298}" srcId="{CD671D37-3179-4D3E-872D-94B1BFF4481F}" destId="{C026BC30-2F6E-4ADA-BC08-B492D170AE24}" srcOrd="2" destOrd="0" parTransId="{A417BE7A-DD71-4B6B-82B6-141DFD085AED}" sibTransId="{DED94A47-1DA7-43FA-A99F-D352C85811B9}"/>
    <dgm:cxn modelId="{81B37E2D-879A-4B07-B16B-4EA5098CD00D}" type="presOf" srcId="{5BF329F8-9C2D-480E-91A1-085B1E2B367B}" destId="{8820C86A-9A22-4ED4-BD6C-9FF4764C54BC}" srcOrd="0" destOrd="0" presId="urn:microsoft.com/office/officeart/2005/8/layout/radial6"/>
    <dgm:cxn modelId="{C5577AAF-796A-4693-B577-CDA180AD90A0}" type="presOf" srcId="{83AEAD73-860B-4D9B-8DB4-B25B30B44CEA}" destId="{A2EC1855-DF41-44B7-AB98-F69F100047C8}" srcOrd="0" destOrd="0" presId="urn:microsoft.com/office/officeart/2005/8/layout/radial6"/>
    <dgm:cxn modelId="{7E908380-A249-4749-8756-9181618B9CCD}" srcId="{CD671D37-3179-4D3E-872D-94B1BFF4481F}" destId="{8C9993B3-D173-48A3-AB60-9F5D7D88D7E0}" srcOrd="1" destOrd="0" parTransId="{C68C9C36-A8E8-48FA-9B23-FECCAD5B5F51}" sibTransId="{DE994BD0-EBFF-4826-BE7B-F85FD90F1980}"/>
    <dgm:cxn modelId="{2612DF45-1CBB-4D98-909E-81CA6273359F}" srcId="{43724AD3-3326-4804-8351-F69DB117FCF1}" destId="{CD671D37-3179-4D3E-872D-94B1BFF4481F}" srcOrd="0" destOrd="0" parTransId="{AAA23914-DD8D-4FA2-94CB-127E6412F499}" sibTransId="{A5D7E982-DB8C-40D0-8AED-913EE17B8204}"/>
    <dgm:cxn modelId="{948E89C9-A909-4FA4-8F69-0FB2F1A543E8}" srcId="{CD671D37-3179-4D3E-872D-94B1BFF4481F}" destId="{5BF329F8-9C2D-480E-91A1-085B1E2B367B}" srcOrd="3" destOrd="0" parTransId="{AE92D375-FBC5-4159-983F-89E30EA494CB}" sibTransId="{F585B177-2E43-45D7-8968-6BCA7E8E8243}"/>
    <dgm:cxn modelId="{6F367DC5-C336-4EC9-A1B9-CF83D216D18D}" type="presParOf" srcId="{51B7E436-4D89-418C-A266-D6A15AB45A2F}" destId="{D9EB5354-8200-41FB-9F65-2186D54A8AB1}" srcOrd="0" destOrd="0" presId="urn:microsoft.com/office/officeart/2005/8/layout/radial6"/>
    <dgm:cxn modelId="{64427C68-D5F6-403E-848C-D80DFB251D29}" type="presParOf" srcId="{51B7E436-4D89-418C-A266-D6A15AB45A2F}" destId="{A2EC1855-DF41-44B7-AB98-F69F100047C8}" srcOrd="1" destOrd="0" presId="urn:microsoft.com/office/officeart/2005/8/layout/radial6"/>
    <dgm:cxn modelId="{17BFAD62-8028-43B5-82CA-6C21061EE000}" type="presParOf" srcId="{51B7E436-4D89-418C-A266-D6A15AB45A2F}" destId="{3D9613EF-9462-47E2-BE08-DB680E6E3352}" srcOrd="2" destOrd="0" presId="urn:microsoft.com/office/officeart/2005/8/layout/radial6"/>
    <dgm:cxn modelId="{586DC7CE-9EAF-40F3-9318-278641A34EB0}" type="presParOf" srcId="{51B7E436-4D89-418C-A266-D6A15AB45A2F}" destId="{B52C8199-4DAA-4AC7-8FF3-0964DDD63939}" srcOrd="3" destOrd="0" presId="urn:microsoft.com/office/officeart/2005/8/layout/radial6"/>
    <dgm:cxn modelId="{9510E728-00EF-45A0-8C6B-92F76B034FD5}" type="presParOf" srcId="{51B7E436-4D89-418C-A266-D6A15AB45A2F}" destId="{5167CB00-7B87-47E0-9263-66E0297F9CD7}" srcOrd="4" destOrd="0" presId="urn:microsoft.com/office/officeart/2005/8/layout/radial6"/>
    <dgm:cxn modelId="{E379F2C0-9B12-4509-9C0E-F57D0631347D}" type="presParOf" srcId="{51B7E436-4D89-418C-A266-D6A15AB45A2F}" destId="{11BA418C-3107-4A0B-A866-DB92F9DBD479}" srcOrd="5" destOrd="0" presId="urn:microsoft.com/office/officeart/2005/8/layout/radial6"/>
    <dgm:cxn modelId="{6314C506-4339-4BAA-AFB0-F21A299E2819}" type="presParOf" srcId="{51B7E436-4D89-418C-A266-D6A15AB45A2F}" destId="{EB6322EE-83AE-497E-AFD4-6272C526C558}" srcOrd="6" destOrd="0" presId="urn:microsoft.com/office/officeart/2005/8/layout/radial6"/>
    <dgm:cxn modelId="{48D9F675-652A-4E2E-AC9C-9789AF4DAD4B}" type="presParOf" srcId="{51B7E436-4D89-418C-A266-D6A15AB45A2F}" destId="{A92F2ED5-3ABB-45FF-BE2A-1E8D2039073B}" srcOrd="7" destOrd="0" presId="urn:microsoft.com/office/officeart/2005/8/layout/radial6"/>
    <dgm:cxn modelId="{44CCF9FC-D282-415B-AF4F-0C51F1CA02AE}" type="presParOf" srcId="{51B7E436-4D89-418C-A266-D6A15AB45A2F}" destId="{01E81E55-BAF6-49ED-8F77-5AC69A2E6693}" srcOrd="8" destOrd="0" presId="urn:microsoft.com/office/officeart/2005/8/layout/radial6"/>
    <dgm:cxn modelId="{A1AFD91A-F5AF-40DE-ADE9-FBAB3A357DC5}" type="presParOf" srcId="{51B7E436-4D89-418C-A266-D6A15AB45A2F}" destId="{422FD084-D2F5-44EE-AFB7-52BD774FE2A2}" srcOrd="9" destOrd="0" presId="urn:microsoft.com/office/officeart/2005/8/layout/radial6"/>
    <dgm:cxn modelId="{C875DF1B-081D-4702-BEA0-6A2C7873AD0F}" type="presParOf" srcId="{51B7E436-4D89-418C-A266-D6A15AB45A2F}" destId="{8820C86A-9A22-4ED4-BD6C-9FF4764C54BC}" srcOrd="10" destOrd="0" presId="urn:microsoft.com/office/officeart/2005/8/layout/radial6"/>
    <dgm:cxn modelId="{F6BC30BE-24FF-4228-9963-7C27A9BFEA44}" type="presParOf" srcId="{51B7E436-4D89-418C-A266-D6A15AB45A2F}" destId="{C7114042-7854-495F-AF5D-533B39E2AAA4}" srcOrd="11" destOrd="0" presId="urn:microsoft.com/office/officeart/2005/8/layout/radial6"/>
    <dgm:cxn modelId="{5BAE708D-BB0D-4FD2-91F1-FC30DB934EE7}" type="presParOf" srcId="{51B7E436-4D89-418C-A266-D6A15AB45A2F}" destId="{71A5140B-ECEC-421D-9CA9-423EB10FD3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5140B-ECEC-421D-9CA9-423EB10FD33E}">
      <dsp:nvSpPr>
        <dsp:cNvPr id="0" name=""/>
        <dsp:cNvSpPr/>
      </dsp:nvSpPr>
      <dsp:spPr>
        <a:xfrm>
          <a:off x="956814" y="430385"/>
          <a:ext cx="2880977" cy="2880977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FD084-D2F5-44EE-AFB7-52BD774FE2A2}">
      <dsp:nvSpPr>
        <dsp:cNvPr id="0" name=""/>
        <dsp:cNvSpPr/>
      </dsp:nvSpPr>
      <dsp:spPr>
        <a:xfrm>
          <a:off x="956814" y="430385"/>
          <a:ext cx="2880977" cy="2880977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322EE-83AE-497E-AFD4-6272C526C558}">
      <dsp:nvSpPr>
        <dsp:cNvPr id="0" name=""/>
        <dsp:cNvSpPr/>
      </dsp:nvSpPr>
      <dsp:spPr>
        <a:xfrm>
          <a:off x="956814" y="430385"/>
          <a:ext cx="2880977" cy="2880977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C8199-4DAA-4AC7-8FF3-0964DDD63939}">
      <dsp:nvSpPr>
        <dsp:cNvPr id="0" name=""/>
        <dsp:cNvSpPr/>
      </dsp:nvSpPr>
      <dsp:spPr>
        <a:xfrm>
          <a:off x="956814" y="430385"/>
          <a:ext cx="2880977" cy="2880977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B5354-8200-41FB-9F65-2186D54A8AB1}">
      <dsp:nvSpPr>
        <dsp:cNvPr id="0" name=""/>
        <dsp:cNvSpPr/>
      </dsp:nvSpPr>
      <dsp:spPr>
        <a:xfrm>
          <a:off x="1734767" y="1208338"/>
          <a:ext cx="1325072" cy="13250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1928819" y="1402390"/>
        <a:ext cx="936968" cy="936968"/>
      </dsp:txXfrm>
    </dsp:sp>
    <dsp:sp modelId="{A2EC1855-DF41-44B7-AB98-F69F100047C8}">
      <dsp:nvSpPr>
        <dsp:cNvPr id="0" name=""/>
        <dsp:cNvSpPr/>
      </dsp:nvSpPr>
      <dsp:spPr>
        <a:xfrm>
          <a:off x="1933528" y="2"/>
          <a:ext cx="927550" cy="92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K-means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Clustering</a:t>
          </a:r>
          <a:endParaRPr lang="en-US" sz="700" kern="1200" dirty="0"/>
        </a:p>
      </dsp:txBody>
      <dsp:txXfrm>
        <a:off x="2069365" y="135839"/>
        <a:ext cx="655876" cy="655876"/>
      </dsp:txXfrm>
    </dsp:sp>
    <dsp:sp modelId="{5167CB00-7B87-47E0-9263-66E0297F9CD7}">
      <dsp:nvSpPr>
        <dsp:cNvPr id="0" name=""/>
        <dsp:cNvSpPr/>
      </dsp:nvSpPr>
      <dsp:spPr>
        <a:xfrm>
          <a:off x="3340625" y="1407099"/>
          <a:ext cx="927550" cy="92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Assigning Web Interface</a:t>
          </a:r>
          <a:endParaRPr lang="en-US" sz="700" kern="1200" dirty="0"/>
        </a:p>
      </dsp:txBody>
      <dsp:txXfrm>
        <a:off x="3476462" y="1542936"/>
        <a:ext cx="655876" cy="655876"/>
      </dsp:txXfrm>
    </dsp:sp>
    <dsp:sp modelId="{A92F2ED5-3ABB-45FF-BE2A-1E8D2039073B}">
      <dsp:nvSpPr>
        <dsp:cNvPr id="0" name=""/>
        <dsp:cNvSpPr/>
      </dsp:nvSpPr>
      <dsp:spPr>
        <a:xfrm>
          <a:off x="1933528" y="2814196"/>
          <a:ext cx="927550" cy="92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Deployment</a:t>
          </a:r>
          <a:endParaRPr lang="en-US" sz="700" kern="1200" dirty="0"/>
        </a:p>
      </dsp:txBody>
      <dsp:txXfrm>
        <a:off x="2069365" y="2950033"/>
        <a:ext cx="655876" cy="655876"/>
      </dsp:txXfrm>
    </dsp:sp>
    <dsp:sp modelId="{8820C86A-9A22-4ED4-BD6C-9FF4764C54BC}">
      <dsp:nvSpPr>
        <dsp:cNvPr id="0" name=""/>
        <dsp:cNvSpPr/>
      </dsp:nvSpPr>
      <dsp:spPr>
        <a:xfrm>
          <a:off x="526431" y="1407099"/>
          <a:ext cx="927550" cy="92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Preprocessing</a:t>
          </a:r>
          <a:endParaRPr lang="en-US" sz="700" kern="1200" dirty="0"/>
        </a:p>
      </dsp:txBody>
      <dsp:txXfrm>
        <a:off x="662268" y="1542936"/>
        <a:ext cx="655876" cy="65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1343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69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4b273ad95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4b273ad95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07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4b273ad9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4b273ad9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7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4b273ad95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4b273ad95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9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4b273ad95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4b273ad95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3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4b273ad95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4b273ad95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4b273ad95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4b273ad95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46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4b273ad95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4b273ad95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4b273ad95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4b273ad95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12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t3VAYze6nChmaxPHF3QLJcvoZhMsemQ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88400" y="1537300"/>
            <a:ext cx="6091800" cy="19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Music Recommendation System</a:t>
            </a:r>
            <a:endParaRPr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60350" y="3893550"/>
            <a:ext cx="297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RANJEETA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ISHA MUGHAL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JHANZEB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SUBMITTED TO : SIR SHER DAUDPOTA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</p:spPr>
        <p:txBody>
          <a:bodyPr/>
          <a:lstStyle/>
          <a:p>
            <a:pPr algn="ctr"/>
            <a:r>
              <a:rPr lang="en" b="1" dirty="0"/>
              <a:t>WORKING OF PROJECT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3590" y="1130602"/>
            <a:ext cx="85583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you type the current song.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91" y="1538129"/>
            <a:ext cx="5562942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33591" y="4874766"/>
            <a:ext cx="85583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7226" y="298973"/>
            <a:ext cx="7038900" cy="914100"/>
          </a:xfrm>
        </p:spPr>
        <p:txBody>
          <a:bodyPr/>
          <a:lstStyle/>
          <a:p>
            <a:pPr algn="ctr"/>
            <a:r>
              <a:rPr lang="en" b="1" dirty="0"/>
              <a:t>WORKING OF PROJECT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4221" y="1623316"/>
            <a:ext cx="4779945" cy="3288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2027" y="936395"/>
            <a:ext cx="4572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3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screen where the output is printed using flask table.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</p:spPr>
        <p:txBody>
          <a:bodyPr/>
          <a:lstStyle/>
          <a:p>
            <a:pPr algn="ctr"/>
            <a:r>
              <a:rPr lang="en" b="1" dirty="0"/>
              <a:t>WORKING OF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2726" y="1031171"/>
            <a:ext cx="4572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you search for the song which is not available in dataset it will show song is not available.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0316" y="1707997"/>
            <a:ext cx="4760442" cy="31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2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64033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CONCLUSION</a:t>
            </a:r>
            <a:endParaRPr sz="3200" b="1" dirty="0"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941816"/>
            <a:ext cx="7038900" cy="2054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lvl="0" indent="-355600" algn="just">
              <a:buSzPts val="2000"/>
              <a:buChar char="❏"/>
            </a:pPr>
            <a:r>
              <a:rPr lang="en" sz="2000" dirty="0"/>
              <a:t>Introducing content based recommendation </a:t>
            </a:r>
            <a:r>
              <a:rPr lang="en" sz="2000" dirty="0" smtClean="0"/>
              <a:t>system. </a:t>
            </a:r>
            <a:r>
              <a:rPr lang="en-US" sz="2000" dirty="0" smtClean="0"/>
              <a:t>A recommendation system is what </a:t>
            </a:r>
            <a:r>
              <a:rPr lang="en-US" sz="2000" dirty="0"/>
              <a:t>helps a streaming application in providing a good user experience</a:t>
            </a:r>
            <a:endParaRPr sz="2000" dirty="0"/>
          </a:p>
          <a:p>
            <a:pPr lvl="0" indent="-355600" algn="just">
              <a:buSzPts val="2000"/>
              <a:buChar char="❏"/>
            </a:pPr>
            <a:r>
              <a:rPr lang="en" sz="2000" dirty="0" smtClean="0"/>
              <a:t>Our </a:t>
            </a:r>
            <a:r>
              <a:rPr lang="en" sz="2000" dirty="0"/>
              <a:t>model will predict and offer the number of songs you </a:t>
            </a:r>
            <a:r>
              <a:rPr lang="en" sz="2000" dirty="0" smtClean="0"/>
              <a:t>want, </a:t>
            </a:r>
            <a:r>
              <a:rPr lang="en-US" sz="2000" dirty="0"/>
              <a:t>By using music recommender system, the music provider can predict and then offer the appropriate songs to their users based on the characteristics of the music that has been heard previously.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10750" y="406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CONTENT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412900" y="1744600"/>
            <a:ext cx="3582000" cy="235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 dirty="0">
                <a:solidFill>
                  <a:schemeClr val="lt1"/>
                </a:solidFill>
              </a:rPr>
              <a:t> </a:t>
            </a:r>
            <a:r>
              <a:rPr lang="en" sz="1900" dirty="0" smtClean="0">
                <a:solidFill>
                  <a:schemeClr val="lt1"/>
                </a:solidFill>
                <a:highlight>
                  <a:schemeClr val="dk1"/>
                </a:highlight>
              </a:rPr>
              <a:t>Introduction</a:t>
            </a:r>
            <a:r>
              <a:rPr lang="en" sz="1900" dirty="0" smtClean="0">
                <a:solidFill>
                  <a:schemeClr val="lt1"/>
                </a:solidFill>
              </a:rPr>
              <a:t> </a:t>
            </a:r>
            <a:endParaRPr sz="1900" dirty="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 dirty="0">
                <a:solidFill>
                  <a:schemeClr val="lt1"/>
                </a:solidFill>
              </a:rPr>
              <a:t> Methodology</a:t>
            </a:r>
            <a:endParaRPr sz="1900" dirty="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 dirty="0">
                <a:solidFill>
                  <a:schemeClr val="lt1"/>
                </a:solidFill>
              </a:rPr>
              <a:t> Dataset Discussion</a:t>
            </a:r>
            <a:endParaRPr sz="1900" dirty="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 dirty="0">
                <a:solidFill>
                  <a:schemeClr val="lt1"/>
                </a:solidFill>
              </a:rPr>
              <a:t> Major </a:t>
            </a:r>
            <a:r>
              <a:rPr lang="en" sz="1900" dirty="0" smtClean="0">
                <a:solidFill>
                  <a:schemeClr val="lt1"/>
                </a:solidFill>
              </a:rPr>
              <a:t>Outcomes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-US" sz="1900" dirty="0" smtClean="0">
                <a:solidFill>
                  <a:schemeClr val="lt1"/>
                </a:solidFill>
              </a:rPr>
              <a:t>W</a:t>
            </a:r>
            <a:r>
              <a:rPr lang="en" sz="1900" dirty="0" smtClean="0">
                <a:solidFill>
                  <a:schemeClr val="lt1"/>
                </a:solidFill>
              </a:rPr>
              <a:t>orking of Project</a:t>
            </a:r>
            <a:endParaRPr sz="1900" dirty="0">
              <a:solidFill>
                <a:schemeClr val="l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 dirty="0" smtClean="0">
                <a:solidFill>
                  <a:schemeClr val="lt1"/>
                </a:solidFill>
              </a:rPr>
              <a:t>Conclusion</a:t>
            </a:r>
            <a:endParaRPr sz="2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INTRODUCTION</a:t>
            </a:r>
            <a:endParaRPr sz="32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783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Why recommendation system?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Content Based Filtering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Collaborative Filtering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Music Recommendation System.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50" y="479638"/>
            <a:ext cx="7107699" cy="41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APPLICATIONS</a:t>
            </a:r>
            <a:endParaRPr sz="3100" b="1"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3034"/>
          <a:stretch/>
        </p:blipFill>
        <p:spPr>
          <a:xfrm>
            <a:off x="1232575" y="1307850"/>
            <a:ext cx="6871075" cy="3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METHODOLOGY</a:t>
            </a:r>
            <a:endParaRPr sz="3200" b="1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741075"/>
            <a:ext cx="7038900" cy="3046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 smtClean="0"/>
              <a:t>Preprocessing</a:t>
            </a:r>
          </a:p>
          <a:p>
            <a:pPr marL="1073150" lvl="1" indent="-514350" algn="just">
              <a:buSzPts val="2000"/>
              <a:buFont typeface="+mj-lt"/>
              <a:buAutoNum type="romanUcPeriod"/>
            </a:pPr>
            <a:r>
              <a:rPr lang="en-US" sz="1800" dirty="0" smtClean="0"/>
              <a:t>Data Exploration</a:t>
            </a:r>
          </a:p>
          <a:p>
            <a:pPr marL="1073150" lvl="1" indent="-514350" algn="just">
              <a:buSzPts val="2000"/>
              <a:buFont typeface="+mj-lt"/>
              <a:buAutoNum type="romanUcPeriod"/>
            </a:pPr>
            <a:r>
              <a:rPr lang="en-US" sz="1800" dirty="0" smtClean="0"/>
              <a:t>Data Transformation</a:t>
            </a:r>
          </a:p>
          <a:p>
            <a:pPr marL="1073150" lvl="1" indent="-514350" algn="just">
              <a:buSzPts val="2000"/>
              <a:buFont typeface="+mj-lt"/>
              <a:buAutoNum type="romanUcPeriod"/>
            </a:pPr>
            <a:r>
              <a:rPr lang="en-US" sz="1800" dirty="0" smtClean="0"/>
              <a:t>Remove columns</a:t>
            </a:r>
            <a:endParaRPr sz="18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K-means Clustering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Assigning a Web Interface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 smtClean="0"/>
              <a:t>Deployment using flask.</a:t>
            </a:r>
            <a:endParaRPr sz="2000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36422580"/>
              </p:ext>
            </p:extLst>
          </p:nvPr>
        </p:nvGraphicFramePr>
        <p:xfrm>
          <a:off x="4585699" y="850800"/>
          <a:ext cx="4794607" cy="3741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b="1" dirty="0"/>
              <a:t>DATASET </a:t>
            </a:r>
            <a:endParaRPr sz="328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60"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297500" y="1741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Spotify dataset  collected from spotify.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It contains over 175,000 rows and 19 features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It contain audio Features as well as info features.</a:t>
            </a:r>
            <a:endParaRPr sz="20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Dataset Link: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drive.google.com/file/d/1it3VAYze6nChmaxPHF3QLJcvoZhMsemQ/view</a:t>
            </a:r>
            <a:endParaRPr lang="en-US" sz="2000" dirty="0" smtClean="0"/>
          </a:p>
          <a:p>
            <a:pPr lvl="0" indent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MAJOR OUTCOMES</a:t>
            </a:r>
            <a:endParaRPr sz="3200" b="1"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387011" y="1864695"/>
            <a:ext cx="6949389" cy="244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 dirty="0"/>
              <a:t>Time saving </a:t>
            </a:r>
            <a:r>
              <a:rPr lang="en" sz="2100" dirty="0" smtClean="0"/>
              <a:t> system.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 dirty="0"/>
              <a:t>Recommend  songs as many as user want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 dirty="0"/>
              <a:t>Help you to not get confuse</a:t>
            </a:r>
            <a:r>
              <a:rPr lang="en" sz="2100" dirty="0" smtClean="0"/>
              <a:t>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 dirty="0" smtClean="0"/>
              <a:t>A</a:t>
            </a:r>
            <a:r>
              <a:rPr lang="en" sz="2100" dirty="0" smtClean="0"/>
              <a:t> web based interface for user ease.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938" y="393750"/>
            <a:ext cx="7038900" cy="914100"/>
          </a:xfrm>
        </p:spPr>
        <p:txBody>
          <a:bodyPr/>
          <a:lstStyle/>
          <a:p>
            <a:pPr algn="ctr"/>
            <a:r>
              <a:rPr lang="en" b="1" dirty="0" smtClean="0"/>
              <a:t>WORKING OF PROJECT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7142" y="1304192"/>
            <a:ext cx="71320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initial page of our app in which we ask a user for enter song and the number of song.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70" y="1885308"/>
            <a:ext cx="42005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8670" y="47809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216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247</Words>
  <Application>Microsoft Office PowerPoint</Application>
  <PresentationFormat>On-screen Show (16:9)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Montserrat</vt:lpstr>
      <vt:lpstr>Lato</vt:lpstr>
      <vt:lpstr>Times New Roman</vt:lpstr>
      <vt:lpstr>Arial</vt:lpstr>
      <vt:lpstr>Focus</vt:lpstr>
      <vt:lpstr>Music Recommendation System</vt:lpstr>
      <vt:lpstr>CONTENT </vt:lpstr>
      <vt:lpstr>INTRODUCTION</vt:lpstr>
      <vt:lpstr>PowerPoint Presentation</vt:lpstr>
      <vt:lpstr>APPLICATIONS</vt:lpstr>
      <vt:lpstr>METHODOLOGY</vt:lpstr>
      <vt:lpstr>DATASET  </vt:lpstr>
      <vt:lpstr>MAJOR OUTCOMES</vt:lpstr>
      <vt:lpstr>WORKING OF PROJECT</vt:lpstr>
      <vt:lpstr>WORKING OF PROJECT</vt:lpstr>
      <vt:lpstr>WORKING OF PROJECT</vt:lpstr>
      <vt:lpstr>WORKING OF PROJECT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cp:lastModifiedBy>lundr</cp:lastModifiedBy>
  <cp:revision>21</cp:revision>
  <dcterms:modified xsi:type="dcterms:W3CDTF">2022-12-09T10:38:44Z</dcterms:modified>
</cp:coreProperties>
</file>