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Ordered Quantity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Delivered Quantity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Undelivered Quantity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LIFR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VOFR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 by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ON-TIME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IN-FULL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OTIF</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Key Metrics by City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Not yet Delivered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 Line Qty Delivered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Order Line Qty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 by 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 details by 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Orders ON-TIME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Orders IN-FULL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Oders OTIF</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 over Month (Drill-down for KPI over Week)</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5 products by order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Bottom 5 Products by Order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orders by city</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ea64798f-e3a2-4eb9-a1cf-ad9a8ac26ca2?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99f80d89ee374b31" /><Relationship Type="http://schemas.openxmlformats.org/officeDocument/2006/relationships/slideLayout" Target="/ppt/slideLayouts/slideLayout8.xml" Id="Rb1cd4178186047ac" /><Relationship Type="http://schemas.openxmlformats.org/officeDocument/2006/relationships/hyperlink" Target="https://app.powerbi.com/groups/me/reports/ea64798f-e3a2-4eb9-a1cf-ad9a8ac26ca2/?pbi_source=PowerPoint" TargetMode="External" Id="RelId0" /><Relationship Type="http://schemas.openxmlformats.org/officeDocument/2006/relationships/image" Target="/ppt/media/image4.png" Id="imgId25572444"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6f1faede23714486" /><Relationship Type="http://schemas.openxmlformats.org/officeDocument/2006/relationships/slideLayout" Target="/ppt/slideLayouts/slideLayout8.xml" Id="R5b01d9be175745c6" /><Relationship Type="http://schemas.openxmlformats.org/officeDocument/2006/relationships/hyperlink" Target="https://app.powerbi.com/groups/me/reports/ea64798f-e3a2-4eb9-a1cf-ad9a8ac26ca2/?pbi_source=PowerPoint" TargetMode="External" Id="RelId1" /><Relationship Type="http://schemas.openxmlformats.org/officeDocument/2006/relationships/image" Target="/ppt/media/image5.png" Id="imgId25572445"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36f55055424f4310" /><Relationship Type="http://schemas.openxmlformats.org/officeDocument/2006/relationships/slideLayout" Target="/ppt/slideLayouts/slideLayout8.xml" Id="R83b02ab18635491f" /><Relationship Type="http://schemas.openxmlformats.org/officeDocument/2006/relationships/hyperlink" Target="https://app.powerbi.com/groups/me/reports/ea64798f-e3a2-4eb9-a1cf-ad9a8ac26ca2/?pbi_source=PowerPoint" TargetMode="External" Id="RelId2" /><Relationship Type="http://schemas.openxmlformats.org/officeDocument/2006/relationships/image" Target="/ppt/media/image6.png" Id="imgId25572446"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b641c144ed3a44bc" /><Relationship Type="http://schemas.openxmlformats.org/officeDocument/2006/relationships/slideLayout" Target="/ppt/slideLayouts/slideLayout8.xml" Id="R3900e6d96a974baa" /><Relationship Type="http://schemas.openxmlformats.org/officeDocument/2006/relationships/hyperlink" Target="https://app.powerbi.com/groups/me/reports/ea64798f-e3a2-4eb9-a1cf-ad9a8ac26ca2/?pbi_source=PowerPoint" TargetMode="External" Id="RelId3" /><Relationship Type="http://schemas.openxmlformats.org/officeDocument/2006/relationships/image" Target="/ppt/media/image7.png" Id="imgId25572447"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537c84b39bab43ce" /><Relationship Type="http://schemas.openxmlformats.org/officeDocument/2006/relationships/slideLayout" Target="/ppt/slideLayouts/slideLayout8.xml" Id="R18483b7d71d74a4a" /><Relationship Type="http://schemas.openxmlformats.org/officeDocument/2006/relationships/hyperlink" Target="https://app.powerbi.com/groups/me/reports/ea64798f-e3a2-4eb9-a1cf-ad9a8ac26ca2/?pbi_source=PowerPoint" TargetMode="External" Id="RelId4" /><Relationship Type="http://schemas.openxmlformats.org/officeDocument/2006/relationships/image" Target="/ppt/media/image8.png" Id="imgId25572448"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Supply chain project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5/6/2023 11:38:24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5/6/2023 11:33:40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pageNavigator ,textbox ,imag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557244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Home</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Ordered Quantity ,Delivered Quantity ,Undelivered Quantity ,LIFR % ,VOFR % ,KPI by Month ,textbox ,ON-TIME ,IN-FULL ,OTIF ,Key Metrics by City ,slicer ,slicer ,slicer ,shape ,textbox ,actionButton ,shape ,Target ,Target ,Target ,shape.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2557244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Overview</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slicer ,slicer ,slicer ,slicer ,slicer ,Not yet Delivered ,Order Line Qty Delivered ,Total Order Line Qty ,shape ,KPI by Customer ,Order details by Customer ,actionButton ,shape ,shape ,shape ,card ,Total Orders ON-TIME ,Total Orders IN-FULL ,Total Oders OTIF ,shape ,shape ,shape ,textbox.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2557244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Customer Overview</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actionButton ,actionButton ,actionButton ,actionButton ,actionButton ,lineChart ,KPI over Month (Drill-down for KPI over Week) ,lineChart ,lineChart ,lineChart ,slicer ,slicer ,slicer ,slicer ,slicer ,textbox ,shape ,pivotTable ,Top 5 products by order ,Bottom 5 Products by Order ,actionButton ,shape ,shape ,Total orders by city.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2557244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Product Overview</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textbox ,shape.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2557244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Insights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