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Ordered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VOFR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 Metrics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OTIF, IN FULL and On Time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ON TIME %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 FULL %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OTIF %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On Time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 Full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OTIF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yet Delivered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Delivered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Ordered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details by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Target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over Month (Drill-down for KPI over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LIFR %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VOFR %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Products by Order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87cca1c-eb91-40c2-89c6-29204a1335c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16afb6cf75149cb" /><Relationship Type="http://schemas.openxmlformats.org/officeDocument/2006/relationships/slideLayout" Target="/ppt/slideLayouts/slideLayout8.xml" Id="Rb7b1f72659544d40" /><Relationship Type="http://schemas.openxmlformats.org/officeDocument/2006/relationships/hyperlink" Target="https://app.powerbi.com/groups/me/reports/887cca1c-eb91-40c2-89c6-29204a1335c5/?pbi_source=PowerPoint" TargetMode="External" Id="RelId0" /><Relationship Type="http://schemas.openxmlformats.org/officeDocument/2006/relationships/image" Target="/ppt/media/image4.png" Id="imgId3822987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84cb583ff55740e3" /><Relationship Type="http://schemas.openxmlformats.org/officeDocument/2006/relationships/slideLayout" Target="/ppt/slideLayouts/slideLayout8.xml" Id="Rb298137164514041" /><Relationship Type="http://schemas.openxmlformats.org/officeDocument/2006/relationships/hyperlink" Target="https://app.powerbi.com/groups/me/reports/887cca1c-eb91-40c2-89c6-29204a1335c5/?pbi_source=PowerPoint" TargetMode="External" Id="RelId1" /><Relationship Type="http://schemas.openxmlformats.org/officeDocument/2006/relationships/image" Target="/ppt/media/image5.png" Id="imgId3822987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f5dc553c61354496" /><Relationship Type="http://schemas.openxmlformats.org/officeDocument/2006/relationships/slideLayout" Target="/ppt/slideLayouts/slideLayout8.xml" Id="Rd5aabb2040474ccb" /><Relationship Type="http://schemas.openxmlformats.org/officeDocument/2006/relationships/hyperlink" Target="https://app.powerbi.com/groups/me/reports/887cca1c-eb91-40c2-89c6-29204a1335c5/?pbi_source=PowerPoint" TargetMode="External" Id="RelId2" /><Relationship Type="http://schemas.openxmlformats.org/officeDocument/2006/relationships/image" Target="/ppt/media/image6.png" Id="imgId3822987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37cb8d2dc82c4d50" /><Relationship Type="http://schemas.openxmlformats.org/officeDocument/2006/relationships/slideLayout" Target="/ppt/slideLayouts/slideLayout8.xml" Id="R01fa555d142a43c0" /><Relationship Type="http://schemas.openxmlformats.org/officeDocument/2006/relationships/hyperlink" Target="https://app.powerbi.com/groups/me/reports/887cca1c-eb91-40c2-89c6-29204a1335c5/?pbi_source=PowerPoint" TargetMode="External" Id="RelId3" /><Relationship Type="http://schemas.openxmlformats.org/officeDocument/2006/relationships/image" Target="/ppt/media/image7.png" Id="imgId38229875"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cc4ba28347e34289" /><Relationship Type="http://schemas.openxmlformats.org/officeDocument/2006/relationships/slideLayout" Target="/ppt/slideLayouts/slideLayout8.xml" Id="R1082644a674d47f6" /><Relationship Type="http://schemas.openxmlformats.org/officeDocument/2006/relationships/hyperlink" Target="https://app.powerbi.com/groups/me/reports/887cca1c-eb91-40c2-89c6-29204a1335c5/?pbi_source=PowerPoint" TargetMode="External" Id="RelId4" /><Relationship Type="http://schemas.openxmlformats.org/officeDocument/2006/relationships/image" Target="/ppt/media/image8.png" Id="imgId3822987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Supply chain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3/27/2023 7:52:50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3/27/2023 7:51:09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pageNavigato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82298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Ordered Quantity ,Delivered Quantity ,Undelivered Quantity ,LIFR % ,VOFR % ,Key Metrics by City ,OTIF, IN FULL and On Time by Month ,ON TIME % vs Target ,IN FULL % vs Target ,OTIF % vs Target ,textbox ,actionButton ,slicer ,slicer ,slicer ,slicer ,slicer ,textbox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82298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On Time % ,In Full % ,OTIF % ,slicer ,slicer ,slicer ,slicer ,slicer ,textbox ,shape ,shape ,Not yet Delivered ,Delivered Quantity ,Ordered Quantity ,shape ,lineChart ,Order details by Customer ,actionButton ,Target ,Target ,Targe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822987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Insights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actionButton ,actionButton ,actionButton ,KPI over Month (Drill-down for KPI over Week) ,lineChart ,lineChart ,lineChart ,lineChart ,slicer ,slicer ,slicer ,slicer ,slicer ,textbox ,shape ,LIFR % by Month ,VOFR % by Month ,pivotTable ,Top 5 products by order ,Bottom 5 Products by Order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822987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Insights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extbox.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822987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