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Ordered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Delivered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Undelivered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LIFR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VOFR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ON-TIME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IN-FULL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OTIF</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Key Metrics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Not yet Delivered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 Line Qty Delivered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 Line Qty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 by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 details by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ON-TIME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IN-FULL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Oders OTIF</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 over Month (Drill-down for KPI over Week)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products by order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5 Products by Order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by city</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87d426e-1597-4cf2-a289-5aea9426c447?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894e087410ac42bb" /><Relationship Type="http://schemas.openxmlformats.org/officeDocument/2006/relationships/slideLayout" Target="/ppt/slideLayouts/slideLayout8.xml" Id="Rc937a0b902c84b8e" /><Relationship Type="http://schemas.openxmlformats.org/officeDocument/2006/relationships/hyperlink" Target="https://app.powerbi.com/groups/me/reports/787d426e-1597-4cf2-a289-5aea9426c447/?pbi_source=PowerPoint" TargetMode="External" Id="RelId0" /><Relationship Type="http://schemas.openxmlformats.org/officeDocument/2006/relationships/image" Target="/ppt/media/image4.png" Id="imgId48689646"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85c9ce342e384559" /><Relationship Type="http://schemas.openxmlformats.org/officeDocument/2006/relationships/slideLayout" Target="/ppt/slideLayouts/slideLayout8.xml" Id="Rb5223dafc69f4c9e" /><Relationship Type="http://schemas.openxmlformats.org/officeDocument/2006/relationships/hyperlink" Target="https://app.powerbi.com/groups/me/reports/787d426e-1597-4cf2-a289-5aea9426c447/?pbi_source=PowerPoint" TargetMode="External" Id="RelId1" /><Relationship Type="http://schemas.openxmlformats.org/officeDocument/2006/relationships/image" Target="/ppt/media/image5.png" Id="imgId48689647"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5e7686f16f264cb4" /><Relationship Type="http://schemas.openxmlformats.org/officeDocument/2006/relationships/slideLayout" Target="/ppt/slideLayouts/slideLayout8.xml" Id="R7cfbab4be60e4b6d" /><Relationship Type="http://schemas.openxmlformats.org/officeDocument/2006/relationships/hyperlink" Target="https://app.powerbi.com/groups/me/reports/787d426e-1597-4cf2-a289-5aea9426c447/?pbi_source=PowerPoint" TargetMode="External" Id="RelId2" /><Relationship Type="http://schemas.openxmlformats.org/officeDocument/2006/relationships/image" Target="/ppt/media/image6.png" Id="imgId48689648"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8311bd4cdfe045d0" /><Relationship Type="http://schemas.openxmlformats.org/officeDocument/2006/relationships/slideLayout" Target="/ppt/slideLayouts/slideLayout8.xml" Id="Rab5b65580eee4cb7" /><Relationship Type="http://schemas.openxmlformats.org/officeDocument/2006/relationships/hyperlink" Target="https://app.powerbi.com/groups/me/reports/787d426e-1597-4cf2-a289-5aea9426c447/?pbi_source=PowerPoint" TargetMode="External" Id="RelId3" /><Relationship Type="http://schemas.openxmlformats.org/officeDocument/2006/relationships/image" Target="/ppt/media/image7.png" Id="imgId48689649"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6c9e5cad25ca4fa5" /><Relationship Type="http://schemas.openxmlformats.org/officeDocument/2006/relationships/slideLayout" Target="/ppt/slideLayouts/slideLayout8.xml" Id="R0c8206d688284430" /><Relationship Type="http://schemas.openxmlformats.org/officeDocument/2006/relationships/hyperlink" Target="https://app.powerbi.com/groups/me/reports/787d426e-1597-4cf2-a289-5aea9426c447/?pbi_source=PowerPoint" TargetMode="External" Id="RelId4" /><Relationship Type="http://schemas.openxmlformats.org/officeDocument/2006/relationships/image" Target="/ppt/media/image8.png" Id="imgId4868965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Supply chain project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5/3/2024 10:00:15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5/3/2024 9:58:44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pageNavigator ,textbox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868964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Ordered Quantity ,Delivered Quantity ,Undelivered Quantity ,LIFR % ,VOFR % ,KPI by Month ,textbox ,ON-TIME ,IN-FULL ,OTIF ,Key Metrics by City ,slicer ,slicer ,slicer ,shape ,textbox ,actionButton ,shape ,Target ,Target ,Target ,shap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4868964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licer ,slicer ,slicer ,slicer ,slicer ,Not yet Delivered ,Order Line Qty Delivered ,Total Order Line Qty ,shape ,KPI by Customer ,Order details by Customer ,actionButton ,shape ,shape ,shape ,card ,Total Orders ON-TIME ,Total Orders IN-FULL ,Total Oders OTIF ,shape ,shape ,shape ,textbox.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4868964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Overview</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actionButton ,actionButton ,actionButton ,actionButton ,actionButton ,lineChart ,KPI over Month (Drill-down for KPI over Week) ,lineChart ,lineChart ,lineChart ,slicer ,slicer ,slicer ,slicer ,slicer ,textbox ,shape ,pivotTable ,Top 5 products by order ,Bottom 5 Products by Order ,actionButton ,shape ,shape ,Total orders by city.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4868964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Overview</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textbox ,shape.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4868965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Insights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