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65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AF82A-DB0C-4DA8-AB29-46BA17408230}" v="32" dt="2023-04-05T06:36:07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eet Salve" userId="e0cbfa4f3b8ff975" providerId="LiveId" clId="{083AF82A-DB0C-4DA8-AB29-46BA17408230}"/>
    <pc:docChg chg="custSel addSld delSld modSld sldOrd">
      <pc:chgData name="Ranjeet Salve" userId="e0cbfa4f3b8ff975" providerId="LiveId" clId="{083AF82A-DB0C-4DA8-AB29-46BA17408230}" dt="2023-04-05T06:50:23.633" v="1061" actId="313"/>
      <pc:docMkLst>
        <pc:docMk/>
      </pc:docMkLst>
      <pc:sldChg chg="addSp delSp modSp new mod">
        <pc:chgData name="Ranjeet Salve" userId="e0cbfa4f3b8ff975" providerId="LiveId" clId="{083AF82A-DB0C-4DA8-AB29-46BA17408230}" dt="2023-04-05T06:36:23.630" v="652" actId="207"/>
        <pc:sldMkLst>
          <pc:docMk/>
          <pc:sldMk cId="2076910914" sldId="256"/>
        </pc:sldMkLst>
        <pc:spChg chg="del">
          <ac:chgData name="Ranjeet Salve" userId="e0cbfa4f3b8ff975" providerId="LiveId" clId="{083AF82A-DB0C-4DA8-AB29-46BA17408230}" dt="2023-04-05T05:57:51.227" v="1" actId="478"/>
          <ac:spMkLst>
            <pc:docMk/>
            <pc:sldMk cId="2076910914" sldId="256"/>
            <ac:spMk id="2" creationId="{45EC18FC-6918-2B51-9636-D9F431DB636B}"/>
          </ac:spMkLst>
        </pc:spChg>
        <pc:spChg chg="del">
          <ac:chgData name="Ranjeet Salve" userId="e0cbfa4f3b8ff975" providerId="LiveId" clId="{083AF82A-DB0C-4DA8-AB29-46BA17408230}" dt="2023-04-05T05:57:53.895" v="2" actId="478"/>
          <ac:spMkLst>
            <pc:docMk/>
            <pc:sldMk cId="2076910914" sldId="256"/>
            <ac:spMk id="3" creationId="{258A812E-2551-2A6D-768A-0F99C60A748C}"/>
          </ac:spMkLst>
        </pc:spChg>
        <pc:spChg chg="add mod">
          <ac:chgData name="Ranjeet Salve" userId="e0cbfa4f3b8ff975" providerId="LiveId" clId="{083AF82A-DB0C-4DA8-AB29-46BA17408230}" dt="2023-04-05T06:36:23.630" v="652" actId="207"/>
          <ac:spMkLst>
            <pc:docMk/>
            <pc:sldMk cId="2076910914" sldId="256"/>
            <ac:spMk id="4" creationId="{5ACFFD81-F6A3-1D63-A43D-98E4F8876768}"/>
          </ac:spMkLst>
        </pc:spChg>
        <pc:picChg chg="add mod">
          <ac:chgData name="Ranjeet Salve" userId="e0cbfa4f3b8ff975" providerId="LiveId" clId="{083AF82A-DB0C-4DA8-AB29-46BA17408230}" dt="2023-04-05T06:11:14.049" v="122" actId="14100"/>
          <ac:picMkLst>
            <pc:docMk/>
            <pc:sldMk cId="2076910914" sldId="256"/>
            <ac:picMk id="6" creationId="{3F4FAABA-665E-BE9C-B794-1F92700D81C3}"/>
          </ac:picMkLst>
        </pc:picChg>
      </pc:sldChg>
      <pc:sldChg chg="addSp delSp modSp new mod">
        <pc:chgData name="Ranjeet Salve" userId="e0cbfa4f3b8ff975" providerId="LiveId" clId="{083AF82A-DB0C-4DA8-AB29-46BA17408230}" dt="2023-04-05T06:43:37.836" v="666" actId="113"/>
        <pc:sldMkLst>
          <pc:docMk/>
          <pc:sldMk cId="2021155028" sldId="257"/>
        </pc:sldMkLst>
        <pc:spChg chg="add del">
          <ac:chgData name="Ranjeet Salve" userId="e0cbfa4f3b8ff975" providerId="LiveId" clId="{083AF82A-DB0C-4DA8-AB29-46BA17408230}" dt="2023-04-05T06:03:02.080" v="66" actId="478"/>
          <ac:spMkLst>
            <pc:docMk/>
            <pc:sldMk cId="2021155028" sldId="257"/>
            <ac:spMk id="3" creationId="{9224A109-E4AB-2E56-4E5B-67A2FAF65344}"/>
          </ac:spMkLst>
        </pc:spChg>
        <pc:spChg chg="add mod">
          <ac:chgData name="Ranjeet Salve" userId="e0cbfa4f3b8ff975" providerId="LiveId" clId="{083AF82A-DB0C-4DA8-AB29-46BA17408230}" dt="2023-04-05T06:43:37.836" v="666" actId="113"/>
          <ac:spMkLst>
            <pc:docMk/>
            <pc:sldMk cId="2021155028" sldId="257"/>
            <ac:spMk id="5" creationId="{A562B9DF-E91D-F1B4-E3BF-7BF225D65FBD}"/>
          </ac:spMkLst>
        </pc:spChg>
        <pc:picChg chg="add mod">
          <ac:chgData name="Ranjeet Salve" userId="e0cbfa4f3b8ff975" providerId="LiveId" clId="{083AF82A-DB0C-4DA8-AB29-46BA17408230}" dt="2023-04-05T06:24:28.552" v="433" actId="1076"/>
          <ac:picMkLst>
            <pc:docMk/>
            <pc:sldMk cId="2021155028" sldId="257"/>
            <ac:picMk id="7" creationId="{C5A25839-8F95-93CE-1898-4BE93001A90F}"/>
          </ac:picMkLst>
        </pc:picChg>
      </pc:sldChg>
      <pc:sldChg chg="addSp delSp modSp new mod ord">
        <pc:chgData name="Ranjeet Salve" userId="e0cbfa4f3b8ff975" providerId="LiveId" clId="{083AF82A-DB0C-4DA8-AB29-46BA17408230}" dt="2023-04-05T06:43:05.865" v="662" actId="113"/>
        <pc:sldMkLst>
          <pc:docMk/>
          <pc:sldMk cId="823197322" sldId="258"/>
        </pc:sldMkLst>
        <pc:spChg chg="add del">
          <ac:chgData name="Ranjeet Salve" userId="e0cbfa4f3b8ff975" providerId="LiveId" clId="{083AF82A-DB0C-4DA8-AB29-46BA17408230}" dt="2023-04-05T06:05:08.967" v="87" actId="478"/>
          <ac:spMkLst>
            <pc:docMk/>
            <pc:sldMk cId="823197322" sldId="258"/>
            <ac:spMk id="3" creationId="{0FFCC522-8E3C-20C4-4856-9ED305334DC0}"/>
          </ac:spMkLst>
        </pc:spChg>
        <pc:spChg chg="add mod">
          <ac:chgData name="Ranjeet Salve" userId="e0cbfa4f3b8ff975" providerId="LiveId" clId="{083AF82A-DB0C-4DA8-AB29-46BA17408230}" dt="2023-04-05T06:43:05.865" v="662" actId="113"/>
          <ac:spMkLst>
            <pc:docMk/>
            <pc:sldMk cId="823197322" sldId="258"/>
            <ac:spMk id="4" creationId="{F2A56B9B-9D8C-A5CA-01BD-486B346CA30A}"/>
          </ac:spMkLst>
        </pc:spChg>
        <pc:picChg chg="add mod">
          <ac:chgData name="Ranjeet Salve" userId="e0cbfa4f3b8ff975" providerId="LiveId" clId="{083AF82A-DB0C-4DA8-AB29-46BA17408230}" dt="2023-04-05T06:22:46.297" v="299" actId="1076"/>
          <ac:picMkLst>
            <pc:docMk/>
            <pc:sldMk cId="823197322" sldId="258"/>
            <ac:picMk id="6" creationId="{8BD6F3BC-E786-BC5D-2ACB-87845C46E026}"/>
          </ac:picMkLst>
        </pc:picChg>
      </pc:sldChg>
      <pc:sldChg chg="addSp modSp new mod">
        <pc:chgData name="Ranjeet Salve" userId="e0cbfa4f3b8ff975" providerId="LiveId" clId="{083AF82A-DB0C-4DA8-AB29-46BA17408230}" dt="2023-04-05T06:44:15.939" v="693" actId="113"/>
        <pc:sldMkLst>
          <pc:docMk/>
          <pc:sldMk cId="2690534677" sldId="259"/>
        </pc:sldMkLst>
        <pc:spChg chg="add mod">
          <ac:chgData name="Ranjeet Salve" userId="e0cbfa4f3b8ff975" providerId="LiveId" clId="{083AF82A-DB0C-4DA8-AB29-46BA17408230}" dt="2023-04-05T06:44:15.939" v="693" actId="113"/>
          <ac:spMkLst>
            <pc:docMk/>
            <pc:sldMk cId="2690534677" sldId="259"/>
            <ac:spMk id="2" creationId="{8394A09A-1307-08E0-50FC-B120C1B52DD4}"/>
          </ac:spMkLst>
        </pc:spChg>
        <pc:picChg chg="add mod">
          <ac:chgData name="Ranjeet Salve" userId="e0cbfa4f3b8ff975" providerId="LiveId" clId="{083AF82A-DB0C-4DA8-AB29-46BA17408230}" dt="2023-04-05T06:29:10.487" v="567" actId="1076"/>
          <ac:picMkLst>
            <pc:docMk/>
            <pc:sldMk cId="2690534677" sldId="259"/>
            <ac:picMk id="4" creationId="{F1B0E1E0-48B1-8633-BEFB-E779E1D26AE6}"/>
          </ac:picMkLst>
        </pc:picChg>
      </pc:sldChg>
      <pc:sldChg chg="addSp modSp new mod">
        <pc:chgData name="Ranjeet Salve" userId="e0cbfa4f3b8ff975" providerId="LiveId" clId="{083AF82A-DB0C-4DA8-AB29-46BA17408230}" dt="2023-04-05T06:48:57.369" v="930" actId="113"/>
        <pc:sldMkLst>
          <pc:docMk/>
          <pc:sldMk cId="2782088809" sldId="260"/>
        </pc:sldMkLst>
        <pc:spChg chg="add mod">
          <ac:chgData name="Ranjeet Salve" userId="e0cbfa4f3b8ff975" providerId="LiveId" clId="{083AF82A-DB0C-4DA8-AB29-46BA17408230}" dt="2023-04-05T06:48:57.369" v="930" actId="113"/>
          <ac:spMkLst>
            <pc:docMk/>
            <pc:sldMk cId="2782088809" sldId="260"/>
            <ac:spMk id="2" creationId="{6A0D9627-FBDF-6A55-E102-DF42F3A72F4F}"/>
          </ac:spMkLst>
        </pc:spChg>
        <pc:picChg chg="add mod">
          <ac:chgData name="Ranjeet Salve" userId="e0cbfa4f3b8ff975" providerId="LiveId" clId="{083AF82A-DB0C-4DA8-AB29-46BA17408230}" dt="2023-04-05T06:46:49.888" v="841" actId="1076"/>
          <ac:picMkLst>
            <pc:docMk/>
            <pc:sldMk cId="2782088809" sldId="260"/>
            <ac:picMk id="4" creationId="{599C0C90-FACF-ADE3-3A90-3A3F15235905}"/>
          </ac:picMkLst>
        </pc:picChg>
      </pc:sldChg>
      <pc:sldChg chg="addSp modSp new mod">
        <pc:chgData name="Ranjeet Salve" userId="e0cbfa4f3b8ff975" providerId="LiveId" clId="{083AF82A-DB0C-4DA8-AB29-46BA17408230}" dt="2023-04-05T06:36:50.901" v="657" actId="207"/>
        <pc:sldMkLst>
          <pc:docMk/>
          <pc:sldMk cId="717174450" sldId="261"/>
        </pc:sldMkLst>
        <pc:spChg chg="add mod">
          <ac:chgData name="Ranjeet Salve" userId="e0cbfa4f3b8ff975" providerId="LiveId" clId="{083AF82A-DB0C-4DA8-AB29-46BA17408230}" dt="2023-04-05T06:36:50.901" v="657" actId="207"/>
          <ac:spMkLst>
            <pc:docMk/>
            <pc:sldMk cId="717174450" sldId="261"/>
            <ac:spMk id="2" creationId="{A6A8E504-D7BD-FA35-4B23-D9B9DD743D04}"/>
          </ac:spMkLst>
        </pc:spChg>
        <pc:picChg chg="add mod">
          <ac:chgData name="Ranjeet Salve" userId="e0cbfa4f3b8ff975" providerId="LiveId" clId="{083AF82A-DB0C-4DA8-AB29-46BA17408230}" dt="2023-04-05T06:15:15.099" v="164" actId="14100"/>
          <ac:picMkLst>
            <pc:docMk/>
            <pc:sldMk cId="717174450" sldId="261"/>
            <ac:picMk id="4" creationId="{0C30BFB9-E203-E94E-B7A6-1B9B662572A9}"/>
          </ac:picMkLst>
        </pc:picChg>
      </pc:sldChg>
      <pc:sldChg chg="addSp modSp new mod">
        <pc:chgData name="Ranjeet Salve" userId="e0cbfa4f3b8ff975" providerId="LiveId" clId="{083AF82A-DB0C-4DA8-AB29-46BA17408230}" dt="2023-04-05T06:48:49.940" v="929" actId="113"/>
        <pc:sldMkLst>
          <pc:docMk/>
          <pc:sldMk cId="2450922158" sldId="262"/>
        </pc:sldMkLst>
        <pc:spChg chg="add mod">
          <ac:chgData name="Ranjeet Salve" userId="e0cbfa4f3b8ff975" providerId="LiveId" clId="{083AF82A-DB0C-4DA8-AB29-46BA17408230}" dt="2023-04-05T06:48:49.940" v="929" actId="113"/>
          <ac:spMkLst>
            <pc:docMk/>
            <pc:sldMk cId="2450922158" sldId="262"/>
            <ac:spMk id="2" creationId="{E69EA9C6-AE1A-2FEA-27C3-37EA0120A8AD}"/>
          </ac:spMkLst>
        </pc:spChg>
        <pc:picChg chg="add mod">
          <ac:chgData name="Ranjeet Salve" userId="e0cbfa4f3b8ff975" providerId="LiveId" clId="{083AF82A-DB0C-4DA8-AB29-46BA17408230}" dt="2023-04-05T06:47:07.287" v="842" actId="14100"/>
          <ac:picMkLst>
            <pc:docMk/>
            <pc:sldMk cId="2450922158" sldId="262"/>
            <ac:picMk id="4" creationId="{7EFA867A-A895-2FA6-D46D-9A062977511E}"/>
          </ac:picMkLst>
        </pc:picChg>
      </pc:sldChg>
      <pc:sldChg chg="addSp modSp new mod">
        <pc:chgData name="Ranjeet Salve" userId="e0cbfa4f3b8ff975" providerId="LiveId" clId="{083AF82A-DB0C-4DA8-AB29-46BA17408230}" dt="2023-04-05T06:50:23.633" v="1061" actId="313"/>
        <pc:sldMkLst>
          <pc:docMk/>
          <pc:sldMk cId="2527635818" sldId="263"/>
        </pc:sldMkLst>
        <pc:spChg chg="add mod">
          <ac:chgData name="Ranjeet Salve" userId="e0cbfa4f3b8ff975" providerId="LiveId" clId="{083AF82A-DB0C-4DA8-AB29-46BA17408230}" dt="2023-04-05T06:50:23.633" v="1061" actId="313"/>
          <ac:spMkLst>
            <pc:docMk/>
            <pc:sldMk cId="2527635818" sldId="263"/>
            <ac:spMk id="2" creationId="{B1F6C478-771B-D103-EA73-927E2009AAD9}"/>
          </ac:spMkLst>
        </pc:spChg>
        <pc:picChg chg="add mod">
          <ac:chgData name="Ranjeet Salve" userId="e0cbfa4f3b8ff975" providerId="LiveId" clId="{083AF82A-DB0C-4DA8-AB29-46BA17408230}" dt="2023-04-05T06:50:18.926" v="1057" actId="1076"/>
          <ac:picMkLst>
            <pc:docMk/>
            <pc:sldMk cId="2527635818" sldId="263"/>
            <ac:picMk id="4" creationId="{9F820D53-BCD9-EB37-1E2D-06484B3B1C44}"/>
          </ac:picMkLst>
        </pc:picChg>
      </pc:sldChg>
      <pc:sldChg chg="addSp modSp new del mod">
        <pc:chgData name="Ranjeet Salve" userId="e0cbfa4f3b8ff975" providerId="LiveId" clId="{083AF82A-DB0C-4DA8-AB29-46BA17408230}" dt="2023-04-05T06:31:26.974" v="568" actId="47"/>
        <pc:sldMkLst>
          <pc:docMk/>
          <pc:sldMk cId="957191859" sldId="264"/>
        </pc:sldMkLst>
        <pc:spChg chg="add mod">
          <ac:chgData name="Ranjeet Salve" userId="e0cbfa4f3b8ff975" providerId="LiveId" clId="{083AF82A-DB0C-4DA8-AB29-46BA17408230}" dt="2023-04-05T06:20:22.272" v="199" actId="20577"/>
          <ac:spMkLst>
            <pc:docMk/>
            <pc:sldMk cId="957191859" sldId="264"/>
            <ac:spMk id="2" creationId="{A591BFF4-22BE-A685-00AE-191ECFC02A97}"/>
          </ac:spMkLst>
        </pc:spChg>
        <pc:picChg chg="add mod">
          <ac:chgData name="Ranjeet Salve" userId="e0cbfa4f3b8ff975" providerId="LiveId" clId="{083AF82A-DB0C-4DA8-AB29-46BA17408230}" dt="2023-04-05T06:20:39.270" v="203" actId="1076"/>
          <ac:picMkLst>
            <pc:docMk/>
            <pc:sldMk cId="957191859" sldId="264"/>
            <ac:picMk id="4" creationId="{275246AE-D47F-2395-1192-B34DE00436B0}"/>
          </ac:picMkLst>
        </pc:picChg>
      </pc:sldChg>
      <pc:sldChg chg="addSp delSp modSp new mod ord">
        <pc:chgData name="Ranjeet Salve" userId="e0cbfa4f3b8ff975" providerId="LiveId" clId="{083AF82A-DB0C-4DA8-AB29-46BA17408230}" dt="2023-04-05T06:37:24.471" v="660" actId="403"/>
        <pc:sldMkLst>
          <pc:docMk/>
          <pc:sldMk cId="156184222" sldId="265"/>
        </pc:sldMkLst>
        <pc:spChg chg="add del mod">
          <ac:chgData name="Ranjeet Salve" userId="e0cbfa4f3b8ff975" providerId="LiveId" clId="{083AF82A-DB0C-4DA8-AB29-46BA17408230}" dt="2023-04-05T06:21:33.054" v="209"/>
          <ac:spMkLst>
            <pc:docMk/>
            <pc:sldMk cId="156184222" sldId="265"/>
            <ac:spMk id="2" creationId="{D995A271-161E-96AB-7C04-BE4F4FCD4751}"/>
          </ac:spMkLst>
        </pc:spChg>
        <pc:spChg chg="add mod">
          <ac:chgData name="Ranjeet Salve" userId="e0cbfa4f3b8ff975" providerId="LiveId" clId="{083AF82A-DB0C-4DA8-AB29-46BA17408230}" dt="2023-04-05T06:37:24.471" v="660" actId="403"/>
          <ac:spMkLst>
            <pc:docMk/>
            <pc:sldMk cId="156184222" sldId="265"/>
            <ac:spMk id="3" creationId="{FC043EE8-48C7-CF73-CE52-32C3660973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F970-8B5A-4D76-9DEA-62B9CAB93C7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799F-01BB-4941-9F76-D1408316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6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F970-8B5A-4D76-9DEA-62B9CAB93C7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799F-01BB-4941-9F76-D1408316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1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F970-8B5A-4D76-9DEA-62B9CAB93C7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799F-01BB-4941-9F76-D1408316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F970-8B5A-4D76-9DEA-62B9CAB93C7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799F-01BB-4941-9F76-D1408316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F970-8B5A-4D76-9DEA-62B9CAB93C7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799F-01BB-4941-9F76-D1408316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98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F970-8B5A-4D76-9DEA-62B9CAB93C7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799F-01BB-4941-9F76-D1408316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9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F970-8B5A-4D76-9DEA-62B9CAB93C7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799F-01BB-4941-9F76-D1408316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6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F970-8B5A-4D76-9DEA-62B9CAB93C7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799F-01BB-4941-9F76-D1408316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83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F970-8B5A-4D76-9DEA-62B9CAB93C7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799F-01BB-4941-9F76-D1408316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3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F970-8B5A-4D76-9DEA-62B9CAB93C7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799F-01BB-4941-9F76-D1408316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F970-8B5A-4D76-9DEA-62B9CAB93C7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799F-01BB-4941-9F76-D1408316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5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F970-8B5A-4D76-9DEA-62B9CAB93C7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799F-01BB-4941-9F76-D1408316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51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043EE8-48C7-CF73-CE52-32C3660973CF}"/>
              </a:ext>
            </a:extLst>
          </p:cNvPr>
          <p:cNvSpPr txBox="1"/>
          <p:nvPr/>
        </p:nvSpPr>
        <p:spPr>
          <a:xfrm>
            <a:off x="1307690" y="983226"/>
            <a:ext cx="9370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/>
              <a:t>Consumer Goods</a:t>
            </a:r>
            <a:br>
              <a:rPr lang="en-IN" sz="3600" b="1" i="1" dirty="0"/>
            </a:br>
            <a:br>
              <a:rPr lang="en-IN" sz="3600" b="1" i="1" dirty="0"/>
            </a:br>
            <a:r>
              <a:rPr lang="en-IN" sz="3600" b="1" i="1" dirty="0" err="1"/>
              <a:t>Ad_Hoc</a:t>
            </a:r>
            <a:r>
              <a:rPr lang="en-IN" sz="3600" b="1" i="1" dirty="0"/>
              <a:t> Request Insights</a:t>
            </a:r>
          </a:p>
        </p:txBody>
      </p:sp>
    </p:spTree>
    <p:extLst>
      <p:ext uri="{BB962C8B-B14F-4D97-AF65-F5344CB8AC3E}">
        <p14:creationId xmlns:p14="http://schemas.microsoft.com/office/powerpoint/2010/main" val="15618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FFD81-F6A3-1D63-A43D-98E4F8876768}"/>
              </a:ext>
            </a:extLst>
          </p:cNvPr>
          <p:cNvSpPr txBox="1"/>
          <p:nvPr/>
        </p:nvSpPr>
        <p:spPr>
          <a:xfrm>
            <a:off x="196646" y="0"/>
            <a:ext cx="11798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onsolas" panose="020B0609020204030204" pitchFamily="49" charset="0"/>
              </a:rPr>
              <a:t>Request 1.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Provide the list of markets in which customer "</a:t>
            </a:r>
            <a:r>
              <a:rPr lang="en-US" sz="2000" dirty="0" err="1">
                <a:latin typeface="Consolas" panose="020B0609020204030204" pitchFamily="49" charset="0"/>
              </a:rPr>
              <a:t>Atliq</a:t>
            </a:r>
            <a:r>
              <a:rPr lang="en-US" sz="2000" dirty="0">
                <a:latin typeface="Consolas" panose="020B0609020204030204" pitchFamily="49" charset="0"/>
              </a:rPr>
              <a:t> Exclusive" operates its business in the APAC region.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400" b="1" i="1" dirty="0">
                <a:latin typeface="Consolas" panose="020B0609020204030204" pitchFamily="49" charset="0"/>
              </a:rPr>
              <a:t>Result: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FAABA-665E-BE9C-B794-1F92700D8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697" y="2251587"/>
            <a:ext cx="6125497" cy="36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1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56B9B-9D8C-A5CA-01BD-486B346CA30A}"/>
              </a:ext>
            </a:extLst>
          </p:cNvPr>
          <p:cNvSpPr txBox="1"/>
          <p:nvPr/>
        </p:nvSpPr>
        <p:spPr>
          <a:xfrm>
            <a:off x="226142" y="1"/>
            <a:ext cx="11680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onsolas" panose="020B0609020204030204" pitchFamily="49" charset="0"/>
              </a:rPr>
              <a:t>Request 2.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What is the percentage of unique product increase in 2021 vs. 2020?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The final output contains these fields, unique_products_2020 unique_products_2021 </a:t>
            </a:r>
            <a:r>
              <a:rPr lang="en-US" sz="1800" dirty="0" err="1">
                <a:latin typeface="Consolas" panose="020B0609020204030204" pitchFamily="49" charset="0"/>
              </a:rPr>
              <a:t>percentage_chg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400" b="1" i="1" dirty="0">
                <a:latin typeface="Consolas" panose="020B0609020204030204" pitchFamily="49" charset="0"/>
              </a:rPr>
              <a:t>Result: </a:t>
            </a:r>
            <a:r>
              <a:rPr lang="en-US" sz="2000" i="1" dirty="0">
                <a:latin typeface="Consolas" panose="020B0609020204030204" pitchFamily="49" charset="0"/>
              </a:rPr>
              <a:t>Compared to 2020 the unique products increased by </a:t>
            </a:r>
            <a:r>
              <a:rPr lang="en-US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36.32%</a:t>
            </a:r>
            <a:r>
              <a:rPr lang="en-US" sz="2000" i="1" dirty="0">
                <a:latin typeface="Consolas" panose="020B0609020204030204" pitchFamily="49" charset="0"/>
              </a:rPr>
              <a:t> in 2021.</a:t>
            </a:r>
            <a:endParaRPr lang="en-IN" sz="2000" i="1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6F3BC-E786-BC5D-2ACB-87845C46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3" y="2796096"/>
            <a:ext cx="8947354" cy="284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9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62B9DF-E91D-F1B4-E3BF-7BF225D65FBD}"/>
              </a:ext>
            </a:extLst>
          </p:cNvPr>
          <p:cNvSpPr txBox="1"/>
          <p:nvPr/>
        </p:nvSpPr>
        <p:spPr>
          <a:xfrm>
            <a:off x="226142" y="1"/>
            <a:ext cx="116807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onsolas" panose="020B0609020204030204" pitchFamily="49" charset="0"/>
              </a:rPr>
              <a:t>Request 3.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Provide a report with all the unique product counts for each segment and sort them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in descending order of product counts. The final output contains 2 fields, segment and </a:t>
            </a:r>
            <a:r>
              <a:rPr lang="en-US" sz="1800" dirty="0" err="1">
                <a:latin typeface="Consolas" panose="020B0609020204030204" pitchFamily="49" charset="0"/>
              </a:rPr>
              <a:t>product_count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400" b="1" i="1" dirty="0">
                <a:latin typeface="Consolas" panose="020B0609020204030204" pitchFamily="49" charset="0"/>
              </a:rPr>
              <a:t>Result: </a:t>
            </a:r>
            <a:r>
              <a:rPr lang="en-US" sz="2000" i="1" dirty="0">
                <a:latin typeface="Consolas" panose="020B0609020204030204" pitchFamily="49" charset="0"/>
              </a:rPr>
              <a:t>Notebook Segment has the highest unique product count which is </a:t>
            </a:r>
            <a:r>
              <a:rPr lang="en-US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129</a:t>
            </a:r>
            <a:r>
              <a:rPr lang="en-US" sz="2000" i="1" dirty="0">
                <a:latin typeface="Consolas" panose="020B0609020204030204" pitchFamily="49" charset="0"/>
              </a:rPr>
              <a:t>, Networking has the lowest unique product count of </a:t>
            </a:r>
            <a:r>
              <a:rPr lang="en-US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2000" i="1" dirty="0">
                <a:latin typeface="Consolas" panose="020B0609020204030204" pitchFamily="49" charset="0"/>
              </a:rPr>
              <a:t>.</a:t>
            </a:r>
            <a:endParaRPr lang="en-IN" sz="2000" i="1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25839-8F95-93CE-1898-4BE93001A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27" y="2871019"/>
            <a:ext cx="8306945" cy="35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5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4A09A-1307-08E0-50FC-B120C1B52DD4}"/>
              </a:ext>
            </a:extLst>
          </p:cNvPr>
          <p:cNvSpPr txBox="1"/>
          <p:nvPr/>
        </p:nvSpPr>
        <p:spPr>
          <a:xfrm>
            <a:off x="226142" y="1"/>
            <a:ext cx="116807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onsolas" panose="020B0609020204030204" pitchFamily="49" charset="0"/>
              </a:rPr>
              <a:t>Request 4.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Get the products that have the highest and lowest manufacturing costs.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The final output should contain these fields, </a:t>
            </a:r>
            <a:r>
              <a:rPr lang="en-US" sz="1800" dirty="0" err="1">
                <a:latin typeface="Consolas" panose="020B0609020204030204" pitchFamily="49" charset="0"/>
              </a:rPr>
              <a:t>product_code</a:t>
            </a:r>
            <a:r>
              <a:rPr lang="en-US" sz="1800" dirty="0">
                <a:latin typeface="Consolas" panose="020B0609020204030204" pitchFamily="49" charset="0"/>
              </a:rPr>
              <a:t> product </a:t>
            </a:r>
            <a:r>
              <a:rPr lang="en-US" sz="1800" dirty="0" err="1">
                <a:latin typeface="Consolas" panose="020B0609020204030204" pitchFamily="49" charset="0"/>
              </a:rPr>
              <a:t>manufacturing_cost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400" b="1" i="1" dirty="0">
                <a:latin typeface="Consolas" panose="020B0609020204030204" pitchFamily="49" charset="0"/>
              </a:rPr>
              <a:t>Result: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000" i="1" dirty="0">
                <a:latin typeface="Consolas" panose="020B0609020204030204" pitchFamily="49" charset="0"/>
              </a:rPr>
              <a:t>AQ Home Allin1 has the highest manufacturing cost of </a:t>
            </a:r>
            <a:r>
              <a:rPr lang="en-US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240.53</a:t>
            </a:r>
          </a:p>
          <a:p>
            <a:r>
              <a:rPr lang="en-US" sz="2000" b="1" i="1" dirty="0">
                <a:latin typeface="Consolas" panose="020B0609020204030204" pitchFamily="49" charset="0"/>
              </a:rPr>
              <a:t>	      </a:t>
            </a:r>
            <a:r>
              <a:rPr lang="en-US" sz="2000" i="1" dirty="0">
                <a:latin typeface="Consolas" panose="020B0609020204030204" pitchFamily="49" charset="0"/>
              </a:rPr>
              <a:t>AQ </a:t>
            </a:r>
            <a:r>
              <a:rPr lang="en-US" sz="2000" i="1" dirty="0" err="1">
                <a:latin typeface="Consolas" panose="020B0609020204030204" pitchFamily="49" charset="0"/>
              </a:rPr>
              <a:t>Matser</a:t>
            </a:r>
            <a:r>
              <a:rPr lang="en-US" sz="2000" i="1" dirty="0">
                <a:latin typeface="Consolas" panose="020B0609020204030204" pitchFamily="49" charset="0"/>
              </a:rPr>
              <a:t> wired x1 has the lowest manufacturing cost of </a:t>
            </a:r>
            <a:r>
              <a:rPr lang="en-US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0.892</a:t>
            </a:r>
          </a:p>
          <a:p>
            <a:r>
              <a:rPr lang="en-US" sz="2000" b="1" i="1" dirty="0">
                <a:latin typeface="Consolas" panose="020B0609020204030204" pitchFamily="49" charset="0"/>
              </a:rPr>
              <a:t>		</a:t>
            </a:r>
            <a:endParaRPr lang="en-IN" sz="2000" b="1" i="1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0E1E0-48B1-8633-BEFB-E779E1D26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47" y="3217604"/>
            <a:ext cx="7746706" cy="17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D9627-FBDF-6A55-E102-DF42F3A72F4F}"/>
              </a:ext>
            </a:extLst>
          </p:cNvPr>
          <p:cNvSpPr txBox="1"/>
          <p:nvPr/>
        </p:nvSpPr>
        <p:spPr>
          <a:xfrm>
            <a:off x="226142" y="1"/>
            <a:ext cx="116807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onsolas" panose="020B0609020204030204" pitchFamily="49" charset="0"/>
              </a:rPr>
              <a:t>Request 5.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Generate a report which contains the top 5 customers who received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an average high </a:t>
            </a:r>
            <a:r>
              <a:rPr lang="en-US" sz="1800" dirty="0" err="1">
                <a:latin typeface="Consolas" panose="020B0609020204030204" pitchFamily="49" charset="0"/>
              </a:rPr>
              <a:t>pre_invoice_discount_pct</a:t>
            </a:r>
            <a:r>
              <a:rPr lang="en-US" sz="1800" dirty="0">
                <a:latin typeface="Consolas" panose="020B0609020204030204" pitchFamily="49" charset="0"/>
              </a:rPr>
              <a:t> for the fiscal year 2021 and in the Indian market.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The final output contains these fields, </a:t>
            </a:r>
            <a:r>
              <a:rPr lang="en-US" sz="1800" dirty="0" err="1">
                <a:latin typeface="Consolas" panose="020B0609020204030204" pitchFamily="49" charset="0"/>
              </a:rPr>
              <a:t>customer_code</a:t>
            </a:r>
            <a:r>
              <a:rPr lang="en-US" sz="1800" dirty="0">
                <a:latin typeface="Consolas" panose="020B0609020204030204" pitchFamily="49" charset="0"/>
              </a:rPr>
              <a:t> customer </a:t>
            </a:r>
            <a:r>
              <a:rPr lang="en-US" sz="1800" dirty="0" err="1">
                <a:latin typeface="Consolas" panose="020B0609020204030204" pitchFamily="49" charset="0"/>
              </a:rPr>
              <a:t>average_discount_percentage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400" b="1" i="1" dirty="0">
                <a:latin typeface="Consolas" panose="020B0609020204030204" pitchFamily="49" charset="0"/>
              </a:rPr>
              <a:t>Result: </a:t>
            </a:r>
            <a:r>
              <a:rPr lang="en-US" sz="2000" i="1" dirty="0">
                <a:latin typeface="Consolas" panose="020B0609020204030204" pitchFamily="49" charset="0"/>
              </a:rPr>
              <a:t>In the Indian market Flipkart has the highest average discount % of </a:t>
            </a:r>
            <a:r>
              <a:rPr lang="en-US" sz="2000" b="1" i="1" dirty="0">
                <a:latin typeface="Consolas" panose="020B0609020204030204" pitchFamily="49" charset="0"/>
              </a:rPr>
              <a:t>					</a:t>
            </a:r>
            <a:r>
              <a:rPr lang="en-US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30.83%</a:t>
            </a:r>
            <a:endParaRPr lang="en-IN" sz="24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C0C90-FACF-ADE3-3A90-3A3F15235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" y="3023419"/>
            <a:ext cx="10038736" cy="31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8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A8E504-D7BD-FA35-4B23-D9B9DD743D04}"/>
              </a:ext>
            </a:extLst>
          </p:cNvPr>
          <p:cNvSpPr txBox="1"/>
          <p:nvPr/>
        </p:nvSpPr>
        <p:spPr>
          <a:xfrm>
            <a:off x="226142" y="1"/>
            <a:ext cx="1168072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onsolas" panose="020B0609020204030204" pitchFamily="49" charset="0"/>
              </a:rPr>
              <a:t>Request 6.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Get the complete report of the Gross sales amount for the customer “</a:t>
            </a:r>
            <a:r>
              <a:rPr lang="en-US" sz="1800" dirty="0" err="1">
                <a:latin typeface="Consolas" panose="020B0609020204030204" pitchFamily="49" charset="0"/>
              </a:rPr>
              <a:t>Atliq</a:t>
            </a:r>
            <a:r>
              <a:rPr lang="en-US" sz="1800" dirty="0">
                <a:latin typeface="Consolas" panose="020B0609020204030204" pitchFamily="49" charset="0"/>
              </a:rPr>
              <a:t> Exclusive” for each month .This analysis helps to get an idea of low and high-performing months and take strategic decisions. The final report contains these columns: Month Year Gross sales Amount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400" b="1" i="1" dirty="0">
                <a:latin typeface="Consolas" panose="020B0609020204030204" pitchFamily="49" charset="0"/>
              </a:rPr>
              <a:t>Result:</a:t>
            </a:r>
            <a:endParaRPr lang="en-IN" sz="2400" b="1" i="1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0BFB9-E203-E94E-B7A6-1B9B66257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28" y="2616101"/>
            <a:ext cx="7854950" cy="34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EA9C6-AE1A-2FEA-27C3-37EA0120A8AD}"/>
              </a:ext>
            </a:extLst>
          </p:cNvPr>
          <p:cNvSpPr txBox="1"/>
          <p:nvPr/>
        </p:nvSpPr>
        <p:spPr>
          <a:xfrm>
            <a:off x="226142" y="1"/>
            <a:ext cx="11680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onsolas" panose="020B0609020204030204" pitchFamily="49" charset="0"/>
              </a:rPr>
              <a:t>Request 7.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In which quarter of 2020, got the maximum </a:t>
            </a:r>
            <a:r>
              <a:rPr lang="en-US" sz="1800" dirty="0" err="1">
                <a:latin typeface="Consolas" panose="020B0609020204030204" pitchFamily="49" charset="0"/>
              </a:rPr>
              <a:t>total_sold_quantity</a:t>
            </a:r>
            <a:r>
              <a:rPr lang="en-US" sz="1800" dirty="0">
                <a:latin typeface="Consolas" panose="020B0609020204030204" pitchFamily="49" charset="0"/>
              </a:rPr>
              <a:t>?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The final output contains these fields sorted by the </a:t>
            </a:r>
            <a:r>
              <a:rPr lang="en-US" sz="1800" dirty="0" err="1">
                <a:latin typeface="Consolas" panose="020B0609020204030204" pitchFamily="49" charset="0"/>
              </a:rPr>
              <a:t>total_sold_quantity</a:t>
            </a:r>
            <a:r>
              <a:rPr lang="en-US" sz="1800" dirty="0">
                <a:latin typeface="Consolas" panose="020B0609020204030204" pitchFamily="49" charset="0"/>
              </a:rPr>
              <a:t>, Quarter </a:t>
            </a:r>
            <a:r>
              <a:rPr lang="en-US" sz="1800" dirty="0" err="1">
                <a:latin typeface="Consolas" panose="020B0609020204030204" pitchFamily="49" charset="0"/>
              </a:rPr>
              <a:t>total_sold_quantity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400" b="1" i="1" dirty="0">
                <a:latin typeface="Consolas" panose="020B0609020204030204" pitchFamily="49" charset="0"/>
              </a:rPr>
              <a:t>Result: </a:t>
            </a:r>
            <a:r>
              <a:rPr lang="en-US" sz="2000" i="1" dirty="0">
                <a:latin typeface="Consolas" panose="020B0609020204030204" pitchFamily="49" charset="0"/>
              </a:rPr>
              <a:t>Q4_2020 has the maximum </a:t>
            </a:r>
            <a:r>
              <a:rPr lang="en-US" sz="2000" i="1" dirty="0" err="1">
                <a:latin typeface="Consolas" panose="020B0609020204030204" pitchFamily="49" charset="0"/>
              </a:rPr>
              <a:t>total_sold_quantity</a:t>
            </a:r>
            <a:r>
              <a:rPr lang="en-US" sz="2000" i="1" dirty="0">
                <a:latin typeface="Consolas" panose="020B0609020204030204" pitchFamily="49" charset="0"/>
              </a:rPr>
              <a:t> of </a:t>
            </a:r>
            <a:r>
              <a:rPr lang="en-US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43674</a:t>
            </a:r>
            <a:r>
              <a:rPr lang="en-US" sz="2000" b="1" i="1" dirty="0">
                <a:latin typeface="Consolas" panose="020B0609020204030204" pitchFamily="49" charset="0"/>
              </a:rPr>
              <a:t>.</a:t>
            </a:r>
            <a:endParaRPr lang="en-IN" sz="2400" b="1" i="1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A867A-A895-2FA6-D46D-9A062977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06" y="2861187"/>
            <a:ext cx="8278761" cy="32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2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F6C478-771B-D103-EA73-927E2009AAD9}"/>
              </a:ext>
            </a:extLst>
          </p:cNvPr>
          <p:cNvSpPr txBox="1"/>
          <p:nvPr/>
        </p:nvSpPr>
        <p:spPr>
          <a:xfrm>
            <a:off x="226142" y="1"/>
            <a:ext cx="116807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onsolas" panose="020B0609020204030204" pitchFamily="49" charset="0"/>
              </a:rPr>
              <a:t>Request 8.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Which channel helped to bring more gross sales in the fiscal year 2021 and the percentage of contribution? The final output contains these fields, channel </a:t>
            </a:r>
            <a:r>
              <a:rPr lang="en-US" sz="1800" dirty="0" err="1">
                <a:latin typeface="Consolas" panose="020B0609020204030204" pitchFamily="49" charset="0"/>
              </a:rPr>
              <a:t>gross_sales_mln</a:t>
            </a:r>
            <a:r>
              <a:rPr lang="en-US" sz="1800" dirty="0">
                <a:latin typeface="Consolas" panose="020B0609020204030204" pitchFamily="49" charset="0"/>
              </a:rPr>
              <a:t> percentage.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400" b="1" i="1" dirty="0">
                <a:latin typeface="Consolas" panose="020B0609020204030204" pitchFamily="49" charset="0"/>
              </a:rPr>
              <a:t>Result</a:t>
            </a:r>
            <a:r>
              <a:rPr lang="en-US" sz="2400" b="1" i="1">
                <a:latin typeface="Consolas" panose="020B0609020204030204" pitchFamily="49" charset="0"/>
              </a:rPr>
              <a:t>: “</a:t>
            </a:r>
            <a:r>
              <a:rPr lang="en-US" sz="2000" i="1">
                <a:latin typeface="Consolas" panose="020B0609020204030204" pitchFamily="49" charset="0"/>
              </a:rPr>
              <a:t>Retailer” </a:t>
            </a:r>
            <a:r>
              <a:rPr lang="en-US" sz="2000" i="1" dirty="0">
                <a:latin typeface="Consolas" panose="020B0609020204030204" pitchFamily="49" charset="0"/>
              </a:rPr>
              <a:t>helped to bring more gross sale in fiscal year 2021. which  				accounts to </a:t>
            </a:r>
            <a:r>
              <a:rPr lang="en-US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75.61% </a:t>
            </a:r>
            <a:r>
              <a:rPr lang="en-US" sz="2000" i="1" dirty="0">
                <a:latin typeface="Consolas" panose="020B0609020204030204" pitchFamily="49" charset="0"/>
              </a:rPr>
              <a:t>of the total gross sales.</a:t>
            </a:r>
            <a:endParaRPr lang="en-IN" sz="2400" i="1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20D53-BCD9-EB37-1E2D-06484B3B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06" y="2792360"/>
            <a:ext cx="9261987" cy="38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</TotalTime>
  <Words>459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Ranjeet Salve</dc:creator>
  <cp:lastModifiedBy>Ranjeet Salve</cp:lastModifiedBy>
  <cp:revision>1</cp:revision>
  <dcterms:created xsi:type="dcterms:W3CDTF">2023-04-05T05:57:44Z</dcterms:created>
  <dcterms:modified xsi:type="dcterms:W3CDTF">2023-04-05T06:50:33Z</dcterms:modified>
</cp:coreProperties>
</file>