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721" r:id="rId4"/>
  </p:sldMasterIdLst>
  <p:notesMasterIdLst>
    <p:notesMasterId r:id="rId10"/>
  </p:notesMasterIdLst>
  <p:sldIdLst>
    <p:sldId id="256" r:id="rId5"/>
    <p:sldId id="2147471595" r:id="rId6"/>
    <p:sldId id="2147471699" r:id="rId7"/>
    <p:sldId id="2147471700" r:id="rId8"/>
    <p:sldId id="2147471701" r:id="rId9"/>
  </p:sldIdLst>
  <p:sldSz cx="12192000" cy="6858000"/>
  <p:notesSz cx="6858000" cy="9144000"/>
  <p:custDataLst>
    <p:tags r:id="rId1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C479C3E-0CD3-0BFD-A313-5DAEB54389FE}" name="Dompor, Lorena Tan" initials="DT" userId="S::1324835@zone1.scb.net::1f5a5f5d-eb2d-4c86-8a7e-01209af91ec4"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Manjunatha, Roopa" initials="MR" lastIdx="1" clrIdx="0">
    <p:extLst>
      <p:ext uri="{19B8F6BF-5375-455C-9EA6-DF929625EA0E}">
        <p15:presenceInfo xmlns:p15="http://schemas.microsoft.com/office/powerpoint/2012/main" userId="S::1594013@zone1.scb.net::33bb26a6-a1a3-4d3b-bec0-0233ef22dc43" providerId="AD"/>
      </p:ext>
    </p:extLst>
  </p:cmAuthor>
  <p:cmAuthor id="2" name="Panwar, Sujeet Kumar" initials="PSK" lastIdx="1" clrIdx="1">
    <p:extLst>
      <p:ext uri="{19B8F6BF-5375-455C-9EA6-DF929625EA0E}">
        <p15:presenceInfo xmlns:p15="http://schemas.microsoft.com/office/powerpoint/2012/main" userId="S::1544250@zone1.scb.net::c3c075f5-5d51-4e82-98b6-2f05e78d554f" providerId="AD"/>
      </p:ext>
    </p:extLst>
  </p:cmAuthor>
  <p:cmAuthor id="3" name="Liew, Samantha Wei Yi" initials="LSWY" lastIdx="1" clrIdx="2">
    <p:extLst>
      <p:ext uri="{19B8F6BF-5375-455C-9EA6-DF929625EA0E}">
        <p15:presenceInfo xmlns:p15="http://schemas.microsoft.com/office/powerpoint/2012/main" userId="S::1445194@zone1.scb.net::f3dba80b-4ff9-447c-9f66-6613dc738a72" providerId="AD"/>
      </p:ext>
    </p:extLst>
  </p:cmAuthor>
  <p:cmAuthor id="4" name="Drain, David" initials="DD" lastIdx="2" clrIdx="3">
    <p:extLst>
      <p:ext uri="{19B8F6BF-5375-455C-9EA6-DF929625EA0E}">
        <p15:presenceInfo xmlns:p15="http://schemas.microsoft.com/office/powerpoint/2012/main" userId="S::1290233@zone1.scb.net::cf0223e6-06f4-4920-88b8-2383cf070eff" providerId="AD"/>
      </p:ext>
    </p:extLst>
  </p:cmAuthor>
  <p:cmAuthor id="5" name="James Rigg" initials="JR" lastIdx="1" clrIdx="4">
    <p:extLst>
      <p:ext uri="{19B8F6BF-5375-455C-9EA6-DF929625EA0E}">
        <p15:presenceInfo xmlns:p15="http://schemas.microsoft.com/office/powerpoint/2012/main" userId="S::1417794@zone1.scb.net::dbb79172-013f-4772-9c7e-33d58f69ef54" providerId="AD"/>
      </p:ext>
    </p:extLst>
  </p:cmAuthor>
  <p:cmAuthor id="6" name="Chong, Bryan Li Pein" initials="CBLP" lastIdx="1" clrIdx="5">
    <p:extLst>
      <p:ext uri="{19B8F6BF-5375-455C-9EA6-DF929625EA0E}">
        <p15:presenceInfo xmlns:p15="http://schemas.microsoft.com/office/powerpoint/2012/main" userId="S::1506452@zone1.scb.net::3aa188d5-754f-466a-9848-85eb0f9ad60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636364"/>
    <a:srgbClr val="CCFFFF"/>
    <a:srgbClr val="BFBFBF"/>
    <a:srgbClr val="FFFFFF"/>
    <a:srgbClr val="BDD7EE"/>
    <a:srgbClr val="1F4E78"/>
    <a:srgbClr val="FFD966"/>
    <a:srgbClr val="FF7C80"/>
    <a:srgbClr val="0084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F77C70-AD9B-4181-A59B-95F43BCF0409}" v="14" dt="2023-01-16T08:19:41.980"/>
    <p1510:client id="{51BDA2A4-F054-4BD3-B30F-ECB519E92C1C}" v="26" dt="2023-01-16T09:43:23.804"/>
    <p1510:client id="{52EF7B4E-1358-4FBC-871F-A75DDBB0EFC1}" v="6716" dt="2023-01-17T00:45:48.1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139" y="67"/>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notesMaster" Target="notesMasters/notesMaster1.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ain, David" userId="cf0223e6-06f4-4920-88b8-2383cf070eff" providerId="ADAL" clId="{51BDA2A4-F054-4BD3-B30F-ECB519E92C1C}"/>
    <pc:docChg chg="undo custSel modSld">
      <pc:chgData name="Drain, David" userId="cf0223e6-06f4-4920-88b8-2383cf070eff" providerId="ADAL" clId="{51BDA2A4-F054-4BD3-B30F-ECB519E92C1C}" dt="2023-01-16T09:43:23.804" v="25" actId="478"/>
      <pc:docMkLst>
        <pc:docMk/>
      </pc:docMkLst>
      <pc:sldChg chg="addSp delSp modSp mod">
        <pc:chgData name="Drain, David" userId="cf0223e6-06f4-4920-88b8-2383cf070eff" providerId="ADAL" clId="{51BDA2A4-F054-4BD3-B30F-ECB519E92C1C}" dt="2023-01-16T09:43:23.804" v="25" actId="478"/>
        <pc:sldMkLst>
          <pc:docMk/>
          <pc:sldMk cId="2094343620" sldId="2147471595"/>
        </pc:sldMkLst>
        <pc:spChg chg="del mod">
          <ac:chgData name="Drain, David" userId="cf0223e6-06f4-4920-88b8-2383cf070eff" providerId="ADAL" clId="{51BDA2A4-F054-4BD3-B30F-ECB519E92C1C}" dt="2023-01-16T09:43:18.810" v="24" actId="478"/>
          <ac:spMkLst>
            <pc:docMk/>
            <pc:sldMk cId="2094343620" sldId="2147471595"/>
            <ac:spMk id="2" creationId="{81337328-636F-40A9-9E1E-1BA3460984FA}"/>
          </ac:spMkLst>
        </pc:spChg>
        <pc:spChg chg="mod">
          <ac:chgData name="Drain, David" userId="cf0223e6-06f4-4920-88b8-2383cf070eff" providerId="ADAL" clId="{51BDA2A4-F054-4BD3-B30F-ECB519E92C1C}" dt="2023-01-16T09:40:39.475" v="22" actId="20577"/>
          <ac:spMkLst>
            <pc:docMk/>
            <pc:sldMk cId="2094343620" sldId="2147471595"/>
            <ac:spMk id="5" creationId="{69EC3538-FDEF-4DC6-BB47-67E7B9A5963F}"/>
          </ac:spMkLst>
        </pc:spChg>
        <pc:spChg chg="add del mod">
          <ac:chgData name="Drain, David" userId="cf0223e6-06f4-4920-88b8-2383cf070eff" providerId="ADAL" clId="{51BDA2A4-F054-4BD3-B30F-ECB519E92C1C}" dt="2023-01-16T09:43:23.804" v="25" actId="478"/>
          <ac:spMkLst>
            <pc:docMk/>
            <pc:sldMk cId="2094343620" sldId="2147471595"/>
            <ac:spMk id="6" creationId="{A0DA83F6-4DA5-451A-B8C4-32004F6E5277}"/>
          </ac:spMkLst>
        </pc:spChg>
      </pc:sldChg>
      <pc:sldChg chg="modSp mod">
        <pc:chgData name="Drain, David" userId="cf0223e6-06f4-4920-88b8-2383cf070eff" providerId="ADAL" clId="{51BDA2A4-F054-4BD3-B30F-ECB519E92C1C}" dt="2023-01-16T09:11:16.163" v="19" actId="1037"/>
        <pc:sldMkLst>
          <pc:docMk/>
          <pc:sldMk cId="3959509530" sldId="2147471699"/>
        </pc:sldMkLst>
        <pc:spChg chg="mod">
          <ac:chgData name="Drain, David" userId="cf0223e6-06f4-4920-88b8-2383cf070eff" providerId="ADAL" clId="{51BDA2A4-F054-4BD3-B30F-ECB519E92C1C}" dt="2023-01-16T09:11:16.163" v="19" actId="1037"/>
          <ac:spMkLst>
            <pc:docMk/>
            <pc:sldMk cId="3959509530" sldId="2147471699"/>
            <ac:spMk id="2" creationId="{46307C46-DD1E-4BA1-A4A9-8039BDD03E3C}"/>
          </ac:spMkLst>
        </pc:spChg>
      </pc:sldChg>
    </pc:docChg>
  </pc:docChgLst>
  <pc:docChgLst>
    <pc:chgData name="Rigg, James" userId="dbb79172-013f-4772-9c7e-33d58f69ef54" providerId="ADAL" clId="{52EF7B4E-1358-4FBC-871F-A75DDBB0EFC1}"/>
    <pc:docChg chg="undo redo custSel addSld delSld modSld sldOrd addMainMaster delMainMaster modMainMaster">
      <pc:chgData name="Rigg, James" userId="dbb79172-013f-4772-9c7e-33d58f69ef54" providerId="ADAL" clId="{52EF7B4E-1358-4FBC-871F-A75DDBB0EFC1}" dt="2023-01-17T00:46:05.848" v="7703" actId="1076"/>
      <pc:docMkLst>
        <pc:docMk/>
      </pc:docMkLst>
      <pc:sldChg chg="modSp mod">
        <pc:chgData name="Rigg, James" userId="dbb79172-013f-4772-9c7e-33d58f69ef54" providerId="ADAL" clId="{52EF7B4E-1358-4FBC-871F-A75DDBB0EFC1}" dt="2023-01-16T01:42:00.046" v="78" actId="20577"/>
        <pc:sldMkLst>
          <pc:docMk/>
          <pc:sldMk cId="96456349" sldId="256"/>
        </pc:sldMkLst>
        <pc:spChg chg="mod">
          <ac:chgData name="Rigg, James" userId="dbb79172-013f-4772-9c7e-33d58f69ef54" providerId="ADAL" clId="{52EF7B4E-1358-4FBC-871F-A75DDBB0EFC1}" dt="2023-01-16T01:41:55.240" v="70" actId="20577"/>
          <ac:spMkLst>
            <pc:docMk/>
            <pc:sldMk cId="96456349" sldId="256"/>
            <ac:spMk id="2" creationId="{00000000-0000-0000-0000-000000000000}"/>
          </ac:spMkLst>
        </pc:spChg>
        <pc:spChg chg="mod">
          <ac:chgData name="Rigg, James" userId="dbb79172-013f-4772-9c7e-33d58f69ef54" providerId="ADAL" clId="{52EF7B4E-1358-4FBC-871F-A75DDBB0EFC1}" dt="2023-01-16T01:42:00.046" v="78" actId="20577"/>
          <ac:spMkLst>
            <pc:docMk/>
            <pc:sldMk cId="96456349" sldId="256"/>
            <ac:spMk id="3" creationId="{00000000-0000-0000-0000-000000000000}"/>
          </ac:spMkLst>
        </pc:spChg>
      </pc:sldChg>
      <pc:sldChg chg="add del">
        <pc:chgData name="Rigg, James" userId="dbb79172-013f-4772-9c7e-33d58f69ef54" providerId="ADAL" clId="{52EF7B4E-1358-4FBC-871F-A75DDBB0EFC1}" dt="2023-01-16T01:42:41.220" v="85" actId="47"/>
        <pc:sldMkLst>
          <pc:docMk/>
          <pc:sldMk cId="3346017624" sldId="256721"/>
        </pc:sldMkLst>
      </pc:sldChg>
      <pc:sldChg chg="add del">
        <pc:chgData name="Rigg, James" userId="dbb79172-013f-4772-9c7e-33d58f69ef54" providerId="ADAL" clId="{52EF7B4E-1358-4FBC-871F-A75DDBB0EFC1}" dt="2023-01-16T01:42:41.220" v="85" actId="47"/>
        <pc:sldMkLst>
          <pc:docMk/>
          <pc:sldMk cId="2973898537" sldId="2145705525"/>
        </pc:sldMkLst>
      </pc:sldChg>
      <pc:sldChg chg="del">
        <pc:chgData name="Rigg, James" userId="dbb79172-013f-4772-9c7e-33d58f69ef54" providerId="ADAL" clId="{52EF7B4E-1358-4FBC-871F-A75DDBB0EFC1}" dt="2023-01-16T01:42:13.767" v="81" actId="47"/>
        <pc:sldMkLst>
          <pc:docMk/>
          <pc:sldMk cId="3156324711" sldId="2145705528"/>
        </pc:sldMkLst>
      </pc:sldChg>
      <pc:sldChg chg="add del">
        <pc:chgData name="Rigg, James" userId="dbb79172-013f-4772-9c7e-33d58f69ef54" providerId="ADAL" clId="{52EF7B4E-1358-4FBC-871F-A75DDBB0EFC1}" dt="2023-01-16T01:42:41.220" v="85" actId="47"/>
        <pc:sldMkLst>
          <pc:docMk/>
          <pc:sldMk cId="2291884792" sldId="2145705538"/>
        </pc:sldMkLst>
      </pc:sldChg>
      <pc:sldChg chg="del">
        <pc:chgData name="Rigg, James" userId="dbb79172-013f-4772-9c7e-33d58f69ef54" providerId="ADAL" clId="{52EF7B4E-1358-4FBC-871F-A75DDBB0EFC1}" dt="2023-01-16T01:42:08.527" v="80" actId="47"/>
        <pc:sldMkLst>
          <pc:docMk/>
          <pc:sldMk cId="1103533535" sldId="2147376269"/>
        </pc:sldMkLst>
      </pc:sldChg>
      <pc:sldChg chg="add del">
        <pc:chgData name="Rigg, James" userId="dbb79172-013f-4772-9c7e-33d58f69ef54" providerId="ADAL" clId="{52EF7B4E-1358-4FBC-871F-A75DDBB0EFC1}" dt="2023-01-16T01:42:41.220" v="85" actId="47"/>
        <pc:sldMkLst>
          <pc:docMk/>
          <pc:sldMk cId="465515781" sldId="2147376308"/>
        </pc:sldMkLst>
      </pc:sldChg>
      <pc:sldChg chg="del">
        <pc:chgData name="Rigg, James" userId="dbb79172-013f-4772-9c7e-33d58f69ef54" providerId="ADAL" clId="{52EF7B4E-1358-4FBC-871F-A75DDBB0EFC1}" dt="2023-01-16T02:47:41.317" v="92" actId="47"/>
        <pc:sldMkLst>
          <pc:docMk/>
          <pc:sldMk cId="1735592076" sldId="2147471605"/>
        </pc:sldMkLst>
      </pc:sldChg>
      <pc:sldChg chg="del">
        <pc:chgData name="Rigg, James" userId="dbb79172-013f-4772-9c7e-33d58f69ef54" providerId="ADAL" clId="{52EF7B4E-1358-4FBC-871F-A75DDBB0EFC1}" dt="2023-01-16T01:42:49.948" v="87" actId="47"/>
        <pc:sldMkLst>
          <pc:docMk/>
          <pc:sldMk cId="664999207" sldId="2147471607"/>
        </pc:sldMkLst>
      </pc:sldChg>
      <pc:sldChg chg="del">
        <pc:chgData name="Rigg, James" userId="dbb79172-013f-4772-9c7e-33d58f69ef54" providerId="ADAL" clId="{52EF7B4E-1358-4FBC-871F-A75DDBB0EFC1}" dt="2023-01-16T02:47:47.068" v="93" actId="47"/>
        <pc:sldMkLst>
          <pc:docMk/>
          <pc:sldMk cId="998344367" sldId="2147471611"/>
        </pc:sldMkLst>
      </pc:sldChg>
      <pc:sldChg chg="add del">
        <pc:chgData name="Rigg, James" userId="dbb79172-013f-4772-9c7e-33d58f69ef54" providerId="ADAL" clId="{52EF7B4E-1358-4FBC-871F-A75DDBB0EFC1}" dt="2023-01-16T01:42:42.671" v="86" actId="47"/>
        <pc:sldMkLst>
          <pc:docMk/>
          <pc:sldMk cId="1640602284" sldId="2147471613"/>
        </pc:sldMkLst>
      </pc:sldChg>
      <pc:sldChg chg="del">
        <pc:chgData name="Rigg, James" userId="dbb79172-013f-4772-9c7e-33d58f69ef54" providerId="ADAL" clId="{52EF7B4E-1358-4FBC-871F-A75DDBB0EFC1}" dt="2023-01-16T01:42:56.906" v="88" actId="47"/>
        <pc:sldMkLst>
          <pc:docMk/>
          <pc:sldMk cId="807757889" sldId="2147471618"/>
        </pc:sldMkLst>
      </pc:sldChg>
      <pc:sldChg chg="del">
        <pc:chgData name="Rigg, James" userId="dbb79172-013f-4772-9c7e-33d58f69ef54" providerId="ADAL" clId="{52EF7B4E-1358-4FBC-871F-A75DDBB0EFC1}" dt="2023-01-16T01:42:03.964" v="79" actId="47"/>
        <pc:sldMkLst>
          <pc:docMk/>
          <pc:sldMk cId="2128544960" sldId="2147471651"/>
        </pc:sldMkLst>
      </pc:sldChg>
      <pc:sldChg chg="add del">
        <pc:chgData name="Rigg, James" userId="dbb79172-013f-4772-9c7e-33d58f69ef54" providerId="ADAL" clId="{52EF7B4E-1358-4FBC-871F-A75DDBB0EFC1}" dt="2023-01-16T02:59:41.443" v="961" actId="2696"/>
        <pc:sldMkLst>
          <pc:docMk/>
          <pc:sldMk cId="1182138727" sldId="2147471664"/>
        </pc:sldMkLst>
      </pc:sldChg>
      <pc:sldChg chg="del">
        <pc:chgData name="Rigg, James" userId="dbb79172-013f-4772-9c7e-33d58f69ef54" providerId="ADAL" clId="{52EF7B4E-1358-4FBC-871F-A75DDBB0EFC1}" dt="2023-01-16T01:42:03.964" v="79" actId="47"/>
        <pc:sldMkLst>
          <pc:docMk/>
          <pc:sldMk cId="3952067720" sldId="2147471665"/>
        </pc:sldMkLst>
      </pc:sldChg>
      <pc:sldChg chg="del mod modShow">
        <pc:chgData name="Rigg, James" userId="dbb79172-013f-4772-9c7e-33d58f69ef54" providerId="ADAL" clId="{52EF7B4E-1358-4FBC-871F-A75DDBB0EFC1}" dt="2023-01-16T02:59:15.811" v="938" actId="47"/>
        <pc:sldMkLst>
          <pc:docMk/>
          <pc:sldMk cId="2673258124" sldId="2147471671"/>
        </pc:sldMkLst>
      </pc:sldChg>
      <pc:sldChg chg="add del">
        <pc:chgData name="Rigg, James" userId="dbb79172-013f-4772-9c7e-33d58f69ef54" providerId="ADAL" clId="{52EF7B4E-1358-4FBC-871F-A75DDBB0EFC1}" dt="2023-01-16T01:42:41.220" v="85" actId="47"/>
        <pc:sldMkLst>
          <pc:docMk/>
          <pc:sldMk cId="2818575827" sldId="2147471676"/>
        </pc:sldMkLst>
      </pc:sldChg>
      <pc:sldChg chg="add del">
        <pc:chgData name="Rigg, James" userId="dbb79172-013f-4772-9c7e-33d58f69ef54" providerId="ADAL" clId="{52EF7B4E-1358-4FBC-871F-A75DDBB0EFC1}" dt="2023-01-16T01:42:41.220" v="85" actId="47"/>
        <pc:sldMkLst>
          <pc:docMk/>
          <pc:sldMk cId="2795241770" sldId="2147471682"/>
        </pc:sldMkLst>
      </pc:sldChg>
      <pc:sldChg chg="del mod modShow">
        <pc:chgData name="Rigg, James" userId="dbb79172-013f-4772-9c7e-33d58f69ef54" providerId="ADAL" clId="{52EF7B4E-1358-4FBC-871F-A75DDBB0EFC1}" dt="2023-01-16T07:51:10.495" v="5554" actId="2696"/>
        <pc:sldMkLst>
          <pc:docMk/>
          <pc:sldMk cId="2718595001" sldId="2147471687"/>
        </pc:sldMkLst>
      </pc:sldChg>
      <pc:sldChg chg="del">
        <pc:chgData name="Rigg, James" userId="dbb79172-013f-4772-9c7e-33d58f69ef54" providerId="ADAL" clId="{52EF7B4E-1358-4FBC-871F-A75DDBB0EFC1}" dt="2023-01-16T01:42:20.910" v="82" actId="47"/>
        <pc:sldMkLst>
          <pc:docMk/>
          <pc:sldMk cId="3620162188" sldId="2147471691"/>
        </pc:sldMkLst>
      </pc:sldChg>
      <pc:sldChg chg="add del">
        <pc:chgData name="Rigg, James" userId="dbb79172-013f-4772-9c7e-33d58f69ef54" providerId="ADAL" clId="{52EF7B4E-1358-4FBC-871F-A75DDBB0EFC1}" dt="2023-01-16T01:42:41.220" v="85" actId="47"/>
        <pc:sldMkLst>
          <pc:docMk/>
          <pc:sldMk cId="3051208171" sldId="2147471695"/>
        </pc:sldMkLst>
      </pc:sldChg>
      <pc:sldChg chg="add del">
        <pc:chgData name="Rigg, James" userId="dbb79172-013f-4772-9c7e-33d58f69ef54" providerId="ADAL" clId="{52EF7B4E-1358-4FBC-871F-A75DDBB0EFC1}" dt="2023-01-16T01:42:41.220" v="85" actId="47"/>
        <pc:sldMkLst>
          <pc:docMk/>
          <pc:sldMk cId="3710826927" sldId="2147471696"/>
        </pc:sldMkLst>
      </pc:sldChg>
      <pc:sldChg chg="add del">
        <pc:chgData name="Rigg, James" userId="dbb79172-013f-4772-9c7e-33d58f69ef54" providerId="ADAL" clId="{52EF7B4E-1358-4FBC-871F-A75DDBB0EFC1}" dt="2023-01-16T01:42:41.220" v="85" actId="47"/>
        <pc:sldMkLst>
          <pc:docMk/>
          <pc:sldMk cId="4025056329" sldId="2147471697"/>
        </pc:sldMkLst>
      </pc:sldChg>
      <pc:sldChg chg="del mod modShow">
        <pc:chgData name="Rigg, James" userId="dbb79172-013f-4772-9c7e-33d58f69ef54" providerId="ADAL" clId="{52EF7B4E-1358-4FBC-871F-A75DDBB0EFC1}" dt="2023-01-16T02:59:18.239" v="939" actId="47"/>
        <pc:sldMkLst>
          <pc:docMk/>
          <pc:sldMk cId="3390237333" sldId="2147471698"/>
        </pc:sldMkLst>
      </pc:sldChg>
      <pc:sldChg chg="add del">
        <pc:chgData name="Rigg, James" userId="dbb79172-013f-4772-9c7e-33d58f69ef54" providerId="ADAL" clId="{52EF7B4E-1358-4FBC-871F-A75DDBB0EFC1}" dt="2023-01-16T01:42:41.220" v="85" actId="47"/>
        <pc:sldMkLst>
          <pc:docMk/>
          <pc:sldMk cId="723859268" sldId="2147471699"/>
        </pc:sldMkLst>
      </pc:sldChg>
      <pc:sldChg chg="addSp delSp modSp new mod ord">
        <pc:chgData name="Rigg, James" userId="dbb79172-013f-4772-9c7e-33d58f69ef54" providerId="ADAL" clId="{52EF7B4E-1358-4FBC-871F-A75DDBB0EFC1}" dt="2023-01-16T07:50:51.518" v="5553" actId="20577"/>
        <pc:sldMkLst>
          <pc:docMk/>
          <pc:sldMk cId="3959509530" sldId="2147471699"/>
        </pc:sldMkLst>
        <pc:spChg chg="mod">
          <ac:chgData name="Rigg, James" userId="dbb79172-013f-4772-9c7e-33d58f69ef54" providerId="ADAL" clId="{52EF7B4E-1358-4FBC-871F-A75DDBB0EFC1}" dt="2023-01-16T07:50:51.518" v="5553" actId="20577"/>
          <ac:spMkLst>
            <pc:docMk/>
            <pc:sldMk cId="3959509530" sldId="2147471699"/>
            <ac:spMk id="2" creationId="{46307C46-DD1E-4BA1-A4A9-8039BDD03E3C}"/>
          </ac:spMkLst>
        </pc:spChg>
        <pc:spChg chg="del">
          <ac:chgData name="Rigg, James" userId="dbb79172-013f-4772-9c7e-33d58f69ef54" providerId="ADAL" clId="{52EF7B4E-1358-4FBC-871F-A75DDBB0EFC1}" dt="2023-01-16T02:48:57.709" v="159" actId="478"/>
          <ac:spMkLst>
            <pc:docMk/>
            <pc:sldMk cId="3959509530" sldId="2147471699"/>
            <ac:spMk id="3" creationId="{5562D1E3-0173-4ACE-8A01-F8FA4EEC3A86}"/>
          </ac:spMkLst>
        </pc:spChg>
        <pc:spChg chg="add del mod">
          <ac:chgData name="Rigg, James" userId="dbb79172-013f-4772-9c7e-33d58f69ef54" providerId="ADAL" clId="{52EF7B4E-1358-4FBC-871F-A75DDBB0EFC1}" dt="2023-01-16T07:27:48.823" v="3302" actId="478"/>
          <ac:spMkLst>
            <pc:docMk/>
            <pc:sldMk cId="3959509530" sldId="2147471699"/>
            <ac:spMk id="3" creationId="{B2E1B339-10D3-404B-9EDB-3616204EA418}"/>
          </ac:spMkLst>
        </pc:spChg>
        <pc:spChg chg="mod">
          <ac:chgData name="Rigg, James" userId="dbb79172-013f-4772-9c7e-33d58f69ef54" providerId="ADAL" clId="{52EF7B4E-1358-4FBC-871F-A75DDBB0EFC1}" dt="2023-01-16T02:49:04.305" v="166" actId="20577"/>
          <ac:spMkLst>
            <pc:docMk/>
            <pc:sldMk cId="3959509530" sldId="2147471699"/>
            <ac:spMk id="4" creationId="{1FBA5D90-99B0-45AF-8BAA-DD75913542C0}"/>
          </ac:spMkLst>
        </pc:spChg>
        <pc:spChg chg="del mod">
          <ac:chgData name="Rigg, James" userId="dbb79172-013f-4772-9c7e-33d58f69ef54" providerId="ADAL" clId="{52EF7B4E-1358-4FBC-871F-A75DDBB0EFC1}" dt="2023-01-16T02:57:22.429" v="932" actId="478"/>
          <ac:spMkLst>
            <pc:docMk/>
            <pc:sldMk cId="3959509530" sldId="2147471699"/>
            <ac:spMk id="5" creationId="{695DB73A-6952-41D2-B8F3-C841B4DD1AF4}"/>
          </ac:spMkLst>
        </pc:spChg>
        <pc:spChg chg="add del mod">
          <ac:chgData name="Rigg, James" userId="dbb79172-013f-4772-9c7e-33d58f69ef54" providerId="ADAL" clId="{52EF7B4E-1358-4FBC-871F-A75DDBB0EFC1}" dt="2023-01-16T02:53:10.992" v="731" actId="478"/>
          <ac:spMkLst>
            <pc:docMk/>
            <pc:sldMk cId="3959509530" sldId="2147471699"/>
            <ac:spMk id="7" creationId="{4623EFCD-8893-486F-958E-80EC09DB5278}"/>
          </ac:spMkLst>
        </pc:spChg>
        <pc:spChg chg="add del mod">
          <ac:chgData name="Rigg, James" userId="dbb79172-013f-4772-9c7e-33d58f69ef54" providerId="ADAL" clId="{52EF7B4E-1358-4FBC-871F-A75DDBB0EFC1}" dt="2023-01-16T02:53:10.992" v="731" actId="478"/>
          <ac:spMkLst>
            <pc:docMk/>
            <pc:sldMk cId="3959509530" sldId="2147471699"/>
            <ac:spMk id="8" creationId="{CD60C6BB-BD71-4ACD-B51B-DE6A23A2A4DF}"/>
          </ac:spMkLst>
        </pc:spChg>
        <pc:spChg chg="add del mod">
          <ac:chgData name="Rigg, James" userId="dbb79172-013f-4772-9c7e-33d58f69ef54" providerId="ADAL" clId="{52EF7B4E-1358-4FBC-871F-A75DDBB0EFC1}" dt="2023-01-16T02:53:10.992" v="731" actId="478"/>
          <ac:spMkLst>
            <pc:docMk/>
            <pc:sldMk cId="3959509530" sldId="2147471699"/>
            <ac:spMk id="9" creationId="{6A5E237A-89E8-4600-B2DE-55C8A5D8FC23}"/>
          </ac:spMkLst>
        </pc:spChg>
        <pc:spChg chg="add del mod">
          <ac:chgData name="Rigg, James" userId="dbb79172-013f-4772-9c7e-33d58f69ef54" providerId="ADAL" clId="{52EF7B4E-1358-4FBC-871F-A75DDBB0EFC1}" dt="2023-01-16T02:53:10.992" v="731" actId="478"/>
          <ac:spMkLst>
            <pc:docMk/>
            <pc:sldMk cId="3959509530" sldId="2147471699"/>
            <ac:spMk id="10" creationId="{3454840C-8C03-4316-AB09-3A6FC30873FE}"/>
          </ac:spMkLst>
        </pc:spChg>
        <pc:spChg chg="add del mod">
          <ac:chgData name="Rigg, James" userId="dbb79172-013f-4772-9c7e-33d58f69ef54" providerId="ADAL" clId="{52EF7B4E-1358-4FBC-871F-A75DDBB0EFC1}" dt="2023-01-16T02:53:10.992" v="731" actId="478"/>
          <ac:spMkLst>
            <pc:docMk/>
            <pc:sldMk cId="3959509530" sldId="2147471699"/>
            <ac:spMk id="11" creationId="{A48D1E13-2241-4684-B7DD-AE536BCAB171}"/>
          </ac:spMkLst>
        </pc:spChg>
        <pc:spChg chg="add mod">
          <ac:chgData name="Rigg, James" userId="dbb79172-013f-4772-9c7e-33d58f69ef54" providerId="ADAL" clId="{52EF7B4E-1358-4FBC-871F-A75DDBB0EFC1}" dt="2023-01-16T02:54:07.671" v="872" actId="1076"/>
          <ac:spMkLst>
            <pc:docMk/>
            <pc:sldMk cId="3959509530" sldId="2147471699"/>
            <ac:spMk id="12" creationId="{75D72DC0-4804-4283-BBC7-F165B76E84E4}"/>
          </ac:spMkLst>
        </pc:spChg>
        <pc:spChg chg="add mod">
          <ac:chgData name="Rigg, James" userId="dbb79172-013f-4772-9c7e-33d58f69ef54" providerId="ADAL" clId="{52EF7B4E-1358-4FBC-871F-A75DDBB0EFC1}" dt="2023-01-16T02:54:07.671" v="872" actId="1076"/>
          <ac:spMkLst>
            <pc:docMk/>
            <pc:sldMk cId="3959509530" sldId="2147471699"/>
            <ac:spMk id="13" creationId="{A21ABFC3-F3DF-46A5-96EF-1F09EAADC669}"/>
          </ac:spMkLst>
        </pc:spChg>
        <pc:spChg chg="add mod">
          <ac:chgData name="Rigg, James" userId="dbb79172-013f-4772-9c7e-33d58f69ef54" providerId="ADAL" clId="{52EF7B4E-1358-4FBC-871F-A75DDBB0EFC1}" dt="2023-01-16T02:54:39.799" v="884" actId="1076"/>
          <ac:spMkLst>
            <pc:docMk/>
            <pc:sldMk cId="3959509530" sldId="2147471699"/>
            <ac:spMk id="14" creationId="{BFD0EE18-5695-4A1F-AA0D-A55386676A9B}"/>
          </ac:spMkLst>
        </pc:spChg>
        <pc:spChg chg="add del mod">
          <ac:chgData name="Rigg, James" userId="dbb79172-013f-4772-9c7e-33d58f69ef54" providerId="ADAL" clId="{52EF7B4E-1358-4FBC-871F-A75DDBB0EFC1}" dt="2023-01-16T02:54:41.705" v="886" actId="478"/>
          <ac:spMkLst>
            <pc:docMk/>
            <pc:sldMk cId="3959509530" sldId="2147471699"/>
            <ac:spMk id="15" creationId="{FFD41D47-0989-4FAA-BAF1-F4EEA9AE62DA}"/>
          </ac:spMkLst>
        </pc:spChg>
        <pc:spChg chg="add mod">
          <ac:chgData name="Rigg, James" userId="dbb79172-013f-4772-9c7e-33d58f69ef54" providerId="ADAL" clId="{52EF7B4E-1358-4FBC-871F-A75DDBB0EFC1}" dt="2023-01-16T02:55:29.583" v="894" actId="1076"/>
          <ac:spMkLst>
            <pc:docMk/>
            <pc:sldMk cId="3959509530" sldId="2147471699"/>
            <ac:spMk id="21" creationId="{1B2FF8C8-21A5-4EB6-BDE7-74CE4D09DC1E}"/>
          </ac:spMkLst>
        </pc:spChg>
        <pc:spChg chg="add del mod">
          <ac:chgData name="Rigg, James" userId="dbb79172-013f-4772-9c7e-33d58f69ef54" providerId="ADAL" clId="{52EF7B4E-1358-4FBC-871F-A75DDBB0EFC1}" dt="2023-01-16T02:55:57.590" v="905" actId="478"/>
          <ac:spMkLst>
            <pc:docMk/>
            <pc:sldMk cId="3959509530" sldId="2147471699"/>
            <ac:spMk id="22" creationId="{8357C9A3-B57B-475C-9ACB-DADCA0963C6A}"/>
          </ac:spMkLst>
        </pc:spChg>
        <pc:spChg chg="add del mod">
          <ac:chgData name="Rigg, James" userId="dbb79172-013f-4772-9c7e-33d58f69ef54" providerId="ADAL" clId="{52EF7B4E-1358-4FBC-871F-A75DDBB0EFC1}" dt="2023-01-16T02:55:33.767" v="895" actId="478"/>
          <ac:spMkLst>
            <pc:docMk/>
            <pc:sldMk cId="3959509530" sldId="2147471699"/>
            <ac:spMk id="23" creationId="{649B055B-4F87-495B-BE4F-EB50A3FE4C6E}"/>
          </ac:spMkLst>
        </pc:spChg>
        <pc:graphicFrameChg chg="add del mod modGraphic">
          <ac:chgData name="Rigg, James" userId="dbb79172-013f-4772-9c7e-33d58f69ef54" providerId="ADAL" clId="{52EF7B4E-1358-4FBC-871F-A75DDBB0EFC1}" dt="2023-01-16T07:27:03.124" v="3298" actId="478"/>
          <ac:graphicFrameMkLst>
            <pc:docMk/>
            <pc:sldMk cId="3959509530" sldId="2147471699"/>
            <ac:graphicFrameMk id="20" creationId="{AB97BBC1-FEF9-4853-8652-E8ECBFB4650F}"/>
          </ac:graphicFrameMkLst>
        </pc:graphicFrameChg>
        <pc:picChg chg="add mod">
          <ac:chgData name="Rigg, James" userId="dbb79172-013f-4772-9c7e-33d58f69ef54" providerId="ADAL" clId="{52EF7B4E-1358-4FBC-871F-A75DDBB0EFC1}" dt="2023-01-16T02:54:03.158" v="870" actId="1076"/>
          <ac:picMkLst>
            <pc:docMk/>
            <pc:sldMk cId="3959509530" sldId="2147471699"/>
            <ac:picMk id="6" creationId="{40C10F7C-50C6-445C-BD96-87114B76F869}"/>
          </ac:picMkLst>
        </pc:picChg>
        <pc:cxnChg chg="add mod">
          <ac:chgData name="Rigg, James" userId="dbb79172-013f-4772-9c7e-33d58f69ef54" providerId="ADAL" clId="{52EF7B4E-1358-4FBC-871F-A75DDBB0EFC1}" dt="2023-01-16T02:54:59.757" v="890" actId="1582"/>
          <ac:cxnSpMkLst>
            <pc:docMk/>
            <pc:sldMk cId="3959509530" sldId="2147471699"/>
            <ac:cxnSpMk id="17" creationId="{F97FD416-8847-4D5D-ADB2-D01BEA400098}"/>
          </ac:cxnSpMkLst>
        </pc:cxnChg>
        <pc:cxnChg chg="add mod">
          <ac:chgData name="Rigg, James" userId="dbb79172-013f-4772-9c7e-33d58f69ef54" providerId="ADAL" clId="{52EF7B4E-1358-4FBC-871F-A75DDBB0EFC1}" dt="2023-01-16T02:54:59.757" v="890" actId="1582"/>
          <ac:cxnSpMkLst>
            <pc:docMk/>
            <pc:sldMk cId="3959509530" sldId="2147471699"/>
            <ac:cxnSpMk id="19" creationId="{DA38D366-EC4B-4E6D-BD98-C87F650F930A}"/>
          </ac:cxnSpMkLst>
        </pc:cxnChg>
      </pc:sldChg>
      <pc:sldChg chg="addSp delSp modSp add mod">
        <pc:chgData name="Rigg, James" userId="dbb79172-013f-4772-9c7e-33d58f69ef54" providerId="ADAL" clId="{52EF7B4E-1358-4FBC-871F-A75DDBB0EFC1}" dt="2023-01-17T00:46:05.848" v="7703" actId="1076"/>
        <pc:sldMkLst>
          <pc:docMk/>
          <pc:sldMk cId="990449949" sldId="2147471700"/>
        </pc:sldMkLst>
        <pc:spChg chg="mod">
          <ac:chgData name="Rigg, James" userId="dbb79172-013f-4772-9c7e-33d58f69ef54" providerId="ADAL" clId="{52EF7B4E-1358-4FBC-871F-A75DDBB0EFC1}" dt="2023-01-16T07:43:01.438" v="5262" actId="20577"/>
          <ac:spMkLst>
            <pc:docMk/>
            <pc:sldMk cId="990449949" sldId="2147471700"/>
            <ac:spMk id="2" creationId="{46307C46-DD1E-4BA1-A4A9-8039BDD03E3C}"/>
          </ac:spMkLst>
        </pc:spChg>
        <pc:spChg chg="mod">
          <ac:chgData name="Rigg, James" userId="dbb79172-013f-4772-9c7e-33d58f69ef54" providerId="ADAL" clId="{52EF7B4E-1358-4FBC-871F-A75DDBB0EFC1}" dt="2023-01-16T02:50:07.113" v="304" actId="6549"/>
          <ac:spMkLst>
            <pc:docMk/>
            <pc:sldMk cId="990449949" sldId="2147471700"/>
            <ac:spMk id="4" creationId="{1FBA5D90-99B0-45AF-8BAA-DD75913542C0}"/>
          </ac:spMkLst>
        </pc:spChg>
        <pc:spChg chg="add del mod">
          <ac:chgData name="Rigg, James" userId="dbb79172-013f-4772-9c7e-33d58f69ef54" providerId="ADAL" clId="{52EF7B4E-1358-4FBC-871F-A75DDBB0EFC1}" dt="2023-01-16T07:50:15.101" v="5475" actId="478"/>
          <ac:spMkLst>
            <pc:docMk/>
            <pc:sldMk cId="990449949" sldId="2147471700"/>
            <ac:spMk id="5" creationId="{0F234E6E-E181-4D4D-A1C8-F04FB5AD9B9F}"/>
          </ac:spMkLst>
        </pc:spChg>
        <pc:spChg chg="del">
          <ac:chgData name="Rigg, James" userId="dbb79172-013f-4772-9c7e-33d58f69ef54" providerId="ADAL" clId="{52EF7B4E-1358-4FBC-871F-A75DDBB0EFC1}" dt="2023-01-16T02:57:24.549" v="933" actId="478"/>
          <ac:spMkLst>
            <pc:docMk/>
            <pc:sldMk cId="990449949" sldId="2147471700"/>
            <ac:spMk id="5" creationId="{695DB73A-6952-41D2-B8F3-C841B4DD1AF4}"/>
          </ac:spMkLst>
        </pc:spChg>
        <pc:graphicFrameChg chg="add mod modGraphic">
          <ac:chgData name="Rigg, James" userId="dbb79172-013f-4772-9c7e-33d58f69ef54" providerId="ADAL" clId="{52EF7B4E-1358-4FBC-871F-A75DDBB0EFC1}" dt="2023-01-17T00:46:05.848" v="7703" actId="1076"/>
          <ac:graphicFrameMkLst>
            <pc:docMk/>
            <pc:sldMk cId="990449949" sldId="2147471700"/>
            <ac:graphicFrameMk id="6" creationId="{4F2412C8-D77E-46BA-A84D-BCF5A8CB7E98}"/>
          </ac:graphicFrameMkLst>
        </pc:graphicFrameChg>
      </pc:sldChg>
      <pc:sldChg chg="del">
        <pc:chgData name="Rigg, James" userId="dbb79172-013f-4772-9c7e-33d58f69ef54" providerId="ADAL" clId="{52EF7B4E-1358-4FBC-871F-A75DDBB0EFC1}" dt="2023-01-16T01:43:07.196" v="89" actId="47"/>
        <pc:sldMkLst>
          <pc:docMk/>
          <pc:sldMk cId="2622985398" sldId="2147471700"/>
        </pc:sldMkLst>
      </pc:sldChg>
      <pc:sldChg chg="add del">
        <pc:chgData name="Rigg, James" userId="dbb79172-013f-4772-9c7e-33d58f69ef54" providerId="ADAL" clId="{52EF7B4E-1358-4FBC-871F-A75DDBB0EFC1}" dt="2023-01-16T01:42:41.220" v="85" actId="47"/>
        <pc:sldMkLst>
          <pc:docMk/>
          <pc:sldMk cId="618472900" sldId="2147471701"/>
        </pc:sldMkLst>
      </pc:sldChg>
      <pc:sldChg chg="addSp delSp modSp add mod">
        <pc:chgData name="Rigg, James" userId="dbb79172-013f-4772-9c7e-33d58f69ef54" providerId="ADAL" clId="{52EF7B4E-1358-4FBC-871F-A75DDBB0EFC1}" dt="2023-01-16T09:38:20.136" v="7555" actId="14100"/>
        <pc:sldMkLst>
          <pc:docMk/>
          <pc:sldMk cId="2125817210" sldId="2147471701"/>
        </pc:sldMkLst>
        <pc:spChg chg="del mod">
          <ac:chgData name="Rigg, James" userId="dbb79172-013f-4772-9c7e-33d58f69ef54" providerId="ADAL" clId="{52EF7B4E-1358-4FBC-871F-A75DDBB0EFC1}" dt="2023-01-16T07:51:13.558" v="5555" actId="478"/>
          <ac:spMkLst>
            <pc:docMk/>
            <pc:sldMk cId="2125817210" sldId="2147471701"/>
            <ac:spMk id="2" creationId="{46307C46-DD1E-4BA1-A4A9-8039BDD03E3C}"/>
          </ac:spMkLst>
        </pc:spChg>
        <pc:spChg chg="add mod">
          <ac:chgData name="Rigg, James" userId="dbb79172-013f-4772-9c7e-33d58f69ef54" providerId="ADAL" clId="{52EF7B4E-1358-4FBC-871F-A75DDBB0EFC1}" dt="2023-01-16T07:51:54.375" v="5556" actId="767"/>
          <ac:spMkLst>
            <pc:docMk/>
            <pc:sldMk cId="2125817210" sldId="2147471701"/>
            <ac:spMk id="3" creationId="{5280B8CB-C203-4F8F-9508-5D12F64DFD74}"/>
          </ac:spMkLst>
        </pc:spChg>
        <pc:spChg chg="mod">
          <ac:chgData name="Rigg, James" userId="dbb79172-013f-4772-9c7e-33d58f69ef54" providerId="ADAL" clId="{52EF7B4E-1358-4FBC-871F-A75DDBB0EFC1}" dt="2023-01-16T07:54:27.588" v="5642" actId="20577"/>
          <ac:spMkLst>
            <pc:docMk/>
            <pc:sldMk cId="2125817210" sldId="2147471701"/>
            <ac:spMk id="4" creationId="{1FBA5D90-99B0-45AF-8BAA-DD75913542C0}"/>
          </ac:spMkLst>
        </pc:spChg>
        <pc:spChg chg="add mod">
          <ac:chgData name="Rigg, James" userId="dbb79172-013f-4772-9c7e-33d58f69ef54" providerId="ADAL" clId="{52EF7B4E-1358-4FBC-871F-A75DDBB0EFC1}" dt="2023-01-16T08:08:29.711" v="7015" actId="20577"/>
          <ac:spMkLst>
            <pc:docMk/>
            <pc:sldMk cId="2125817210" sldId="2147471701"/>
            <ac:spMk id="5" creationId="{BDC98983-E332-48CF-A4A7-295603ED95A5}"/>
          </ac:spMkLst>
        </pc:spChg>
        <pc:spChg chg="add del mod">
          <ac:chgData name="Rigg, James" userId="dbb79172-013f-4772-9c7e-33d58f69ef54" providerId="ADAL" clId="{52EF7B4E-1358-4FBC-871F-A75DDBB0EFC1}" dt="2023-01-16T07:56:50.056" v="5963" actId="478"/>
          <ac:spMkLst>
            <pc:docMk/>
            <pc:sldMk cId="2125817210" sldId="2147471701"/>
            <ac:spMk id="6" creationId="{147C68EC-ED42-45E2-99F1-2A9630EFEB72}"/>
          </ac:spMkLst>
        </pc:spChg>
        <pc:spChg chg="add mod">
          <ac:chgData name="Rigg, James" userId="dbb79172-013f-4772-9c7e-33d58f69ef54" providerId="ADAL" clId="{52EF7B4E-1358-4FBC-871F-A75DDBB0EFC1}" dt="2023-01-16T09:38:20.136" v="7555" actId="14100"/>
          <ac:spMkLst>
            <pc:docMk/>
            <pc:sldMk cId="2125817210" sldId="2147471701"/>
            <ac:spMk id="8" creationId="{D7D437BF-E584-4334-9E26-DF3F91581401}"/>
          </ac:spMkLst>
        </pc:spChg>
        <pc:graphicFrameChg chg="add mod modGraphic">
          <ac:chgData name="Rigg, James" userId="dbb79172-013f-4772-9c7e-33d58f69ef54" providerId="ADAL" clId="{52EF7B4E-1358-4FBC-871F-A75DDBB0EFC1}" dt="2023-01-16T09:37:41.815" v="7548" actId="114"/>
          <ac:graphicFrameMkLst>
            <pc:docMk/>
            <pc:sldMk cId="2125817210" sldId="2147471701"/>
            <ac:graphicFrameMk id="7" creationId="{99435F39-9BD4-4903-AAF5-E714E7C0EB0D}"/>
          </ac:graphicFrameMkLst>
        </pc:graphicFrameChg>
      </pc:sldChg>
      <pc:sldChg chg="new add del">
        <pc:chgData name="Rigg, James" userId="dbb79172-013f-4772-9c7e-33d58f69ef54" providerId="ADAL" clId="{52EF7B4E-1358-4FBC-871F-A75DDBB0EFC1}" dt="2023-01-16T07:48:24.258" v="5445" actId="680"/>
        <pc:sldMkLst>
          <pc:docMk/>
          <pc:sldMk cId="1900730895" sldId="2147471702"/>
        </pc:sldMkLst>
      </pc:sldChg>
      <pc:sldMasterChg chg="modSldLayout">
        <pc:chgData name="Rigg, James" userId="dbb79172-013f-4772-9c7e-33d58f69ef54" providerId="ADAL" clId="{52EF7B4E-1358-4FBC-871F-A75DDBB0EFC1}" dt="2023-01-16T02:57:11.838" v="930" actId="20577"/>
        <pc:sldMasterMkLst>
          <pc:docMk/>
          <pc:sldMasterMk cId="2603181869" sldId="2147483721"/>
        </pc:sldMasterMkLst>
        <pc:sldLayoutChg chg="addSp delSp mod">
          <pc:chgData name="Rigg, James" userId="dbb79172-013f-4772-9c7e-33d58f69ef54" providerId="ADAL" clId="{52EF7B4E-1358-4FBC-871F-A75DDBB0EFC1}" dt="2023-01-16T02:57:04.398" v="926" actId="478"/>
          <pc:sldLayoutMkLst>
            <pc:docMk/>
            <pc:sldMasterMk cId="2603181869" sldId="2147483721"/>
            <pc:sldLayoutMk cId="594064874" sldId="2147483748"/>
          </pc:sldLayoutMkLst>
          <pc:spChg chg="add del">
            <ac:chgData name="Rigg, James" userId="dbb79172-013f-4772-9c7e-33d58f69ef54" providerId="ADAL" clId="{52EF7B4E-1358-4FBC-871F-A75DDBB0EFC1}" dt="2023-01-16T02:57:04.398" v="926" actId="478"/>
            <ac:spMkLst>
              <pc:docMk/>
              <pc:sldMasterMk cId="2603181869" sldId="2147483721"/>
              <pc:sldLayoutMk cId="594064874" sldId="2147483748"/>
              <ac:spMk id="13" creationId="{165C5D0E-7B0E-464E-AEA4-DC1ECE9DF772}"/>
            </ac:spMkLst>
          </pc:spChg>
        </pc:sldLayoutChg>
        <pc:sldLayoutChg chg="addSp delSp mod">
          <pc:chgData name="Rigg, James" userId="dbb79172-013f-4772-9c7e-33d58f69ef54" providerId="ADAL" clId="{52EF7B4E-1358-4FBC-871F-A75DDBB0EFC1}" dt="2023-01-16T02:57:04.167" v="925" actId="478"/>
          <pc:sldLayoutMkLst>
            <pc:docMk/>
            <pc:sldMasterMk cId="2603181869" sldId="2147483721"/>
            <pc:sldLayoutMk cId="3619111808" sldId="2147483806"/>
          </pc:sldLayoutMkLst>
          <pc:spChg chg="add del">
            <ac:chgData name="Rigg, James" userId="dbb79172-013f-4772-9c7e-33d58f69ef54" providerId="ADAL" clId="{52EF7B4E-1358-4FBC-871F-A75DDBB0EFC1}" dt="2023-01-16T02:57:04.167" v="925" actId="478"/>
            <ac:spMkLst>
              <pc:docMk/>
              <pc:sldMasterMk cId="2603181869" sldId="2147483721"/>
              <pc:sldLayoutMk cId="3619111808" sldId="2147483806"/>
              <ac:spMk id="17" creationId="{C8DC5AC2-F69E-1941-8747-77480F7E45E7}"/>
            </ac:spMkLst>
          </pc:spChg>
        </pc:sldLayoutChg>
        <pc:sldLayoutChg chg="addSp delSp modSp mod">
          <pc:chgData name="Rigg, James" userId="dbb79172-013f-4772-9c7e-33d58f69ef54" providerId="ADAL" clId="{52EF7B4E-1358-4FBC-871F-A75DDBB0EFC1}" dt="2023-01-16T02:57:11.838" v="930" actId="20577"/>
          <pc:sldLayoutMkLst>
            <pc:docMk/>
            <pc:sldMasterMk cId="2603181869" sldId="2147483721"/>
            <pc:sldLayoutMk cId="3419377997" sldId="2147483854"/>
          </pc:sldLayoutMkLst>
          <pc:spChg chg="add del mod">
            <ac:chgData name="Rigg, James" userId="dbb79172-013f-4772-9c7e-33d58f69ef54" providerId="ADAL" clId="{52EF7B4E-1358-4FBC-871F-A75DDBB0EFC1}" dt="2023-01-16T02:57:11.838" v="930" actId="20577"/>
            <ac:spMkLst>
              <pc:docMk/>
              <pc:sldMasterMk cId="2603181869" sldId="2147483721"/>
              <pc:sldLayoutMk cId="3419377997" sldId="2147483854"/>
              <ac:spMk id="13" creationId="{41D6394E-3C1C-9846-880C-AA78624DCEA4}"/>
            </ac:spMkLst>
          </pc:spChg>
        </pc:sldLayoutChg>
      </pc:sldMasterChg>
      <pc:sldMasterChg chg="add del addSldLayout delSldLayout">
        <pc:chgData name="Rigg, James" userId="dbb79172-013f-4772-9c7e-33d58f69ef54" providerId="ADAL" clId="{52EF7B4E-1358-4FBC-871F-A75DDBB0EFC1}" dt="2023-01-16T01:42:41.220" v="85" actId="47"/>
        <pc:sldMasterMkLst>
          <pc:docMk/>
          <pc:sldMasterMk cId="2603181869" sldId="2147483877"/>
        </pc:sldMasterMkLst>
        <pc:sldLayoutChg chg="add del">
          <pc:chgData name="Rigg, James" userId="dbb79172-013f-4772-9c7e-33d58f69ef54" providerId="ADAL" clId="{52EF7B4E-1358-4FBC-871F-A75DDBB0EFC1}" dt="2023-01-16T01:42:41.220" v="85" actId="47"/>
          <pc:sldLayoutMkLst>
            <pc:docMk/>
            <pc:sldMasterMk cId="2603181869" sldId="2147483877"/>
            <pc:sldLayoutMk cId="3619111808" sldId="2147483728"/>
          </pc:sldLayoutMkLst>
        </pc:sldLayoutChg>
        <pc:sldLayoutChg chg="add del">
          <pc:chgData name="Rigg, James" userId="dbb79172-013f-4772-9c7e-33d58f69ef54" providerId="ADAL" clId="{52EF7B4E-1358-4FBC-871F-A75DDBB0EFC1}" dt="2023-01-16T01:42:41.220" v="85" actId="47"/>
          <pc:sldLayoutMkLst>
            <pc:docMk/>
            <pc:sldMasterMk cId="2603181869" sldId="2147483877"/>
            <pc:sldLayoutMk cId="3234454926" sldId="2147483732"/>
          </pc:sldLayoutMkLst>
        </pc:sldLayoutChg>
        <pc:sldLayoutChg chg="add del">
          <pc:chgData name="Rigg, James" userId="dbb79172-013f-4772-9c7e-33d58f69ef54" providerId="ADAL" clId="{52EF7B4E-1358-4FBC-871F-A75DDBB0EFC1}" dt="2023-01-16T01:42:41.220" v="85" actId="47"/>
          <pc:sldLayoutMkLst>
            <pc:docMk/>
            <pc:sldMasterMk cId="2603181869" sldId="2147483877"/>
            <pc:sldLayoutMk cId="2235667003" sldId="2147483878"/>
          </pc:sldLayoutMkLst>
        </pc:sldLayoutChg>
        <pc:sldLayoutChg chg="add del">
          <pc:chgData name="Rigg, James" userId="dbb79172-013f-4772-9c7e-33d58f69ef54" providerId="ADAL" clId="{52EF7B4E-1358-4FBC-871F-A75DDBB0EFC1}" dt="2023-01-16T01:42:41.220" v="85" actId="47"/>
          <pc:sldLayoutMkLst>
            <pc:docMk/>
            <pc:sldMasterMk cId="2603181869" sldId="2147483877"/>
            <pc:sldLayoutMk cId="4231993532" sldId="2147483879"/>
          </pc:sldLayoutMkLst>
        </pc:sldLayoutChg>
        <pc:sldLayoutChg chg="add del">
          <pc:chgData name="Rigg, James" userId="dbb79172-013f-4772-9c7e-33d58f69ef54" providerId="ADAL" clId="{52EF7B4E-1358-4FBC-871F-A75DDBB0EFC1}" dt="2023-01-16T01:42:41.220" v="85" actId="47"/>
          <pc:sldLayoutMkLst>
            <pc:docMk/>
            <pc:sldMasterMk cId="2603181869" sldId="2147483877"/>
            <pc:sldLayoutMk cId="3098530796" sldId="2147483880"/>
          </pc:sldLayoutMkLst>
        </pc:sldLayoutChg>
        <pc:sldLayoutChg chg="add del">
          <pc:chgData name="Rigg, James" userId="dbb79172-013f-4772-9c7e-33d58f69ef54" providerId="ADAL" clId="{52EF7B4E-1358-4FBC-871F-A75DDBB0EFC1}" dt="2023-01-16T01:42:41.220" v="85" actId="47"/>
          <pc:sldLayoutMkLst>
            <pc:docMk/>
            <pc:sldMasterMk cId="2603181869" sldId="2147483877"/>
            <pc:sldLayoutMk cId="770520034" sldId="2147483881"/>
          </pc:sldLayoutMkLst>
        </pc:sldLayoutChg>
        <pc:sldLayoutChg chg="add del">
          <pc:chgData name="Rigg, James" userId="dbb79172-013f-4772-9c7e-33d58f69ef54" providerId="ADAL" clId="{52EF7B4E-1358-4FBC-871F-A75DDBB0EFC1}" dt="2023-01-16T01:42:41.220" v="85" actId="47"/>
          <pc:sldLayoutMkLst>
            <pc:docMk/>
            <pc:sldMasterMk cId="2603181869" sldId="2147483877"/>
            <pc:sldLayoutMk cId="900951400" sldId="2147483882"/>
          </pc:sldLayoutMkLst>
        </pc:sldLayoutChg>
        <pc:sldLayoutChg chg="add del">
          <pc:chgData name="Rigg, James" userId="dbb79172-013f-4772-9c7e-33d58f69ef54" providerId="ADAL" clId="{52EF7B4E-1358-4FBC-871F-A75DDBB0EFC1}" dt="2023-01-16T01:42:41.220" v="85" actId="47"/>
          <pc:sldLayoutMkLst>
            <pc:docMk/>
            <pc:sldMasterMk cId="2603181869" sldId="2147483877"/>
            <pc:sldLayoutMk cId="4185291532" sldId="2147483883"/>
          </pc:sldLayoutMkLst>
        </pc:sldLayoutChg>
        <pc:sldLayoutChg chg="add del">
          <pc:chgData name="Rigg, James" userId="dbb79172-013f-4772-9c7e-33d58f69ef54" providerId="ADAL" clId="{52EF7B4E-1358-4FBC-871F-A75DDBB0EFC1}" dt="2023-01-16T01:42:41.220" v="85" actId="47"/>
          <pc:sldLayoutMkLst>
            <pc:docMk/>
            <pc:sldMasterMk cId="2603181869" sldId="2147483877"/>
            <pc:sldLayoutMk cId="2539780135" sldId="2147483884"/>
          </pc:sldLayoutMkLst>
        </pc:sldLayoutChg>
        <pc:sldLayoutChg chg="add del">
          <pc:chgData name="Rigg, James" userId="dbb79172-013f-4772-9c7e-33d58f69ef54" providerId="ADAL" clId="{52EF7B4E-1358-4FBC-871F-A75DDBB0EFC1}" dt="2023-01-16T01:42:41.220" v="85" actId="47"/>
          <pc:sldLayoutMkLst>
            <pc:docMk/>
            <pc:sldMasterMk cId="2603181869" sldId="2147483877"/>
            <pc:sldLayoutMk cId="3801866241" sldId="2147483885"/>
          </pc:sldLayoutMkLst>
        </pc:sldLayoutChg>
        <pc:sldLayoutChg chg="add del">
          <pc:chgData name="Rigg, James" userId="dbb79172-013f-4772-9c7e-33d58f69ef54" providerId="ADAL" clId="{52EF7B4E-1358-4FBC-871F-A75DDBB0EFC1}" dt="2023-01-16T01:42:41.220" v="85" actId="47"/>
          <pc:sldLayoutMkLst>
            <pc:docMk/>
            <pc:sldMasterMk cId="2603181869" sldId="2147483877"/>
            <pc:sldLayoutMk cId="2179204143" sldId="2147483886"/>
          </pc:sldLayoutMkLst>
        </pc:sldLayoutChg>
        <pc:sldLayoutChg chg="add del">
          <pc:chgData name="Rigg, James" userId="dbb79172-013f-4772-9c7e-33d58f69ef54" providerId="ADAL" clId="{52EF7B4E-1358-4FBC-871F-A75DDBB0EFC1}" dt="2023-01-16T01:42:41.220" v="85" actId="47"/>
          <pc:sldLayoutMkLst>
            <pc:docMk/>
            <pc:sldMasterMk cId="2603181869" sldId="2147483877"/>
            <pc:sldLayoutMk cId="1082182895" sldId="2147483887"/>
          </pc:sldLayoutMkLst>
        </pc:sldLayoutChg>
        <pc:sldLayoutChg chg="add del">
          <pc:chgData name="Rigg, James" userId="dbb79172-013f-4772-9c7e-33d58f69ef54" providerId="ADAL" clId="{52EF7B4E-1358-4FBC-871F-A75DDBB0EFC1}" dt="2023-01-16T01:42:41.220" v="85" actId="47"/>
          <pc:sldLayoutMkLst>
            <pc:docMk/>
            <pc:sldMasterMk cId="2603181869" sldId="2147483877"/>
            <pc:sldLayoutMk cId="507953481" sldId="2147483888"/>
          </pc:sldLayoutMkLst>
        </pc:sldLayoutChg>
        <pc:sldLayoutChg chg="add del">
          <pc:chgData name="Rigg, James" userId="dbb79172-013f-4772-9c7e-33d58f69ef54" providerId="ADAL" clId="{52EF7B4E-1358-4FBC-871F-A75DDBB0EFC1}" dt="2023-01-16T01:42:41.220" v="85" actId="47"/>
          <pc:sldLayoutMkLst>
            <pc:docMk/>
            <pc:sldMasterMk cId="2603181869" sldId="2147483877"/>
            <pc:sldLayoutMk cId="3154113564" sldId="2147483889"/>
          </pc:sldLayoutMkLst>
        </pc:sldLayoutChg>
        <pc:sldLayoutChg chg="add del">
          <pc:chgData name="Rigg, James" userId="dbb79172-013f-4772-9c7e-33d58f69ef54" providerId="ADAL" clId="{52EF7B4E-1358-4FBC-871F-A75DDBB0EFC1}" dt="2023-01-16T01:42:41.220" v="85" actId="47"/>
          <pc:sldLayoutMkLst>
            <pc:docMk/>
            <pc:sldMasterMk cId="2603181869" sldId="2147483877"/>
            <pc:sldLayoutMk cId="3150936096" sldId="2147483890"/>
          </pc:sldLayoutMkLst>
        </pc:sldLayoutChg>
        <pc:sldLayoutChg chg="add del">
          <pc:chgData name="Rigg, James" userId="dbb79172-013f-4772-9c7e-33d58f69ef54" providerId="ADAL" clId="{52EF7B4E-1358-4FBC-871F-A75DDBB0EFC1}" dt="2023-01-16T01:42:41.220" v="85" actId="47"/>
          <pc:sldLayoutMkLst>
            <pc:docMk/>
            <pc:sldMasterMk cId="2603181869" sldId="2147483877"/>
            <pc:sldLayoutMk cId="594064874" sldId="2147483891"/>
          </pc:sldLayoutMkLst>
        </pc:sldLayoutChg>
        <pc:sldLayoutChg chg="add del">
          <pc:chgData name="Rigg, James" userId="dbb79172-013f-4772-9c7e-33d58f69ef54" providerId="ADAL" clId="{52EF7B4E-1358-4FBC-871F-A75DDBB0EFC1}" dt="2023-01-16T01:42:41.220" v="85" actId="47"/>
          <pc:sldLayoutMkLst>
            <pc:docMk/>
            <pc:sldMasterMk cId="2603181869" sldId="2147483877"/>
            <pc:sldLayoutMk cId="2762253048" sldId="2147483892"/>
          </pc:sldLayoutMkLst>
        </pc:sldLayoutChg>
        <pc:sldLayoutChg chg="add del">
          <pc:chgData name="Rigg, James" userId="dbb79172-013f-4772-9c7e-33d58f69ef54" providerId="ADAL" clId="{52EF7B4E-1358-4FBC-871F-A75DDBB0EFC1}" dt="2023-01-16T01:42:41.220" v="85" actId="47"/>
          <pc:sldLayoutMkLst>
            <pc:docMk/>
            <pc:sldMasterMk cId="2603181869" sldId="2147483877"/>
            <pc:sldLayoutMk cId="1648290439" sldId="2147483893"/>
          </pc:sldLayoutMkLst>
        </pc:sldLayoutChg>
        <pc:sldLayoutChg chg="add del">
          <pc:chgData name="Rigg, James" userId="dbb79172-013f-4772-9c7e-33d58f69ef54" providerId="ADAL" clId="{52EF7B4E-1358-4FBC-871F-A75DDBB0EFC1}" dt="2023-01-16T01:42:41.220" v="85" actId="47"/>
          <pc:sldLayoutMkLst>
            <pc:docMk/>
            <pc:sldMasterMk cId="2603181869" sldId="2147483877"/>
            <pc:sldLayoutMk cId="568143458" sldId="2147483894"/>
          </pc:sldLayoutMkLst>
        </pc:sldLayoutChg>
        <pc:sldLayoutChg chg="add del">
          <pc:chgData name="Rigg, James" userId="dbb79172-013f-4772-9c7e-33d58f69ef54" providerId="ADAL" clId="{52EF7B4E-1358-4FBC-871F-A75DDBB0EFC1}" dt="2023-01-16T01:42:41.220" v="85" actId="47"/>
          <pc:sldLayoutMkLst>
            <pc:docMk/>
            <pc:sldMasterMk cId="2603181869" sldId="2147483877"/>
            <pc:sldLayoutMk cId="911226422" sldId="2147483895"/>
          </pc:sldLayoutMkLst>
        </pc:sldLayoutChg>
        <pc:sldLayoutChg chg="add del">
          <pc:chgData name="Rigg, James" userId="dbb79172-013f-4772-9c7e-33d58f69ef54" providerId="ADAL" clId="{52EF7B4E-1358-4FBC-871F-A75DDBB0EFC1}" dt="2023-01-16T01:42:41.220" v="85" actId="47"/>
          <pc:sldLayoutMkLst>
            <pc:docMk/>
            <pc:sldMasterMk cId="2603181869" sldId="2147483877"/>
            <pc:sldLayoutMk cId="2815542637" sldId="2147483896"/>
          </pc:sldLayoutMkLst>
        </pc:sldLayoutChg>
        <pc:sldLayoutChg chg="add del">
          <pc:chgData name="Rigg, James" userId="dbb79172-013f-4772-9c7e-33d58f69ef54" providerId="ADAL" clId="{52EF7B4E-1358-4FBC-871F-A75DDBB0EFC1}" dt="2023-01-16T01:42:41.220" v="85" actId="47"/>
          <pc:sldLayoutMkLst>
            <pc:docMk/>
            <pc:sldMasterMk cId="2603181869" sldId="2147483877"/>
            <pc:sldLayoutMk cId="1983554088" sldId="2147483897"/>
          </pc:sldLayoutMkLst>
        </pc:sldLayoutChg>
        <pc:sldLayoutChg chg="add del">
          <pc:chgData name="Rigg, James" userId="dbb79172-013f-4772-9c7e-33d58f69ef54" providerId="ADAL" clId="{52EF7B4E-1358-4FBC-871F-A75DDBB0EFC1}" dt="2023-01-16T01:42:41.220" v="85" actId="47"/>
          <pc:sldLayoutMkLst>
            <pc:docMk/>
            <pc:sldMasterMk cId="2603181869" sldId="2147483877"/>
            <pc:sldLayoutMk cId="1532295223" sldId="2147483898"/>
          </pc:sldLayoutMkLst>
        </pc:sldLayoutChg>
        <pc:sldLayoutChg chg="add del">
          <pc:chgData name="Rigg, James" userId="dbb79172-013f-4772-9c7e-33d58f69ef54" providerId="ADAL" clId="{52EF7B4E-1358-4FBC-871F-A75DDBB0EFC1}" dt="2023-01-16T01:42:41.220" v="85" actId="47"/>
          <pc:sldLayoutMkLst>
            <pc:docMk/>
            <pc:sldMasterMk cId="2603181869" sldId="2147483877"/>
            <pc:sldLayoutMk cId="1948858628" sldId="2147483899"/>
          </pc:sldLayoutMkLst>
        </pc:sldLayoutChg>
        <pc:sldLayoutChg chg="add del">
          <pc:chgData name="Rigg, James" userId="dbb79172-013f-4772-9c7e-33d58f69ef54" providerId="ADAL" clId="{52EF7B4E-1358-4FBC-871F-A75DDBB0EFC1}" dt="2023-01-16T01:42:41.220" v="85" actId="47"/>
          <pc:sldLayoutMkLst>
            <pc:docMk/>
            <pc:sldMasterMk cId="2603181869" sldId="2147483877"/>
            <pc:sldLayoutMk cId="1121351040" sldId="2147483900"/>
          </pc:sldLayoutMkLst>
        </pc:sldLayoutChg>
        <pc:sldLayoutChg chg="add del">
          <pc:chgData name="Rigg, James" userId="dbb79172-013f-4772-9c7e-33d58f69ef54" providerId="ADAL" clId="{52EF7B4E-1358-4FBC-871F-A75DDBB0EFC1}" dt="2023-01-16T01:42:41.220" v="85" actId="47"/>
          <pc:sldLayoutMkLst>
            <pc:docMk/>
            <pc:sldMasterMk cId="2603181869" sldId="2147483877"/>
            <pc:sldLayoutMk cId="4018848291" sldId="2147483901"/>
          </pc:sldLayoutMkLst>
        </pc:sldLayoutChg>
        <pc:sldLayoutChg chg="add del">
          <pc:chgData name="Rigg, James" userId="dbb79172-013f-4772-9c7e-33d58f69ef54" providerId="ADAL" clId="{52EF7B4E-1358-4FBC-871F-A75DDBB0EFC1}" dt="2023-01-16T01:42:41.220" v="85" actId="47"/>
          <pc:sldLayoutMkLst>
            <pc:docMk/>
            <pc:sldMasterMk cId="2603181869" sldId="2147483877"/>
            <pc:sldLayoutMk cId="520702134" sldId="2147483902"/>
          </pc:sldLayoutMkLst>
        </pc:sldLayoutChg>
        <pc:sldLayoutChg chg="add del">
          <pc:chgData name="Rigg, James" userId="dbb79172-013f-4772-9c7e-33d58f69ef54" providerId="ADAL" clId="{52EF7B4E-1358-4FBC-871F-A75DDBB0EFC1}" dt="2023-01-16T01:42:41.220" v="85" actId="47"/>
          <pc:sldLayoutMkLst>
            <pc:docMk/>
            <pc:sldMasterMk cId="2603181869" sldId="2147483877"/>
            <pc:sldLayoutMk cId="4015984281" sldId="2147483903"/>
          </pc:sldLayoutMkLst>
        </pc:sldLayoutChg>
        <pc:sldLayoutChg chg="add del">
          <pc:chgData name="Rigg, James" userId="dbb79172-013f-4772-9c7e-33d58f69ef54" providerId="ADAL" clId="{52EF7B4E-1358-4FBC-871F-A75DDBB0EFC1}" dt="2023-01-16T01:42:41.220" v="85" actId="47"/>
          <pc:sldLayoutMkLst>
            <pc:docMk/>
            <pc:sldMasterMk cId="2603181869" sldId="2147483877"/>
            <pc:sldLayoutMk cId="4108968254" sldId="2147483904"/>
          </pc:sldLayoutMkLst>
        </pc:sldLayoutChg>
        <pc:sldLayoutChg chg="add del">
          <pc:chgData name="Rigg, James" userId="dbb79172-013f-4772-9c7e-33d58f69ef54" providerId="ADAL" clId="{52EF7B4E-1358-4FBC-871F-A75DDBB0EFC1}" dt="2023-01-16T01:42:41.220" v="85" actId="47"/>
          <pc:sldLayoutMkLst>
            <pc:docMk/>
            <pc:sldMasterMk cId="2603181869" sldId="2147483877"/>
            <pc:sldLayoutMk cId="215417163" sldId="2147483905"/>
          </pc:sldLayoutMkLst>
        </pc:sldLayoutChg>
        <pc:sldLayoutChg chg="add del">
          <pc:chgData name="Rigg, James" userId="dbb79172-013f-4772-9c7e-33d58f69ef54" providerId="ADAL" clId="{52EF7B4E-1358-4FBC-871F-A75DDBB0EFC1}" dt="2023-01-16T01:42:41.220" v="85" actId="47"/>
          <pc:sldLayoutMkLst>
            <pc:docMk/>
            <pc:sldMasterMk cId="2603181869" sldId="2147483877"/>
            <pc:sldLayoutMk cId="2616666975" sldId="2147483906"/>
          </pc:sldLayoutMkLst>
        </pc:sldLayoutChg>
        <pc:sldLayoutChg chg="add del">
          <pc:chgData name="Rigg, James" userId="dbb79172-013f-4772-9c7e-33d58f69ef54" providerId="ADAL" clId="{52EF7B4E-1358-4FBC-871F-A75DDBB0EFC1}" dt="2023-01-16T01:42:41.220" v="85" actId="47"/>
          <pc:sldLayoutMkLst>
            <pc:docMk/>
            <pc:sldMasterMk cId="2603181869" sldId="2147483877"/>
            <pc:sldLayoutMk cId="230218407" sldId="2147483907"/>
          </pc:sldLayoutMkLst>
        </pc:sldLayoutChg>
        <pc:sldLayoutChg chg="add del">
          <pc:chgData name="Rigg, James" userId="dbb79172-013f-4772-9c7e-33d58f69ef54" providerId="ADAL" clId="{52EF7B4E-1358-4FBC-871F-A75DDBB0EFC1}" dt="2023-01-16T01:42:41.220" v="85" actId="47"/>
          <pc:sldLayoutMkLst>
            <pc:docMk/>
            <pc:sldMasterMk cId="2603181869" sldId="2147483877"/>
            <pc:sldLayoutMk cId="172562615" sldId="2147483908"/>
          </pc:sldLayoutMkLst>
        </pc:sldLayoutChg>
        <pc:sldLayoutChg chg="add del">
          <pc:chgData name="Rigg, James" userId="dbb79172-013f-4772-9c7e-33d58f69ef54" providerId="ADAL" clId="{52EF7B4E-1358-4FBC-871F-A75DDBB0EFC1}" dt="2023-01-16T01:42:41.220" v="85" actId="47"/>
          <pc:sldLayoutMkLst>
            <pc:docMk/>
            <pc:sldMasterMk cId="2603181869" sldId="2147483877"/>
            <pc:sldLayoutMk cId="1467597549" sldId="2147483909"/>
          </pc:sldLayoutMkLst>
        </pc:sldLayoutChg>
        <pc:sldLayoutChg chg="add del">
          <pc:chgData name="Rigg, James" userId="dbb79172-013f-4772-9c7e-33d58f69ef54" providerId="ADAL" clId="{52EF7B4E-1358-4FBC-871F-A75DDBB0EFC1}" dt="2023-01-16T01:42:41.220" v="85" actId="47"/>
          <pc:sldLayoutMkLst>
            <pc:docMk/>
            <pc:sldMasterMk cId="2603181869" sldId="2147483877"/>
            <pc:sldLayoutMk cId="1929718357" sldId="2147483910"/>
          </pc:sldLayoutMkLst>
        </pc:sldLayoutChg>
        <pc:sldLayoutChg chg="add del">
          <pc:chgData name="Rigg, James" userId="dbb79172-013f-4772-9c7e-33d58f69ef54" providerId="ADAL" clId="{52EF7B4E-1358-4FBC-871F-A75DDBB0EFC1}" dt="2023-01-16T01:42:41.220" v="85" actId="47"/>
          <pc:sldLayoutMkLst>
            <pc:docMk/>
            <pc:sldMasterMk cId="2603181869" sldId="2147483877"/>
            <pc:sldLayoutMk cId="3716145451" sldId="2147483911"/>
          </pc:sldLayoutMkLst>
        </pc:sldLayoutChg>
        <pc:sldLayoutChg chg="add del">
          <pc:chgData name="Rigg, James" userId="dbb79172-013f-4772-9c7e-33d58f69ef54" providerId="ADAL" clId="{52EF7B4E-1358-4FBC-871F-A75DDBB0EFC1}" dt="2023-01-16T01:42:41.220" v="85" actId="47"/>
          <pc:sldLayoutMkLst>
            <pc:docMk/>
            <pc:sldMasterMk cId="2603181869" sldId="2147483877"/>
            <pc:sldLayoutMk cId="3613880358" sldId="2147483912"/>
          </pc:sldLayoutMkLst>
        </pc:sldLayoutChg>
        <pc:sldLayoutChg chg="add del">
          <pc:chgData name="Rigg, James" userId="dbb79172-013f-4772-9c7e-33d58f69ef54" providerId="ADAL" clId="{52EF7B4E-1358-4FBC-871F-A75DDBB0EFC1}" dt="2023-01-16T01:42:41.220" v="85" actId="47"/>
          <pc:sldLayoutMkLst>
            <pc:docMk/>
            <pc:sldMasterMk cId="2603181869" sldId="2147483877"/>
            <pc:sldLayoutMk cId="3410673909" sldId="2147483913"/>
          </pc:sldLayoutMkLst>
        </pc:sldLayoutChg>
        <pc:sldLayoutChg chg="add del">
          <pc:chgData name="Rigg, James" userId="dbb79172-013f-4772-9c7e-33d58f69ef54" providerId="ADAL" clId="{52EF7B4E-1358-4FBC-871F-A75DDBB0EFC1}" dt="2023-01-16T01:42:41.220" v="85" actId="47"/>
          <pc:sldLayoutMkLst>
            <pc:docMk/>
            <pc:sldMasterMk cId="2603181869" sldId="2147483877"/>
            <pc:sldLayoutMk cId="4090802554" sldId="2147483914"/>
          </pc:sldLayoutMkLst>
        </pc:sldLayoutChg>
      </pc:sldMasterChg>
    </pc:docChg>
  </pc:docChgLst>
  <pc:docChgLst>
    <pc:chgData name="Tweed, Chris" userId="48b46443-af4e-4e76-80fc-c461c2a64ff1" providerId="ADAL" clId="{2BF77C70-AD9B-4181-A59B-95F43BCF0409}"/>
    <pc:docChg chg="undo custSel addSld modSld">
      <pc:chgData name="Tweed, Chris" userId="48b46443-af4e-4e76-80fc-c461c2a64ff1" providerId="ADAL" clId="{2BF77C70-AD9B-4181-A59B-95F43BCF0409}" dt="2023-01-16T08:19:41.983" v="13" actId="21"/>
      <pc:docMkLst>
        <pc:docMk/>
      </pc:docMkLst>
      <pc:sldChg chg="modSp add mod">
        <pc:chgData name="Tweed, Chris" userId="48b46443-af4e-4e76-80fc-c461c2a64ff1" providerId="ADAL" clId="{2BF77C70-AD9B-4181-A59B-95F43BCF0409}" dt="2023-01-16T08:19:41.983" v="13" actId="21"/>
        <pc:sldMkLst>
          <pc:docMk/>
          <pc:sldMk cId="2094343620" sldId="2147471595"/>
        </pc:sldMkLst>
        <pc:spChg chg="mod">
          <ac:chgData name="Tweed, Chris" userId="48b46443-af4e-4e76-80fc-c461c2a64ff1" providerId="ADAL" clId="{2BF77C70-AD9B-4181-A59B-95F43BCF0409}" dt="2023-01-16T08:13:57.857" v="11" actId="20577"/>
          <ac:spMkLst>
            <pc:docMk/>
            <pc:sldMk cId="2094343620" sldId="2147471595"/>
            <ac:spMk id="3" creationId="{E6F7E296-7A75-4625-BD4C-B61D3AA978EC}"/>
          </ac:spMkLst>
        </pc:spChg>
        <pc:spChg chg="mod">
          <ac:chgData name="Tweed, Chris" userId="48b46443-af4e-4e76-80fc-c461c2a64ff1" providerId="ADAL" clId="{2BF77C70-AD9B-4181-A59B-95F43BCF0409}" dt="2023-01-16T08:19:41.983" v="13" actId="21"/>
          <ac:spMkLst>
            <pc:docMk/>
            <pc:sldMk cId="2094343620" sldId="2147471595"/>
            <ac:spMk id="5" creationId="{69EC3538-FDEF-4DC6-BB47-67E7B9A5963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69D925-8CA4-F746-A1C8-EAA7466D8BF0}" type="datetimeFigureOut">
              <a:rPr lang="en-US" smtClean="0"/>
              <a:t>1/17/2023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7BB02B-4EEA-0D4B-A7CE-926BA4F3AB12}" type="slidenum">
              <a:rPr lang="en-US" smtClean="0"/>
              <a:t>‹#›</a:t>
            </a:fld>
            <a:endParaRPr lang="en-US"/>
          </a:p>
        </p:txBody>
      </p:sp>
    </p:spTree>
    <p:extLst>
      <p:ext uri="{BB962C8B-B14F-4D97-AF65-F5344CB8AC3E}">
        <p14:creationId xmlns:p14="http://schemas.microsoft.com/office/powerpoint/2010/main" val="1604245498"/>
      </p:ext>
    </p:extLst>
  </p:cSld>
  <p:clrMap bg1="lt1" tx1="dk1" bg2="lt2" tx2="dk2" accent1="accent1" accent2="accent2" accent3="accent3" accent4="accent4" accent5="accent5" accent6="accent6" hlink="hlink" folHlink="folHlink"/>
  <p:notesStyle>
    <a:lvl1pPr marL="0" algn="l" defTabSz="914377" rtl="0" eaLnBrk="1" latinLnBrk="0" hangingPunct="1">
      <a:defRPr sz="1200" kern="1200">
        <a:solidFill>
          <a:schemeClr val="tx1"/>
        </a:solidFill>
        <a:latin typeface="+mn-lt"/>
        <a:ea typeface="+mn-ea"/>
        <a:cs typeface="+mn-cs"/>
      </a:defRPr>
    </a:lvl1pPr>
    <a:lvl2pPr marL="457189" algn="l" defTabSz="914377" rtl="0" eaLnBrk="1" latinLnBrk="0" hangingPunct="1">
      <a:defRPr sz="1200" kern="1200">
        <a:solidFill>
          <a:schemeClr val="tx1"/>
        </a:solidFill>
        <a:latin typeface="+mn-lt"/>
        <a:ea typeface="+mn-ea"/>
        <a:cs typeface="+mn-cs"/>
      </a:defRPr>
    </a:lvl2pPr>
    <a:lvl3pPr marL="914377" algn="l" defTabSz="914377" rtl="0" eaLnBrk="1" latinLnBrk="0" hangingPunct="1">
      <a:defRPr sz="1200" kern="1200">
        <a:solidFill>
          <a:schemeClr val="tx1"/>
        </a:solidFill>
        <a:latin typeface="+mn-lt"/>
        <a:ea typeface="+mn-ea"/>
        <a:cs typeface="+mn-cs"/>
      </a:defRPr>
    </a:lvl3pPr>
    <a:lvl4pPr marL="1371566" algn="l" defTabSz="914377" rtl="0" eaLnBrk="1" latinLnBrk="0" hangingPunct="1">
      <a:defRPr sz="1200" kern="1200">
        <a:solidFill>
          <a:schemeClr val="tx1"/>
        </a:solidFill>
        <a:latin typeface="+mn-lt"/>
        <a:ea typeface="+mn-ea"/>
        <a:cs typeface="+mn-cs"/>
      </a:defRPr>
    </a:lvl4pPr>
    <a:lvl5pPr marL="1828754" algn="l" defTabSz="914377" rtl="0" eaLnBrk="1" latinLnBrk="0" hangingPunct="1">
      <a:defRPr sz="1200" kern="1200">
        <a:solidFill>
          <a:schemeClr val="tx1"/>
        </a:solidFill>
        <a:latin typeface="+mn-lt"/>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endParaRPr lang="en-GB"/>
          </a:p>
        </p:txBody>
      </p:sp>
      <p:sp>
        <p:nvSpPr>
          <p:cNvPr id="4" name="Slide Number Placeholder 3"/>
          <p:cNvSpPr>
            <a:spLocks noGrp="1"/>
          </p:cNvSpPr>
          <p:nvPr>
            <p:ph type="sldNum" sz="quarter" idx="10"/>
          </p:nvPr>
        </p:nvSpPr>
        <p:spPr/>
        <p:txBody>
          <a:bodyPr/>
          <a:lstStyle/>
          <a:p>
            <a:fld id="{D74A129A-D619-441D-A1D5-6182CFFF9A0D}" type="slidenum">
              <a:rPr lang="en-GB" smtClean="0"/>
              <a:pPr/>
              <a:t>1</a:t>
            </a:fld>
            <a:endParaRPr lang="en-GB"/>
          </a:p>
        </p:txBody>
      </p:sp>
    </p:spTree>
    <p:extLst>
      <p:ext uri="{BB962C8B-B14F-4D97-AF65-F5344CB8AC3E}">
        <p14:creationId xmlns:p14="http://schemas.microsoft.com/office/powerpoint/2010/main" val="1918737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F17BB02B-4EEA-0D4B-A7CE-926BA4F3AB12}" type="slidenum">
              <a:rPr lang="en-US" smtClean="0"/>
              <a:t>2</a:t>
            </a:fld>
            <a:endParaRPr lang="en-US"/>
          </a:p>
        </p:txBody>
      </p:sp>
    </p:spTree>
    <p:extLst>
      <p:ext uri="{BB962C8B-B14F-4D97-AF65-F5344CB8AC3E}">
        <p14:creationId xmlns:p14="http://schemas.microsoft.com/office/powerpoint/2010/main" val="41094220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jpeg"/><Relationship Id="rId1" Type="http://schemas.openxmlformats.org/officeDocument/2006/relationships/slideMaster" Target="../slideMasters/slideMaster1.xml"/><Relationship Id="rId5" Type="http://schemas.openxmlformats.org/officeDocument/2006/relationships/image" Target="../media/image11.png"/><Relationship Id="rId4" Type="http://schemas.openxmlformats.org/officeDocument/2006/relationships/image" Target="../media/image10.emf"/></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gradient">
    <p:bg>
      <p:bgPr>
        <a:gradFill flip="none" rotWithShape="1">
          <a:gsLst>
            <a:gs pos="0">
              <a:srgbClr val="2C3A87"/>
            </a:gs>
            <a:gs pos="100000">
              <a:srgbClr val="0061C7"/>
            </a:gs>
          </a:gsLst>
          <a:lin ang="0" scaled="0"/>
          <a:tileRect/>
        </a:gra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18D205A-8809-2B44-AB1E-71C85A49D1E8}"/>
              </a:ext>
            </a:extLst>
          </p:cNvPr>
          <p:cNvPicPr>
            <a:picLocks noChangeAspect="1"/>
          </p:cNvPicPr>
          <p:nvPr userDrawn="1"/>
        </p:nvPicPr>
        <p:blipFill rotWithShape="1">
          <a:blip r:embed="rId2"/>
          <a:srcRect t="51901" r="51901"/>
          <a:stretch/>
        </p:blipFill>
        <p:spPr>
          <a:xfrm>
            <a:off x="0" y="3559372"/>
            <a:ext cx="5864225" cy="3298627"/>
          </a:xfrm>
          <a:prstGeom prst="rect">
            <a:avLst/>
          </a:prstGeom>
        </p:spPr>
      </p:pic>
      <p:sp>
        <p:nvSpPr>
          <p:cNvPr id="3" name="Subtitle 2"/>
          <p:cNvSpPr>
            <a:spLocks noGrp="1"/>
          </p:cNvSpPr>
          <p:nvPr>
            <p:ph type="subTitle" idx="1" hasCustomPrompt="1"/>
          </p:nvPr>
        </p:nvSpPr>
        <p:spPr>
          <a:xfrm>
            <a:off x="4116919" y="1014324"/>
            <a:ext cx="7452781" cy="648000"/>
          </a:xfrm>
        </p:spPr>
        <p:txBody>
          <a:bodyPr lIns="0" tIns="0" rIns="0" bIns="0">
            <a:noAutofit/>
          </a:bodyPr>
          <a:lstStyle>
            <a:lvl1pPr marL="0" indent="0" algn="l">
              <a:lnSpc>
                <a:spcPts val="5000"/>
              </a:lnSpc>
              <a:spcBef>
                <a:spcPts val="0"/>
              </a:spcBef>
              <a:buNone/>
              <a:defRPr sz="420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Subtitle </a:t>
            </a:r>
          </a:p>
        </p:txBody>
      </p:sp>
      <p:sp>
        <p:nvSpPr>
          <p:cNvPr id="15" name="Date Placeholder 3">
            <a:extLst>
              <a:ext uri="{FF2B5EF4-FFF2-40B4-BE49-F238E27FC236}">
                <a16:creationId xmlns:a16="http://schemas.microsoft.com/office/drawing/2014/main" id="{E86256FE-A010-8049-BA28-23A473D0CF71}"/>
              </a:ext>
            </a:extLst>
          </p:cNvPr>
          <p:cNvSpPr>
            <a:spLocks noGrp="1"/>
          </p:cNvSpPr>
          <p:nvPr>
            <p:ph type="dt" sz="half" idx="2"/>
          </p:nvPr>
        </p:nvSpPr>
        <p:spPr>
          <a:xfrm>
            <a:off x="10625667" y="6255021"/>
            <a:ext cx="943304" cy="158193"/>
          </a:xfrm>
          <a:prstGeom prst="rect">
            <a:avLst/>
          </a:prstGeom>
        </p:spPr>
        <p:txBody>
          <a:bodyPr vert="horz" lIns="0" tIns="0" rIns="0" bIns="0" rtlCol="0" anchor="b" anchorCtr="0"/>
          <a:lstStyle>
            <a:lvl1pPr algn="r">
              <a:lnSpc>
                <a:spcPts val="1400"/>
              </a:lnSpc>
              <a:defRPr sz="1000">
                <a:solidFill>
                  <a:schemeClr val="bg1"/>
                </a:solidFill>
                <a:latin typeface="Arial" panose="020B0604020202020204" pitchFamily="34" charset="0"/>
                <a:cs typeface="Arial" panose="020B0604020202020204" pitchFamily="34" charset="0"/>
              </a:defRPr>
            </a:lvl1pPr>
          </a:lstStyle>
          <a:p>
            <a:fld id="{FF0D3A0D-17BE-9C4C-8AD5-B74C7DF6087A}" type="datetime1">
              <a:rPr lang="en-GB" smtClean="0"/>
              <a:t>17/01/2023</a:t>
            </a:fld>
            <a:endParaRPr lang="en-US"/>
          </a:p>
        </p:txBody>
      </p:sp>
      <p:sp>
        <p:nvSpPr>
          <p:cNvPr id="4" name="Title 3">
            <a:extLst>
              <a:ext uri="{FF2B5EF4-FFF2-40B4-BE49-F238E27FC236}">
                <a16:creationId xmlns:a16="http://schemas.microsoft.com/office/drawing/2014/main" id="{49C0DADB-841E-9B4F-944B-99B07714826B}"/>
              </a:ext>
            </a:extLst>
          </p:cNvPr>
          <p:cNvSpPr>
            <a:spLocks noGrp="1"/>
          </p:cNvSpPr>
          <p:nvPr>
            <p:ph type="title" hasCustomPrompt="1"/>
          </p:nvPr>
        </p:nvSpPr>
        <p:spPr>
          <a:xfrm>
            <a:off x="4116919" y="374043"/>
            <a:ext cx="7452052" cy="648000"/>
          </a:xfrm>
        </p:spPr>
        <p:txBody>
          <a:bodyPr/>
          <a:lstStyle>
            <a:lvl1pPr>
              <a:lnSpc>
                <a:spcPts val="5000"/>
              </a:lnSpc>
              <a:defRPr sz="4200">
                <a:solidFill>
                  <a:schemeClr val="bg1"/>
                </a:solidFill>
              </a:defRPr>
            </a:lvl1pPr>
          </a:lstStyle>
          <a:p>
            <a:r>
              <a:rPr lang="en-US"/>
              <a:t>Presentation title</a:t>
            </a:r>
            <a:endParaRPr lang="en-GB"/>
          </a:p>
        </p:txBody>
      </p:sp>
    </p:spTree>
    <p:extLst>
      <p:ext uri="{BB962C8B-B14F-4D97-AF65-F5344CB8AC3E}">
        <p14:creationId xmlns:p14="http://schemas.microsoft.com/office/powerpoint/2010/main" val="4231993532"/>
      </p:ext>
    </p:extLst>
  </p:cSld>
  <p:clrMapOvr>
    <a:masterClrMapping/>
  </p:clrMapOvr>
  <p:extLst>
    <p:ext uri="{DCECCB84-F9BA-43D5-87BE-67443E8EF086}">
      <p15:sldGuideLst xmlns:p15="http://schemas.microsoft.com/office/powerpoint/2012/main">
        <p15:guide id="2" pos="7287"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rand statement slide white">
    <p:bg>
      <p:bgPr>
        <a:solidFill>
          <a:schemeClr val="bg1"/>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2DDE12C2-35EE-6440-92BB-368EFE910301}"/>
              </a:ext>
            </a:extLst>
          </p:cNvPr>
          <p:cNvPicPr>
            <a:picLocks noChangeAspect="1"/>
          </p:cNvPicPr>
          <p:nvPr userDrawn="1"/>
        </p:nvPicPr>
        <p:blipFill rotWithShape="1">
          <a:blip r:embed="rId2"/>
          <a:srcRect l="62422" t="62422"/>
          <a:stretch/>
        </p:blipFill>
        <p:spPr>
          <a:xfrm>
            <a:off x="7610474" y="4280892"/>
            <a:ext cx="4581525" cy="2577108"/>
          </a:xfrm>
          <a:prstGeom prst="rect">
            <a:avLst/>
          </a:prstGeom>
        </p:spPr>
      </p:pic>
      <p:sp>
        <p:nvSpPr>
          <p:cNvPr id="6" name="Text Placeholder 5">
            <a:extLst>
              <a:ext uri="{FF2B5EF4-FFF2-40B4-BE49-F238E27FC236}">
                <a16:creationId xmlns:a16="http://schemas.microsoft.com/office/drawing/2014/main" id="{F3F849CD-2E5B-D346-8B31-ECC65C71E67D}"/>
              </a:ext>
            </a:extLst>
          </p:cNvPr>
          <p:cNvSpPr>
            <a:spLocks noGrp="1"/>
          </p:cNvSpPr>
          <p:nvPr>
            <p:ph type="body" sz="quarter" idx="10" hasCustomPrompt="1"/>
          </p:nvPr>
        </p:nvSpPr>
        <p:spPr>
          <a:xfrm>
            <a:off x="1563600" y="468312"/>
            <a:ext cx="9064800" cy="5040000"/>
          </a:xfrm>
        </p:spPr>
        <p:txBody>
          <a:bodyPr anchor="ctr"/>
          <a:lstStyle>
            <a:lvl1pPr marL="0" indent="0" algn="ctr">
              <a:lnSpc>
                <a:spcPts val="5000"/>
              </a:lnSpc>
              <a:buNone/>
              <a:defRPr sz="4200" b="1"/>
            </a:lvl1pPr>
          </a:lstStyle>
          <a:p>
            <a:pPr lvl="0"/>
            <a:r>
              <a:rPr lang="en-US"/>
              <a:t>Brand statement</a:t>
            </a:r>
            <a:br>
              <a:rPr lang="en-US"/>
            </a:br>
            <a:r>
              <a:rPr lang="en-US"/>
              <a:t>divider lorem ipsum dolor</a:t>
            </a:r>
            <a:br>
              <a:rPr lang="en-US"/>
            </a:br>
            <a:r>
              <a:rPr lang="en-US"/>
              <a:t>sit </a:t>
            </a:r>
            <a:r>
              <a:rPr lang="en-US" err="1"/>
              <a:t>amet</a:t>
            </a:r>
            <a:r>
              <a:rPr lang="en-US"/>
              <a:t> </a:t>
            </a:r>
            <a:r>
              <a:rPr lang="en-US" err="1"/>
              <a:t>consectut</a:t>
            </a:r>
            <a:r>
              <a:rPr lang="en-US"/>
              <a:t> </a:t>
            </a:r>
          </a:p>
        </p:txBody>
      </p:sp>
      <p:sp>
        <p:nvSpPr>
          <p:cNvPr id="12" name="Footer Placeholder 4">
            <a:extLst>
              <a:ext uri="{FF2B5EF4-FFF2-40B4-BE49-F238E27FC236}">
                <a16:creationId xmlns:a16="http://schemas.microsoft.com/office/drawing/2014/main" id="{32DAD903-219F-0B42-A836-88CFFE6B544B}"/>
              </a:ext>
            </a:extLst>
          </p:cNvPr>
          <p:cNvSpPr txBox="1">
            <a:spLocks/>
          </p:cNvSpPr>
          <p:nvPr userDrawn="1"/>
        </p:nvSpPr>
        <p:spPr>
          <a:xfrm>
            <a:off x="624418" y="6255021"/>
            <a:ext cx="1224000" cy="158400"/>
          </a:xfrm>
          <a:prstGeom prst="rect">
            <a:avLst/>
          </a:prstGeom>
        </p:spPr>
        <p:txBody>
          <a:bodyPr vert="horz" lIns="0" tIns="0" rIns="0" bIns="0" rtlCol="0" anchor="t" anchorCtr="0"/>
          <a:lstStyle>
            <a:defPPr>
              <a:defRPr lang="en-US"/>
            </a:defPPr>
            <a:lvl1pPr marL="0" algn="l" defTabSz="457200" rtl="0" eaLnBrk="1" latinLnBrk="0" hangingPunct="1">
              <a:lnSpc>
                <a:spcPts val="1400"/>
              </a:lnSpc>
              <a:defRPr sz="1000" kern="1200">
                <a:solidFill>
                  <a:schemeClr val="tx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2DA9482-6D33-6D42-929F-85F73996AD74}" type="slidenum">
              <a:rPr lang="en-US" smtClean="0">
                <a:solidFill>
                  <a:schemeClr val="tx1"/>
                </a:solidFill>
              </a:rPr>
              <a:pPr/>
              <a:t>‹#›</a:t>
            </a:fld>
            <a:endParaRPr lang="en-US">
              <a:solidFill>
                <a:schemeClr val="tx1"/>
              </a:solidFill>
            </a:endParaRPr>
          </a:p>
        </p:txBody>
      </p:sp>
      <p:sp>
        <p:nvSpPr>
          <p:cNvPr id="9" name="Footer Placeholder 4">
            <a:extLst>
              <a:ext uri="{FF2B5EF4-FFF2-40B4-BE49-F238E27FC236}">
                <a16:creationId xmlns:a16="http://schemas.microsoft.com/office/drawing/2014/main" id="{DB762F97-0B6C-2846-9E0B-17A6E5F7E622}"/>
              </a:ext>
            </a:extLst>
          </p:cNvPr>
          <p:cNvSpPr>
            <a:spLocks noGrp="1"/>
          </p:cNvSpPr>
          <p:nvPr>
            <p:ph type="ftr" sz="quarter" idx="3"/>
          </p:nvPr>
        </p:nvSpPr>
        <p:spPr>
          <a:xfrm>
            <a:off x="2370132" y="6255020"/>
            <a:ext cx="3024000" cy="158400"/>
          </a:xfrm>
          <a:prstGeom prst="rect">
            <a:avLst/>
          </a:prstGeom>
        </p:spPr>
        <p:txBody>
          <a:bodyPr vert="horz" lIns="0" tIns="0" rIns="0" bIns="0" rtlCol="0" anchor="b" anchorCtr="0"/>
          <a:lstStyle>
            <a:lvl1pPr algn="l">
              <a:lnSpc>
                <a:spcPts val="1400"/>
              </a:lnSpc>
              <a:defRPr sz="1000">
                <a:solidFill>
                  <a:schemeClr val="tx1"/>
                </a:solidFill>
                <a:latin typeface="Arial" panose="020B0604020202020204" pitchFamily="34" charset="0"/>
                <a:cs typeface="Arial" panose="020B0604020202020204" pitchFamily="34" charset="0"/>
              </a:defRPr>
            </a:lvl1pPr>
          </a:lstStyle>
          <a:p>
            <a:r>
              <a:rPr lang="en-US"/>
              <a:t>&lt;Document title - footer text&gt;</a:t>
            </a:r>
          </a:p>
        </p:txBody>
      </p:sp>
      <p:pic>
        <p:nvPicPr>
          <p:cNvPr id="8" name="Picture 7">
            <a:extLst>
              <a:ext uri="{FF2B5EF4-FFF2-40B4-BE49-F238E27FC236}">
                <a16:creationId xmlns:a16="http://schemas.microsoft.com/office/drawing/2014/main" id="{29FC5EC7-7A71-E04E-AAF7-9ED9A12740E3}"/>
              </a:ext>
            </a:extLst>
          </p:cNvPr>
          <p:cNvPicPr>
            <a:picLocks noChangeAspect="1"/>
          </p:cNvPicPr>
          <p:nvPr userDrawn="1"/>
        </p:nvPicPr>
        <p:blipFill rotWithShape="1">
          <a:blip r:embed="rId3"/>
          <a:srcRect l="76614" t="76614"/>
          <a:stretch/>
        </p:blipFill>
        <p:spPr>
          <a:xfrm>
            <a:off x="9340748" y="5254170"/>
            <a:ext cx="2851252" cy="1603829"/>
          </a:xfrm>
          <a:prstGeom prst="rect">
            <a:avLst/>
          </a:prstGeom>
        </p:spPr>
      </p:pic>
    </p:spTree>
    <p:extLst>
      <p:ext uri="{BB962C8B-B14F-4D97-AF65-F5344CB8AC3E}">
        <p14:creationId xmlns:p14="http://schemas.microsoft.com/office/powerpoint/2010/main" val="1082182895"/>
      </p:ext>
    </p:extLst>
  </p:cSld>
  <p:clrMapOvr>
    <a:masterClrMapping/>
  </p:clrMapOvr>
  <p:extLst>
    <p:ext uri="{DCECCB84-F9BA-43D5-87BE-67443E8EF086}">
      <p15:sldGuideLst xmlns:p15="http://schemas.microsoft.com/office/powerpoint/2012/main">
        <p15:guide id="1" pos="728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rand statement slide white">
    <p:bg>
      <p:bgPr>
        <a:solidFill>
          <a:schemeClr val="bg1"/>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2DDE12C2-35EE-6440-92BB-368EFE910301}"/>
              </a:ext>
            </a:extLst>
          </p:cNvPr>
          <p:cNvPicPr>
            <a:picLocks noChangeAspect="1"/>
          </p:cNvPicPr>
          <p:nvPr userDrawn="1"/>
        </p:nvPicPr>
        <p:blipFill rotWithShape="1">
          <a:blip r:embed="rId2"/>
          <a:srcRect l="62422" t="62422"/>
          <a:stretch/>
        </p:blipFill>
        <p:spPr>
          <a:xfrm>
            <a:off x="7610474" y="4280892"/>
            <a:ext cx="4581525" cy="2577108"/>
          </a:xfrm>
          <a:prstGeom prst="rect">
            <a:avLst/>
          </a:prstGeom>
        </p:spPr>
      </p:pic>
      <p:sp>
        <p:nvSpPr>
          <p:cNvPr id="6" name="Text Placeholder 5">
            <a:extLst>
              <a:ext uri="{FF2B5EF4-FFF2-40B4-BE49-F238E27FC236}">
                <a16:creationId xmlns:a16="http://schemas.microsoft.com/office/drawing/2014/main" id="{F3F849CD-2E5B-D346-8B31-ECC65C71E67D}"/>
              </a:ext>
            </a:extLst>
          </p:cNvPr>
          <p:cNvSpPr>
            <a:spLocks noGrp="1"/>
          </p:cNvSpPr>
          <p:nvPr>
            <p:ph type="body" sz="quarter" idx="10" hasCustomPrompt="1"/>
          </p:nvPr>
        </p:nvSpPr>
        <p:spPr>
          <a:xfrm>
            <a:off x="1563600" y="468312"/>
            <a:ext cx="9064800" cy="5040000"/>
          </a:xfrm>
        </p:spPr>
        <p:txBody>
          <a:bodyPr anchor="ctr"/>
          <a:lstStyle>
            <a:lvl1pPr marL="0" indent="0" algn="ctr">
              <a:lnSpc>
                <a:spcPts val="5000"/>
              </a:lnSpc>
              <a:buNone/>
              <a:defRPr sz="4200" b="1"/>
            </a:lvl1pPr>
          </a:lstStyle>
          <a:p>
            <a:pPr lvl="0"/>
            <a:r>
              <a:rPr lang="en-US"/>
              <a:t>Brand statement</a:t>
            </a:r>
            <a:br>
              <a:rPr lang="en-US"/>
            </a:br>
            <a:r>
              <a:rPr lang="en-US"/>
              <a:t>divider lorem ipsum dolor</a:t>
            </a:r>
            <a:br>
              <a:rPr lang="en-US"/>
            </a:br>
            <a:r>
              <a:rPr lang="en-US"/>
              <a:t>sit </a:t>
            </a:r>
            <a:r>
              <a:rPr lang="en-US" err="1"/>
              <a:t>amet</a:t>
            </a:r>
            <a:r>
              <a:rPr lang="en-US"/>
              <a:t> </a:t>
            </a:r>
            <a:r>
              <a:rPr lang="en-US" err="1"/>
              <a:t>consectut</a:t>
            </a:r>
            <a:r>
              <a:rPr lang="en-US"/>
              <a:t> </a:t>
            </a:r>
          </a:p>
        </p:txBody>
      </p:sp>
      <p:sp>
        <p:nvSpPr>
          <p:cNvPr id="12" name="Footer Placeholder 4">
            <a:extLst>
              <a:ext uri="{FF2B5EF4-FFF2-40B4-BE49-F238E27FC236}">
                <a16:creationId xmlns:a16="http://schemas.microsoft.com/office/drawing/2014/main" id="{32DAD903-219F-0B42-A836-88CFFE6B544B}"/>
              </a:ext>
            </a:extLst>
          </p:cNvPr>
          <p:cNvSpPr txBox="1">
            <a:spLocks/>
          </p:cNvSpPr>
          <p:nvPr userDrawn="1"/>
        </p:nvSpPr>
        <p:spPr>
          <a:xfrm>
            <a:off x="624418" y="6255021"/>
            <a:ext cx="1224000" cy="158400"/>
          </a:xfrm>
          <a:prstGeom prst="rect">
            <a:avLst/>
          </a:prstGeom>
        </p:spPr>
        <p:txBody>
          <a:bodyPr vert="horz" lIns="0" tIns="0" rIns="0" bIns="0" rtlCol="0" anchor="t" anchorCtr="0"/>
          <a:lstStyle>
            <a:defPPr>
              <a:defRPr lang="en-US"/>
            </a:defPPr>
            <a:lvl1pPr marL="0" algn="l" defTabSz="457200" rtl="0" eaLnBrk="1" latinLnBrk="0" hangingPunct="1">
              <a:lnSpc>
                <a:spcPts val="1400"/>
              </a:lnSpc>
              <a:defRPr sz="1000" kern="1200">
                <a:solidFill>
                  <a:schemeClr val="tx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2DA9482-6D33-6D42-929F-85F73996AD74}" type="slidenum">
              <a:rPr lang="en-US" smtClean="0">
                <a:solidFill>
                  <a:schemeClr val="tx1"/>
                </a:solidFill>
              </a:rPr>
              <a:pPr/>
              <a:t>‹#›</a:t>
            </a:fld>
            <a:endParaRPr lang="en-US">
              <a:solidFill>
                <a:schemeClr val="tx1"/>
              </a:solidFill>
            </a:endParaRPr>
          </a:p>
        </p:txBody>
      </p:sp>
      <p:sp>
        <p:nvSpPr>
          <p:cNvPr id="9" name="Footer Placeholder 4">
            <a:extLst>
              <a:ext uri="{FF2B5EF4-FFF2-40B4-BE49-F238E27FC236}">
                <a16:creationId xmlns:a16="http://schemas.microsoft.com/office/drawing/2014/main" id="{DB762F97-0B6C-2846-9E0B-17A6E5F7E622}"/>
              </a:ext>
            </a:extLst>
          </p:cNvPr>
          <p:cNvSpPr>
            <a:spLocks noGrp="1"/>
          </p:cNvSpPr>
          <p:nvPr>
            <p:ph type="ftr" sz="quarter" idx="3"/>
          </p:nvPr>
        </p:nvSpPr>
        <p:spPr>
          <a:xfrm>
            <a:off x="2370132" y="6255020"/>
            <a:ext cx="3024000" cy="158400"/>
          </a:xfrm>
          <a:prstGeom prst="rect">
            <a:avLst/>
          </a:prstGeom>
        </p:spPr>
        <p:txBody>
          <a:bodyPr vert="horz" lIns="0" tIns="0" rIns="0" bIns="0" rtlCol="0" anchor="b" anchorCtr="0"/>
          <a:lstStyle>
            <a:lvl1pPr algn="l">
              <a:lnSpc>
                <a:spcPts val="1400"/>
              </a:lnSpc>
              <a:defRPr sz="1000">
                <a:solidFill>
                  <a:schemeClr val="tx1"/>
                </a:solidFill>
                <a:latin typeface="Arial" panose="020B0604020202020204" pitchFamily="34" charset="0"/>
                <a:cs typeface="Arial" panose="020B0604020202020204" pitchFamily="34" charset="0"/>
              </a:defRPr>
            </a:lvl1pPr>
          </a:lstStyle>
          <a:p>
            <a:r>
              <a:rPr lang="en-US"/>
              <a:t>CCIB Obsolescence Update</a:t>
            </a:r>
          </a:p>
        </p:txBody>
      </p:sp>
      <p:pic>
        <p:nvPicPr>
          <p:cNvPr id="8" name="Picture 7">
            <a:extLst>
              <a:ext uri="{FF2B5EF4-FFF2-40B4-BE49-F238E27FC236}">
                <a16:creationId xmlns:a16="http://schemas.microsoft.com/office/drawing/2014/main" id="{29FC5EC7-7A71-E04E-AAF7-9ED9A12740E3}"/>
              </a:ext>
            </a:extLst>
          </p:cNvPr>
          <p:cNvPicPr>
            <a:picLocks noChangeAspect="1"/>
          </p:cNvPicPr>
          <p:nvPr userDrawn="1"/>
        </p:nvPicPr>
        <p:blipFill rotWithShape="1">
          <a:blip r:embed="rId3"/>
          <a:srcRect l="76614" t="76614"/>
          <a:stretch/>
        </p:blipFill>
        <p:spPr>
          <a:xfrm>
            <a:off x="9340748" y="5254170"/>
            <a:ext cx="2851252" cy="1603829"/>
          </a:xfrm>
          <a:prstGeom prst="rect">
            <a:avLst/>
          </a:prstGeom>
        </p:spPr>
      </p:pic>
    </p:spTree>
    <p:extLst>
      <p:ext uri="{BB962C8B-B14F-4D97-AF65-F5344CB8AC3E}">
        <p14:creationId xmlns:p14="http://schemas.microsoft.com/office/powerpoint/2010/main" val="1082182895"/>
      </p:ext>
    </p:extLst>
  </p:cSld>
  <p:clrMapOvr>
    <a:masterClrMapping/>
  </p:clrMapOvr>
  <p:extLst>
    <p:ext uri="{DCECCB84-F9BA-43D5-87BE-67443E8EF086}">
      <p15:sldGuideLst xmlns:p15="http://schemas.microsoft.com/office/powerpoint/2012/main">
        <p15:guide id="1" pos="7287"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bleed image + text">
    <p:bg>
      <p:bgPr>
        <a:solidFill>
          <a:schemeClr val="bg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CB751CCC-3AE8-9947-A9B1-5841512863D7}"/>
              </a:ext>
            </a:extLst>
          </p:cNvPr>
          <p:cNvSpPr>
            <a:spLocks noGrp="1"/>
          </p:cNvSpPr>
          <p:nvPr>
            <p:ph type="pic" sz="quarter" idx="14" hasCustomPrompt="1"/>
          </p:nvPr>
        </p:nvSpPr>
        <p:spPr>
          <a:xfrm>
            <a:off x="-1" y="0"/>
            <a:ext cx="12193200" cy="6858000"/>
          </a:xfrm>
          <a:solidFill>
            <a:srgbClr val="CDE3FB"/>
          </a:solidFill>
        </p:spPr>
        <p:txBody>
          <a:bodyPr lIns="180000" tIns="180000" anchor="t" anchorCtr="0"/>
          <a:lstStyle>
            <a:lvl1pPr marL="0" indent="0">
              <a:buNone/>
              <a:defRPr/>
            </a:lvl1pPr>
          </a:lstStyle>
          <a:p>
            <a:r>
              <a:rPr lang="en-US"/>
              <a:t>Full bleed picture area (click on image icon behind text)</a:t>
            </a:r>
            <a:endParaRPr lang="en-GB"/>
          </a:p>
        </p:txBody>
      </p:sp>
      <p:sp>
        <p:nvSpPr>
          <p:cNvPr id="16" name="Text Placeholder 5">
            <a:extLst>
              <a:ext uri="{FF2B5EF4-FFF2-40B4-BE49-F238E27FC236}">
                <a16:creationId xmlns:a16="http://schemas.microsoft.com/office/drawing/2014/main" id="{AE5FB06E-4674-2E46-B9C1-4670A9B05F35}"/>
              </a:ext>
            </a:extLst>
          </p:cNvPr>
          <p:cNvSpPr>
            <a:spLocks noGrp="1"/>
          </p:cNvSpPr>
          <p:nvPr>
            <p:ph type="body" sz="quarter" idx="10" hasCustomPrompt="1"/>
          </p:nvPr>
        </p:nvSpPr>
        <p:spPr>
          <a:xfrm>
            <a:off x="1563600" y="468312"/>
            <a:ext cx="9064800" cy="5040000"/>
          </a:xfrm>
        </p:spPr>
        <p:txBody>
          <a:bodyPr anchor="ctr"/>
          <a:lstStyle>
            <a:lvl1pPr marL="0" indent="0" algn="ctr">
              <a:lnSpc>
                <a:spcPts val="5000"/>
              </a:lnSpc>
              <a:buNone/>
              <a:defRPr sz="4200" b="1">
                <a:solidFill>
                  <a:schemeClr val="bg1"/>
                </a:solidFill>
              </a:defRPr>
            </a:lvl1pPr>
          </a:lstStyle>
          <a:p>
            <a:pPr lvl="0"/>
            <a:r>
              <a:rPr lang="en-US"/>
              <a:t>Brand statement</a:t>
            </a:r>
            <a:br>
              <a:rPr lang="en-US"/>
            </a:br>
            <a:r>
              <a:rPr lang="en-US"/>
              <a:t>divider lorem ipsum dolor</a:t>
            </a:r>
            <a:br>
              <a:rPr lang="en-US"/>
            </a:br>
            <a:r>
              <a:rPr lang="en-US"/>
              <a:t>sit </a:t>
            </a:r>
            <a:r>
              <a:rPr lang="en-US" err="1"/>
              <a:t>amet</a:t>
            </a:r>
            <a:r>
              <a:rPr lang="en-US"/>
              <a:t> </a:t>
            </a:r>
            <a:r>
              <a:rPr lang="en-US" err="1"/>
              <a:t>consectut</a:t>
            </a:r>
            <a:r>
              <a:rPr lang="en-US"/>
              <a:t> </a:t>
            </a:r>
          </a:p>
        </p:txBody>
      </p:sp>
    </p:spTree>
    <p:extLst>
      <p:ext uri="{BB962C8B-B14F-4D97-AF65-F5344CB8AC3E}">
        <p14:creationId xmlns:p14="http://schemas.microsoft.com/office/powerpoint/2010/main" val="507953481"/>
      </p:ext>
    </p:extLst>
  </p:cSld>
  <p:clrMapOvr>
    <a:masterClrMapping/>
  </p:clrMapOvr>
  <p:extLst>
    <p:ext uri="{DCECCB84-F9BA-43D5-87BE-67443E8EF086}">
      <p15:sldGuideLst xmlns:p15="http://schemas.microsoft.com/office/powerpoint/2012/main">
        <p15:guide id="1" pos="7287"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 bleed image - no text">
    <p:bg>
      <p:bgPr>
        <a:solidFill>
          <a:schemeClr val="bg1"/>
        </a:solidFill>
        <a:effectLst/>
      </p:bgPr>
    </p:bg>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30C20135-DA06-8641-908E-26E15C87EC26}"/>
              </a:ext>
            </a:extLst>
          </p:cNvPr>
          <p:cNvSpPr>
            <a:spLocks noGrp="1"/>
          </p:cNvSpPr>
          <p:nvPr>
            <p:ph type="pic" sz="quarter" idx="14" hasCustomPrompt="1"/>
          </p:nvPr>
        </p:nvSpPr>
        <p:spPr>
          <a:xfrm>
            <a:off x="-1" y="0"/>
            <a:ext cx="12193200" cy="6858000"/>
          </a:xfrm>
          <a:solidFill>
            <a:srgbClr val="CDE3FB"/>
          </a:solidFill>
        </p:spPr>
        <p:txBody>
          <a:bodyPr lIns="180000" tIns="180000" anchor="t" anchorCtr="0"/>
          <a:lstStyle>
            <a:lvl1pPr marL="0" indent="0">
              <a:buNone/>
              <a:defRPr/>
            </a:lvl1pPr>
          </a:lstStyle>
          <a:p>
            <a:r>
              <a:rPr lang="en-US"/>
              <a:t>Full bleed picture area (click on image icon)</a:t>
            </a:r>
            <a:endParaRPr lang="en-GB"/>
          </a:p>
        </p:txBody>
      </p:sp>
    </p:spTree>
    <p:extLst>
      <p:ext uri="{BB962C8B-B14F-4D97-AF65-F5344CB8AC3E}">
        <p14:creationId xmlns:p14="http://schemas.microsoft.com/office/powerpoint/2010/main" val="3154113564"/>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s / agenda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24418" y="1520825"/>
            <a:ext cx="10001249" cy="4392612"/>
          </a:xfrm>
        </p:spPr>
        <p:txBody>
          <a:bodyPr/>
          <a:lstStyle>
            <a:lvl1pPr marL="0" indent="0">
              <a:spcBef>
                <a:spcPts val="800"/>
              </a:spcBef>
              <a:buNone/>
              <a:tabLst>
                <a:tab pos="6517054" algn="r"/>
              </a:tabLst>
              <a:defRPr/>
            </a:lvl1pPr>
            <a:lvl2pPr marL="457189" indent="0">
              <a:buNone/>
              <a:defRPr/>
            </a:lvl2pPr>
            <a:lvl3pPr marL="914377" indent="0">
              <a:buNone/>
              <a:defRPr/>
            </a:lvl3pPr>
            <a:lvl4pPr marL="1371566" indent="0">
              <a:buNone/>
              <a:defRPr/>
            </a:lvl4pPr>
            <a:lvl5pPr marL="1828754" indent="0">
              <a:buNone/>
              <a:defRPr/>
            </a:lvl5pPr>
          </a:lstStyle>
          <a:p>
            <a:pPr lvl="0"/>
            <a:r>
              <a:rPr lang="en-US"/>
              <a:t>Edit page title	#</a:t>
            </a:r>
          </a:p>
          <a:p>
            <a:pPr lvl="0"/>
            <a:r>
              <a:rPr lang="en-US"/>
              <a:t>Edit page title	#</a:t>
            </a:r>
          </a:p>
          <a:p>
            <a:pPr lvl="0"/>
            <a:r>
              <a:rPr lang="en-US"/>
              <a:t>Edit page title	#</a:t>
            </a:r>
          </a:p>
          <a:p>
            <a:pPr lvl="0"/>
            <a:r>
              <a:rPr lang="en-US"/>
              <a:t>Edit page title	#</a:t>
            </a:r>
          </a:p>
          <a:p>
            <a:pPr lvl="0"/>
            <a:r>
              <a:rPr lang="en-US"/>
              <a:t>Edit page title	#</a:t>
            </a:r>
          </a:p>
        </p:txBody>
      </p:sp>
      <p:sp>
        <p:nvSpPr>
          <p:cNvPr id="10" name="Title Placeholder 1">
            <a:extLst>
              <a:ext uri="{FF2B5EF4-FFF2-40B4-BE49-F238E27FC236}">
                <a16:creationId xmlns:a16="http://schemas.microsoft.com/office/drawing/2014/main" id="{2176A1AB-311D-2547-95D6-7B8112289AE2}"/>
              </a:ext>
            </a:extLst>
          </p:cNvPr>
          <p:cNvSpPr>
            <a:spLocks noGrp="1"/>
          </p:cNvSpPr>
          <p:nvPr>
            <p:ph type="title" hasCustomPrompt="1"/>
          </p:nvPr>
        </p:nvSpPr>
        <p:spPr>
          <a:xfrm>
            <a:off x="624418" y="408469"/>
            <a:ext cx="10001249" cy="360000"/>
          </a:xfrm>
          <a:prstGeom prst="rect">
            <a:avLst/>
          </a:prstGeom>
        </p:spPr>
        <p:txBody>
          <a:bodyPr vert="horz" lIns="0" tIns="0" rIns="0" bIns="0" rtlCol="0" anchor="t">
            <a:noAutofit/>
          </a:bodyPr>
          <a:lstStyle/>
          <a:p>
            <a:r>
              <a:rPr lang="en-US"/>
              <a:t>Contents</a:t>
            </a:r>
          </a:p>
        </p:txBody>
      </p:sp>
      <p:sp>
        <p:nvSpPr>
          <p:cNvPr id="9" name="Footer Placeholder 4">
            <a:extLst>
              <a:ext uri="{FF2B5EF4-FFF2-40B4-BE49-F238E27FC236}">
                <a16:creationId xmlns:a16="http://schemas.microsoft.com/office/drawing/2014/main" id="{B7108C24-5B72-3A44-B49B-5DEC49EAF450}"/>
              </a:ext>
            </a:extLst>
          </p:cNvPr>
          <p:cNvSpPr txBox="1">
            <a:spLocks/>
          </p:cNvSpPr>
          <p:nvPr userDrawn="1"/>
        </p:nvSpPr>
        <p:spPr>
          <a:xfrm>
            <a:off x="624418" y="6255021"/>
            <a:ext cx="1224000" cy="158400"/>
          </a:xfrm>
          <a:prstGeom prst="rect">
            <a:avLst/>
          </a:prstGeom>
        </p:spPr>
        <p:txBody>
          <a:bodyPr vert="horz" lIns="0" tIns="0" rIns="0" bIns="0" rtlCol="0" anchor="t" anchorCtr="0"/>
          <a:lstStyle>
            <a:defPPr>
              <a:defRPr lang="en-US"/>
            </a:defPPr>
            <a:lvl1pPr marL="0" algn="l" defTabSz="457200" rtl="0" eaLnBrk="1" latinLnBrk="0" hangingPunct="1">
              <a:lnSpc>
                <a:spcPts val="1400"/>
              </a:lnSpc>
              <a:defRPr sz="1000" kern="1200">
                <a:solidFill>
                  <a:schemeClr val="tx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2DA9482-6D33-6D42-929F-85F73996AD74}" type="slidenum">
              <a:rPr lang="en-US" smtClean="0">
                <a:solidFill>
                  <a:schemeClr val="tx1"/>
                </a:solidFill>
              </a:rPr>
              <a:pPr/>
              <a:t>‹#›</a:t>
            </a:fld>
            <a:endParaRPr lang="en-US">
              <a:solidFill>
                <a:schemeClr val="tx1"/>
              </a:solidFill>
            </a:endParaRPr>
          </a:p>
        </p:txBody>
      </p:sp>
      <p:sp>
        <p:nvSpPr>
          <p:cNvPr id="13" name="Footer Placeholder 4">
            <a:extLst>
              <a:ext uri="{FF2B5EF4-FFF2-40B4-BE49-F238E27FC236}">
                <a16:creationId xmlns:a16="http://schemas.microsoft.com/office/drawing/2014/main" id="{CC44AFF9-BFFE-FB49-BE41-133AEB96AB32}"/>
              </a:ext>
            </a:extLst>
          </p:cNvPr>
          <p:cNvSpPr>
            <a:spLocks noGrp="1"/>
          </p:cNvSpPr>
          <p:nvPr>
            <p:ph type="ftr" sz="quarter" idx="3"/>
          </p:nvPr>
        </p:nvSpPr>
        <p:spPr>
          <a:xfrm>
            <a:off x="2370132" y="6255020"/>
            <a:ext cx="3024000" cy="158400"/>
          </a:xfrm>
          <a:prstGeom prst="rect">
            <a:avLst/>
          </a:prstGeom>
        </p:spPr>
        <p:txBody>
          <a:bodyPr vert="horz" lIns="0" tIns="0" rIns="0" bIns="0" rtlCol="0" anchor="b" anchorCtr="0"/>
          <a:lstStyle>
            <a:lvl1pPr algn="l">
              <a:lnSpc>
                <a:spcPts val="1400"/>
              </a:lnSpc>
              <a:defRPr sz="1000">
                <a:solidFill>
                  <a:schemeClr val="tx1"/>
                </a:solidFill>
                <a:latin typeface="Arial" panose="020B0604020202020204" pitchFamily="34" charset="0"/>
                <a:cs typeface="Arial" panose="020B0604020202020204" pitchFamily="34" charset="0"/>
              </a:defRPr>
            </a:lvl1pPr>
          </a:lstStyle>
          <a:p>
            <a:r>
              <a:rPr lang="en-US"/>
              <a:t>&lt;Document title - footer text&gt;</a:t>
            </a:r>
          </a:p>
        </p:txBody>
      </p:sp>
      <p:pic>
        <p:nvPicPr>
          <p:cNvPr id="7" name="Picture 6">
            <a:extLst>
              <a:ext uri="{FF2B5EF4-FFF2-40B4-BE49-F238E27FC236}">
                <a16:creationId xmlns:a16="http://schemas.microsoft.com/office/drawing/2014/main" id="{EE587808-6EDE-FC4F-88AC-F09292B095E9}"/>
              </a:ext>
            </a:extLst>
          </p:cNvPr>
          <p:cNvPicPr>
            <a:picLocks noChangeAspect="1"/>
          </p:cNvPicPr>
          <p:nvPr userDrawn="1"/>
        </p:nvPicPr>
        <p:blipFill rotWithShape="1">
          <a:blip r:embed="rId2"/>
          <a:srcRect l="76748" t="76748"/>
          <a:stretch/>
        </p:blipFill>
        <p:spPr>
          <a:xfrm>
            <a:off x="9357112" y="5263376"/>
            <a:ext cx="2834887" cy="1594624"/>
          </a:xfrm>
          <a:prstGeom prst="rect">
            <a:avLst/>
          </a:prstGeom>
        </p:spPr>
      </p:pic>
    </p:spTree>
    <p:extLst>
      <p:ext uri="{BB962C8B-B14F-4D97-AF65-F5344CB8AC3E}">
        <p14:creationId xmlns:p14="http://schemas.microsoft.com/office/powerpoint/2010/main" val="2235667003"/>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 Column text only">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24416" y="1520825"/>
            <a:ext cx="10003200" cy="4392613"/>
          </a:xfrm>
        </p:spPr>
        <p:txBody>
          <a:bodyPr bIns="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stStyle>
          <a:p>
            <a:pPr lvl="0"/>
            <a:r>
              <a:rPr lang="en-US"/>
              <a:t>Edit content</a:t>
            </a:r>
          </a:p>
          <a:p>
            <a:pPr lvl="1"/>
            <a:r>
              <a:rPr lang="en-US"/>
              <a:t>Second level</a:t>
            </a:r>
          </a:p>
          <a:p>
            <a:pPr lvl="2"/>
            <a:r>
              <a:rPr lang="en-US"/>
              <a:t>Third level</a:t>
            </a:r>
          </a:p>
          <a:p>
            <a:pPr lvl="3"/>
            <a:r>
              <a:rPr lang="en-US"/>
              <a:t>Fourth level</a:t>
            </a:r>
          </a:p>
          <a:p>
            <a:pPr lvl="4"/>
            <a:r>
              <a:rPr lang="en-US"/>
              <a:t>Fifth level</a:t>
            </a:r>
          </a:p>
        </p:txBody>
      </p:sp>
      <p:sp>
        <p:nvSpPr>
          <p:cNvPr id="14" name="Text Placeholder 13">
            <a:extLst>
              <a:ext uri="{FF2B5EF4-FFF2-40B4-BE49-F238E27FC236}">
                <a16:creationId xmlns:a16="http://schemas.microsoft.com/office/drawing/2014/main" id="{D77C0324-0C45-3D40-B8B5-B5546E14BA29}"/>
              </a:ext>
            </a:extLst>
          </p:cNvPr>
          <p:cNvSpPr>
            <a:spLocks noGrp="1"/>
          </p:cNvSpPr>
          <p:nvPr>
            <p:ph type="body" sz="quarter" idx="13" hasCustomPrompt="1"/>
          </p:nvPr>
        </p:nvSpPr>
        <p:spPr>
          <a:xfrm>
            <a:off x="624417" y="764314"/>
            <a:ext cx="10001249" cy="360000"/>
          </a:xfrm>
        </p:spPr>
        <p:txBody>
          <a:bodyPr bIns="0">
            <a:noAutofit/>
          </a:bodyPr>
          <a:lstStyle>
            <a:lvl1pPr marL="0" indent="0">
              <a:lnSpc>
                <a:spcPts val="2800"/>
              </a:lnSpc>
              <a:spcBef>
                <a:spcPts val="0"/>
              </a:spcBef>
              <a:buNone/>
              <a:defRPr sz="2400"/>
            </a:lvl1pPr>
            <a:lvl2pPr marL="457189" indent="0">
              <a:lnSpc>
                <a:spcPts val="3733"/>
              </a:lnSpc>
              <a:buNone/>
              <a:defRPr sz="3200"/>
            </a:lvl2pPr>
            <a:lvl3pPr marL="914377" indent="0">
              <a:lnSpc>
                <a:spcPts val="3733"/>
              </a:lnSpc>
              <a:buNone/>
              <a:defRPr sz="3200"/>
            </a:lvl3pPr>
            <a:lvl4pPr marL="1371566" indent="0">
              <a:lnSpc>
                <a:spcPts val="3733"/>
              </a:lnSpc>
              <a:buNone/>
              <a:defRPr sz="3200"/>
            </a:lvl4pPr>
            <a:lvl5pPr marL="1828754" indent="0">
              <a:lnSpc>
                <a:spcPts val="3733"/>
              </a:lnSpc>
              <a:buNone/>
              <a:defRPr sz="3200"/>
            </a:lvl5pPr>
          </a:lstStyle>
          <a:p>
            <a:pPr lvl="0"/>
            <a:r>
              <a:rPr lang="en-US" err="1"/>
              <a:t>Subheadline</a:t>
            </a:r>
            <a:endParaRPr lang="en-US"/>
          </a:p>
        </p:txBody>
      </p:sp>
      <p:sp>
        <p:nvSpPr>
          <p:cNvPr id="10" name="Title Placeholder 1">
            <a:extLst>
              <a:ext uri="{FF2B5EF4-FFF2-40B4-BE49-F238E27FC236}">
                <a16:creationId xmlns:a16="http://schemas.microsoft.com/office/drawing/2014/main" id="{B346FBC2-67D1-184A-8432-E6606941AE26}"/>
              </a:ext>
            </a:extLst>
          </p:cNvPr>
          <p:cNvSpPr>
            <a:spLocks noGrp="1"/>
          </p:cNvSpPr>
          <p:nvPr>
            <p:ph type="title" hasCustomPrompt="1"/>
          </p:nvPr>
        </p:nvSpPr>
        <p:spPr>
          <a:xfrm>
            <a:off x="624418" y="408469"/>
            <a:ext cx="10001249" cy="360000"/>
          </a:xfrm>
          <a:prstGeom prst="rect">
            <a:avLst/>
          </a:prstGeom>
        </p:spPr>
        <p:txBody>
          <a:bodyPr vert="horz" lIns="0" tIns="0" rIns="0" bIns="0" rtlCol="0" anchor="t">
            <a:noAutofit/>
          </a:bodyPr>
          <a:lstStyle>
            <a:lvl1pPr>
              <a:defRPr b="1"/>
            </a:lvl1pPr>
          </a:lstStyle>
          <a:p>
            <a:r>
              <a:rPr lang="en-US"/>
              <a:t>Headline</a:t>
            </a:r>
          </a:p>
        </p:txBody>
      </p:sp>
      <p:sp>
        <p:nvSpPr>
          <p:cNvPr id="16" name="Footer Placeholder 4">
            <a:extLst>
              <a:ext uri="{FF2B5EF4-FFF2-40B4-BE49-F238E27FC236}">
                <a16:creationId xmlns:a16="http://schemas.microsoft.com/office/drawing/2014/main" id="{102921C0-8CD8-864B-9BDB-5D2BA1765371}"/>
              </a:ext>
            </a:extLst>
          </p:cNvPr>
          <p:cNvSpPr txBox="1">
            <a:spLocks/>
          </p:cNvSpPr>
          <p:nvPr userDrawn="1"/>
        </p:nvSpPr>
        <p:spPr>
          <a:xfrm>
            <a:off x="624418" y="6255021"/>
            <a:ext cx="1224000" cy="158400"/>
          </a:xfrm>
          <a:prstGeom prst="rect">
            <a:avLst/>
          </a:prstGeom>
        </p:spPr>
        <p:txBody>
          <a:bodyPr vert="horz" lIns="0" tIns="0" rIns="0" bIns="0" rtlCol="0" anchor="t" anchorCtr="0"/>
          <a:lstStyle>
            <a:defPPr>
              <a:defRPr lang="en-US"/>
            </a:defPPr>
            <a:lvl1pPr marL="0" algn="l" defTabSz="457200" rtl="0" eaLnBrk="1" latinLnBrk="0" hangingPunct="1">
              <a:lnSpc>
                <a:spcPts val="1400"/>
              </a:lnSpc>
              <a:defRPr sz="1000" kern="1200">
                <a:solidFill>
                  <a:schemeClr val="tx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2DA9482-6D33-6D42-929F-85F73996AD74}" type="slidenum">
              <a:rPr lang="en-US" smtClean="0">
                <a:solidFill>
                  <a:schemeClr val="tx1"/>
                </a:solidFill>
              </a:rPr>
              <a:pPr/>
              <a:t>‹#›</a:t>
            </a:fld>
            <a:endParaRPr lang="en-US">
              <a:solidFill>
                <a:schemeClr val="tx1"/>
              </a:solidFill>
            </a:endParaRPr>
          </a:p>
        </p:txBody>
      </p:sp>
      <p:sp>
        <p:nvSpPr>
          <p:cNvPr id="13" name="Footer Placeholder 4">
            <a:extLst>
              <a:ext uri="{FF2B5EF4-FFF2-40B4-BE49-F238E27FC236}">
                <a16:creationId xmlns:a16="http://schemas.microsoft.com/office/drawing/2014/main" id="{41D6394E-3C1C-9846-880C-AA78624DCEA4}"/>
              </a:ext>
            </a:extLst>
          </p:cNvPr>
          <p:cNvSpPr>
            <a:spLocks noGrp="1"/>
          </p:cNvSpPr>
          <p:nvPr>
            <p:ph type="ftr" sz="quarter" idx="3"/>
          </p:nvPr>
        </p:nvSpPr>
        <p:spPr>
          <a:xfrm>
            <a:off x="2370132" y="6255020"/>
            <a:ext cx="3024000" cy="158400"/>
          </a:xfrm>
          <a:prstGeom prst="rect">
            <a:avLst/>
          </a:prstGeom>
        </p:spPr>
        <p:txBody>
          <a:bodyPr vert="horz" lIns="0" tIns="0" rIns="0" bIns="0" rtlCol="0" anchor="b" anchorCtr="0"/>
          <a:lstStyle>
            <a:lvl1pPr algn="l">
              <a:lnSpc>
                <a:spcPts val="1400"/>
              </a:lnSpc>
              <a:defRPr sz="1000">
                <a:solidFill>
                  <a:schemeClr val="tx1"/>
                </a:solidFill>
                <a:latin typeface="Arial" panose="020B0604020202020204" pitchFamily="34" charset="0"/>
                <a:cs typeface="Arial" panose="020B0604020202020204" pitchFamily="34" charset="0"/>
              </a:defRPr>
            </a:lvl1pPr>
          </a:lstStyle>
          <a:p>
            <a:r>
              <a:rPr lang="en-US"/>
              <a:t>&lt;Document title - footer text&gt;</a:t>
            </a:r>
          </a:p>
        </p:txBody>
      </p:sp>
      <p:pic>
        <p:nvPicPr>
          <p:cNvPr id="8" name="Picture 7">
            <a:extLst>
              <a:ext uri="{FF2B5EF4-FFF2-40B4-BE49-F238E27FC236}">
                <a16:creationId xmlns:a16="http://schemas.microsoft.com/office/drawing/2014/main" id="{08FCEB2F-3FED-6541-971C-90B8E3DA43D0}"/>
              </a:ext>
            </a:extLst>
          </p:cNvPr>
          <p:cNvPicPr>
            <a:picLocks noChangeAspect="1"/>
          </p:cNvPicPr>
          <p:nvPr userDrawn="1"/>
        </p:nvPicPr>
        <p:blipFill rotWithShape="1">
          <a:blip r:embed="rId2"/>
          <a:srcRect l="76748" t="76748"/>
          <a:stretch/>
        </p:blipFill>
        <p:spPr>
          <a:xfrm>
            <a:off x="9357112" y="5263376"/>
            <a:ext cx="2834887" cy="1594624"/>
          </a:xfrm>
          <a:prstGeom prst="rect">
            <a:avLst/>
          </a:prstGeom>
        </p:spPr>
      </p:pic>
    </p:spTree>
    <p:extLst>
      <p:ext uri="{BB962C8B-B14F-4D97-AF65-F5344CB8AC3E}">
        <p14:creationId xmlns:p14="http://schemas.microsoft.com/office/powerpoint/2010/main" val="3150936096"/>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 Column text only">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24416" y="1520825"/>
            <a:ext cx="10003200" cy="4392613"/>
          </a:xfrm>
        </p:spPr>
        <p:txBody>
          <a:bodyPr bIns="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stStyle>
          <a:p>
            <a:pPr lvl="0"/>
            <a:r>
              <a:rPr lang="en-US"/>
              <a:t>Edit content</a:t>
            </a:r>
          </a:p>
          <a:p>
            <a:pPr lvl="1"/>
            <a:r>
              <a:rPr lang="en-US"/>
              <a:t>Second level</a:t>
            </a:r>
          </a:p>
          <a:p>
            <a:pPr lvl="2"/>
            <a:r>
              <a:rPr lang="en-US"/>
              <a:t>Third level</a:t>
            </a:r>
          </a:p>
          <a:p>
            <a:pPr lvl="3"/>
            <a:r>
              <a:rPr lang="en-US"/>
              <a:t>Fourth level</a:t>
            </a:r>
          </a:p>
          <a:p>
            <a:pPr lvl="4"/>
            <a:r>
              <a:rPr lang="en-US"/>
              <a:t>Fifth level</a:t>
            </a:r>
          </a:p>
        </p:txBody>
      </p:sp>
      <p:sp>
        <p:nvSpPr>
          <p:cNvPr id="14" name="Text Placeholder 13">
            <a:extLst>
              <a:ext uri="{FF2B5EF4-FFF2-40B4-BE49-F238E27FC236}">
                <a16:creationId xmlns:a16="http://schemas.microsoft.com/office/drawing/2014/main" id="{D77C0324-0C45-3D40-B8B5-B5546E14BA29}"/>
              </a:ext>
            </a:extLst>
          </p:cNvPr>
          <p:cNvSpPr>
            <a:spLocks noGrp="1"/>
          </p:cNvSpPr>
          <p:nvPr>
            <p:ph type="body" sz="quarter" idx="13" hasCustomPrompt="1"/>
          </p:nvPr>
        </p:nvSpPr>
        <p:spPr>
          <a:xfrm>
            <a:off x="624417" y="764314"/>
            <a:ext cx="10001249" cy="360000"/>
          </a:xfrm>
        </p:spPr>
        <p:txBody>
          <a:bodyPr bIns="0">
            <a:noAutofit/>
          </a:bodyPr>
          <a:lstStyle>
            <a:lvl1pPr marL="0" indent="0">
              <a:lnSpc>
                <a:spcPts val="2800"/>
              </a:lnSpc>
              <a:spcBef>
                <a:spcPts val="0"/>
              </a:spcBef>
              <a:buNone/>
              <a:defRPr sz="2400"/>
            </a:lvl1pPr>
            <a:lvl2pPr marL="457189" indent="0">
              <a:lnSpc>
                <a:spcPts val="3733"/>
              </a:lnSpc>
              <a:buNone/>
              <a:defRPr sz="3200"/>
            </a:lvl2pPr>
            <a:lvl3pPr marL="914377" indent="0">
              <a:lnSpc>
                <a:spcPts val="3733"/>
              </a:lnSpc>
              <a:buNone/>
              <a:defRPr sz="3200"/>
            </a:lvl3pPr>
            <a:lvl4pPr marL="1371566" indent="0">
              <a:lnSpc>
                <a:spcPts val="3733"/>
              </a:lnSpc>
              <a:buNone/>
              <a:defRPr sz="3200"/>
            </a:lvl4pPr>
            <a:lvl5pPr marL="1828754" indent="0">
              <a:lnSpc>
                <a:spcPts val="3733"/>
              </a:lnSpc>
              <a:buNone/>
              <a:defRPr sz="3200"/>
            </a:lvl5pPr>
          </a:lstStyle>
          <a:p>
            <a:pPr lvl="0"/>
            <a:r>
              <a:rPr lang="en-US" err="1"/>
              <a:t>Subheadline</a:t>
            </a:r>
            <a:endParaRPr lang="en-US"/>
          </a:p>
        </p:txBody>
      </p:sp>
      <p:sp>
        <p:nvSpPr>
          <p:cNvPr id="10" name="Title Placeholder 1">
            <a:extLst>
              <a:ext uri="{FF2B5EF4-FFF2-40B4-BE49-F238E27FC236}">
                <a16:creationId xmlns:a16="http://schemas.microsoft.com/office/drawing/2014/main" id="{B346FBC2-67D1-184A-8432-E6606941AE26}"/>
              </a:ext>
            </a:extLst>
          </p:cNvPr>
          <p:cNvSpPr>
            <a:spLocks noGrp="1"/>
          </p:cNvSpPr>
          <p:nvPr>
            <p:ph type="title" hasCustomPrompt="1"/>
          </p:nvPr>
        </p:nvSpPr>
        <p:spPr>
          <a:xfrm>
            <a:off x="624418" y="408469"/>
            <a:ext cx="10001249" cy="360000"/>
          </a:xfrm>
          <a:prstGeom prst="rect">
            <a:avLst/>
          </a:prstGeom>
        </p:spPr>
        <p:txBody>
          <a:bodyPr vert="horz" lIns="0" tIns="0" rIns="0" bIns="0" rtlCol="0" anchor="t">
            <a:noAutofit/>
          </a:bodyPr>
          <a:lstStyle>
            <a:lvl1pPr>
              <a:defRPr b="1"/>
            </a:lvl1pPr>
          </a:lstStyle>
          <a:p>
            <a:r>
              <a:rPr lang="en-US"/>
              <a:t>Headline</a:t>
            </a:r>
          </a:p>
        </p:txBody>
      </p:sp>
      <p:sp>
        <p:nvSpPr>
          <p:cNvPr id="16" name="Footer Placeholder 4">
            <a:extLst>
              <a:ext uri="{FF2B5EF4-FFF2-40B4-BE49-F238E27FC236}">
                <a16:creationId xmlns:a16="http://schemas.microsoft.com/office/drawing/2014/main" id="{102921C0-8CD8-864B-9BDB-5D2BA1765371}"/>
              </a:ext>
            </a:extLst>
          </p:cNvPr>
          <p:cNvSpPr txBox="1">
            <a:spLocks/>
          </p:cNvSpPr>
          <p:nvPr userDrawn="1"/>
        </p:nvSpPr>
        <p:spPr>
          <a:xfrm>
            <a:off x="624418" y="6255021"/>
            <a:ext cx="1224000" cy="158400"/>
          </a:xfrm>
          <a:prstGeom prst="rect">
            <a:avLst/>
          </a:prstGeom>
        </p:spPr>
        <p:txBody>
          <a:bodyPr vert="horz" lIns="0" tIns="0" rIns="0" bIns="0" rtlCol="0" anchor="t" anchorCtr="0"/>
          <a:lstStyle>
            <a:defPPr>
              <a:defRPr lang="en-US"/>
            </a:defPPr>
            <a:lvl1pPr marL="0" algn="l" defTabSz="457200" rtl="0" eaLnBrk="1" latinLnBrk="0" hangingPunct="1">
              <a:lnSpc>
                <a:spcPts val="1400"/>
              </a:lnSpc>
              <a:defRPr sz="1000" kern="1200">
                <a:solidFill>
                  <a:schemeClr val="tx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2DA9482-6D33-6D42-929F-85F73996AD74}" type="slidenum">
              <a:rPr lang="en-US" smtClean="0">
                <a:solidFill>
                  <a:schemeClr val="tx1"/>
                </a:solidFill>
              </a:rPr>
              <a:pPr/>
              <a:t>‹#›</a:t>
            </a:fld>
            <a:endParaRPr lang="en-US">
              <a:solidFill>
                <a:schemeClr val="tx1"/>
              </a:solidFill>
            </a:endParaRPr>
          </a:p>
        </p:txBody>
      </p:sp>
      <p:sp>
        <p:nvSpPr>
          <p:cNvPr id="13" name="Footer Placeholder 4">
            <a:extLst>
              <a:ext uri="{FF2B5EF4-FFF2-40B4-BE49-F238E27FC236}">
                <a16:creationId xmlns:a16="http://schemas.microsoft.com/office/drawing/2014/main" id="{41D6394E-3C1C-9846-880C-AA78624DCEA4}"/>
              </a:ext>
            </a:extLst>
          </p:cNvPr>
          <p:cNvSpPr>
            <a:spLocks noGrp="1"/>
          </p:cNvSpPr>
          <p:nvPr>
            <p:ph type="ftr" sz="quarter" idx="3"/>
          </p:nvPr>
        </p:nvSpPr>
        <p:spPr>
          <a:xfrm>
            <a:off x="2370132" y="6255020"/>
            <a:ext cx="3024000" cy="158400"/>
          </a:xfrm>
          <a:prstGeom prst="rect">
            <a:avLst/>
          </a:prstGeom>
        </p:spPr>
        <p:txBody>
          <a:bodyPr vert="horz" lIns="0" tIns="0" rIns="0" bIns="0" rtlCol="0" anchor="b" anchorCtr="0"/>
          <a:lstStyle>
            <a:lvl1pPr algn="l">
              <a:lnSpc>
                <a:spcPts val="1400"/>
              </a:lnSpc>
              <a:defRPr sz="1000">
                <a:solidFill>
                  <a:schemeClr val="tx1"/>
                </a:solidFill>
                <a:latin typeface="Arial" panose="020B0604020202020204" pitchFamily="34" charset="0"/>
                <a:cs typeface="Arial" panose="020B0604020202020204" pitchFamily="34" charset="0"/>
              </a:defRPr>
            </a:lvl1pPr>
          </a:lstStyle>
          <a:p>
            <a:r>
              <a:rPr lang="en-US"/>
              <a:t>&lt;CCIB Obsolescence Update</a:t>
            </a:r>
          </a:p>
        </p:txBody>
      </p:sp>
      <p:pic>
        <p:nvPicPr>
          <p:cNvPr id="8" name="Picture 7">
            <a:extLst>
              <a:ext uri="{FF2B5EF4-FFF2-40B4-BE49-F238E27FC236}">
                <a16:creationId xmlns:a16="http://schemas.microsoft.com/office/drawing/2014/main" id="{08FCEB2F-3FED-6541-971C-90B8E3DA43D0}"/>
              </a:ext>
            </a:extLst>
          </p:cNvPr>
          <p:cNvPicPr>
            <a:picLocks noChangeAspect="1"/>
          </p:cNvPicPr>
          <p:nvPr userDrawn="1"/>
        </p:nvPicPr>
        <p:blipFill rotWithShape="1">
          <a:blip r:embed="rId2"/>
          <a:srcRect l="76748" t="76748"/>
          <a:stretch/>
        </p:blipFill>
        <p:spPr>
          <a:xfrm>
            <a:off x="9357112" y="5263376"/>
            <a:ext cx="2834887" cy="1594624"/>
          </a:xfrm>
          <a:prstGeom prst="rect">
            <a:avLst/>
          </a:prstGeom>
        </p:spPr>
      </p:pic>
    </p:spTree>
    <p:extLst>
      <p:ext uri="{BB962C8B-B14F-4D97-AF65-F5344CB8AC3E}">
        <p14:creationId xmlns:p14="http://schemas.microsoft.com/office/powerpoint/2010/main" val="3150936096"/>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Main_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24416" y="1520825"/>
            <a:ext cx="10003200" cy="4392613"/>
          </a:xfrm>
        </p:spPr>
        <p:txBody>
          <a:bodyPr bIns="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stStyle>
          <a:p>
            <a:pPr lvl="0"/>
            <a:r>
              <a:rPr lang="en-US"/>
              <a:t>Edit content</a:t>
            </a:r>
          </a:p>
          <a:p>
            <a:pPr lvl="1"/>
            <a:r>
              <a:rPr lang="en-US"/>
              <a:t>Second level</a:t>
            </a:r>
          </a:p>
          <a:p>
            <a:pPr lvl="2"/>
            <a:r>
              <a:rPr lang="en-US"/>
              <a:t>Third level</a:t>
            </a:r>
          </a:p>
          <a:p>
            <a:pPr lvl="3"/>
            <a:r>
              <a:rPr lang="en-US"/>
              <a:t>Fourth level</a:t>
            </a:r>
          </a:p>
          <a:p>
            <a:pPr lvl="4"/>
            <a:r>
              <a:rPr lang="en-US"/>
              <a:t>Fifth level</a:t>
            </a:r>
          </a:p>
        </p:txBody>
      </p:sp>
      <p:sp>
        <p:nvSpPr>
          <p:cNvPr id="14" name="Text Placeholder 13">
            <a:extLst>
              <a:ext uri="{FF2B5EF4-FFF2-40B4-BE49-F238E27FC236}">
                <a16:creationId xmlns:a16="http://schemas.microsoft.com/office/drawing/2014/main" id="{D77C0324-0C45-3D40-B8B5-B5546E14BA29}"/>
              </a:ext>
            </a:extLst>
          </p:cNvPr>
          <p:cNvSpPr>
            <a:spLocks noGrp="1"/>
          </p:cNvSpPr>
          <p:nvPr>
            <p:ph type="body" sz="quarter" idx="13" hasCustomPrompt="1"/>
          </p:nvPr>
        </p:nvSpPr>
        <p:spPr>
          <a:xfrm>
            <a:off x="624417" y="764314"/>
            <a:ext cx="10001249" cy="360000"/>
          </a:xfrm>
        </p:spPr>
        <p:txBody>
          <a:bodyPr bIns="0">
            <a:noAutofit/>
          </a:bodyPr>
          <a:lstStyle>
            <a:lvl1pPr marL="0" indent="0">
              <a:lnSpc>
                <a:spcPts val="2800"/>
              </a:lnSpc>
              <a:spcBef>
                <a:spcPts val="0"/>
              </a:spcBef>
              <a:buNone/>
              <a:defRPr sz="2400"/>
            </a:lvl1pPr>
            <a:lvl2pPr marL="457189" indent="0">
              <a:lnSpc>
                <a:spcPts val="3733"/>
              </a:lnSpc>
              <a:buNone/>
              <a:defRPr sz="3200"/>
            </a:lvl2pPr>
            <a:lvl3pPr marL="914377" indent="0">
              <a:lnSpc>
                <a:spcPts val="3733"/>
              </a:lnSpc>
              <a:buNone/>
              <a:defRPr sz="3200"/>
            </a:lvl3pPr>
            <a:lvl4pPr marL="1371566" indent="0">
              <a:lnSpc>
                <a:spcPts val="3733"/>
              </a:lnSpc>
              <a:buNone/>
              <a:defRPr sz="3200"/>
            </a:lvl4pPr>
            <a:lvl5pPr marL="1828754" indent="0">
              <a:lnSpc>
                <a:spcPts val="3733"/>
              </a:lnSpc>
              <a:buNone/>
              <a:defRPr sz="3200"/>
            </a:lvl5pPr>
          </a:lstStyle>
          <a:p>
            <a:pPr lvl="0"/>
            <a:r>
              <a:rPr lang="en-US" err="1"/>
              <a:t>Subheadline</a:t>
            </a:r>
            <a:endParaRPr lang="en-US"/>
          </a:p>
        </p:txBody>
      </p:sp>
      <p:sp>
        <p:nvSpPr>
          <p:cNvPr id="10" name="Title Placeholder 1">
            <a:extLst>
              <a:ext uri="{FF2B5EF4-FFF2-40B4-BE49-F238E27FC236}">
                <a16:creationId xmlns:a16="http://schemas.microsoft.com/office/drawing/2014/main" id="{B346FBC2-67D1-184A-8432-E6606941AE26}"/>
              </a:ext>
            </a:extLst>
          </p:cNvPr>
          <p:cNvSpPr>
            <a:spLocks noGrp="1"/>
          </p:cNvSpPr>
          <p:nvPr>
            <p:ph type="title" hasCustomPrompt="1"/>
          </p:nvPr>
        </p:nvSpPr>
        <p:spPr>
          <a:xfrm>
            <a:off x="624418" y="408469"/>
            <a:ext cx="10001249" cy="360000"/>
          </a:xfrm>
          <a:prstGeom prst="rect">
            <a:avLst/>
          </a:prstGeom>
        </p:spPr>
        <p:txBody>
          <a:bodyPr vert="horz" lIns="0" tIns="0" rIns="0" bIns="0" rtlCol="0" anchor="t">
            <a:noAutofit/>
          </a:bodyPr>
          <a:lstStyle>
            <a:lvl1pPr>
              <a:defRPr b="1"/>
            </a:lvl1pPr>
          </a:lstStyle>
          <a:p>
            <a:r>
              <a:rPr lang="en-US"/>
              <a:t>Headline</a:t>
            </a:r>
          </a:p>
        </p:txBody>
      </p:sp>
      <p:sp>
        <p:nvSpPr>
          <p:cNvPr id="16" name="Footer Placeholder 4">
            <a:extLst>
              <a:ext uri="{FF2B5EF4-FFF2-40B4-BE49-F238E27FC236}">
                <a16:creationId xmlns:a16="http://schemas.microsoft.com/office/drawing/2014/main" id="{102921C0-8CD8-864B-9BDB-5D2BA1765371}"/>
              </a:ext>
            </a:extLst>
          </p:cNvPr>
          <p:cNvSpPr txBox="1">
            <a:spLocks/>
          </p:cNvSpPr>
          <p:nvPr userDrawn="1"/>
        </p:nvSpPr>
        <p:spPr>
          <a:xfrm>
            <a:off x="624418" y="6255021"/>
            <a:ext cx="1224000" cy="158400"/>
          </a:xfrm>
          <a:prstGeom prst="rect">
            <a:avLst/>
          </a:prstGeom>
        </p:spPr>
        <p:txBody>
          <a:bodyPr vert="horz" lIns="0" tIns="0" rIns="0" bIns="0" rtlCol="0" anchor="t" anchorCtr="0"/>
          <a:lstStyle>
            <a:defPPr>
              <a:defRPr lang="en-US"/>
            </a:defPPr>
            <a:lvl1pPr marL="0" algn="l" defTabSz="457200" rtl="0" eaLnBrk="1" latinLnBrk="0" hangingPunct="1">
              <a:lnSpc>
                <a:spcPts val="1400"/>
              </a:lnSpc>
              <a:defRPr sz="1000" kern="1200">
                <a:solidFill>
                  <a:schemeClr val="tx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2DA9482-6D33-6D42-929F-85F73996AD74}" type="slidenum">
              <a:rPr lang="en-US" smtClean="0">
                <a:solidFill>
                  <a:schemeClr val="tx1"/>
                </a:solidFill>
              </a:rPr>
              <a:pPr/>
              <a:t>‹#›</a:t>
            </a:fld>
            <a:endParaRPr lang="en-US">
              <a:solidFill>
                <a:schemeClr val="tx1"/>
              </a:solidFill>
            </a:endParaRPr>
          </a:p>
        </p:txBody>
      </p:sp>
      <p:sp>
        <p:nvSpPr>
          <p:cNvPr id="13" name="Footer Placeholder 4">
            <a:extLst>
              <a:ext uri="{FF2B5EF4-FFF2-40B4-BE49-F238E27FC236}">
                <a16:creationId xmlns:a16="http://schemas.microsoft.com/office/drawing/2014/main" id="{41D6394E-3C1C-9846-880C-AA78624DCEA4}"/>
              </a:ext>
            </a:extLst>
          </p:cNvPr>
          <p:cNvSpPr>
            <a:spLocks noGrp="1"/>
          </p:cNvSpPr>
          <p:nvPr>
            <p:ph type="ftr" sz="quarter" idx="3"/>
          </p:nvPr>
        </p:nvSpPr>
        <p:spPr>
          <a:xfrm>
            <a:off x="2370132" y="6255020"/>
            <a:ext cx="3024000" cy="158400"/>
          </a:xfrm>
          <a:prstGeom prst="rect">
            <a:avLst/>
          </a:prstGeom>
        </p:spPr>
        <p:txBody>
          <a:bodyPr vert="horz" lIns="0" tIns="0" rIns="0" bIns="0" rtlCol="0" anchor="b" anchorCtr="0"/>
          <a:lstStyle>
            <a:lvl1pPr algn="l">
              <a:lnSpc>
                <a:spcPts val="1400"/>
              </a:lnSpc>
              <a:defRPr sz="1000">
                <a:solidFill>
                  <a:schemeClr val="tx1"/>
                </a:solidFill>
                <a:latin typeface="Arial" panose="020B0604020202020204" pitchFamily="34" charset="0"/>
                <a:cs typeface="Arial" panose="020B0604020202020204" pitchFamily="34" charset="0"/>
              </a:defRPr>
            </a:lvl1pPr>
          </a:lstStyle>
          <a:p>
            <a:r>
              <a:rPr lang="en-US"/>
              <a:t>   </a:t>
            </a:r>
          </a:p>
        </p:txBody>
      </p:sp>
      <p:pic>
        <p:nvPicPr>
          <p:cNvPr id="8" name="Picture 7">
            <a:extLst>
              <a:ext uri="{FF2B5EF4-FFF2-40B4-BE49-F238E27FC236}">
                <a16:creationId xmlns:a16="http://schemas.microsoft.com/office/drawing/2014/main" id="{08FCEB2F-3FED-6541-971C-90B8E3DA43D0}"/>
              </a:ext>
            </a:extLst>
          </p:cNvPr>
          <p:cNvPicPr>
            <a:picLocks noChangeAspect="1"/>
          </p:cNvPicPr>
          <p:nvPr userDrawn="1"/>
        </p:nvPicPr>
        <p:blipFill rotWithShape="1">
          <a:blip r:embed="rId2"/>
          <a:srcRect l="76748" t="76748"/>
          <a:stretch/>
        </p:blipFill>
        <p:spPr>
          <a:xfrm>
            <a:off x="9357112" y="5263376"/>
            <a:ext cx="2834887" cy="1594624"/>
          </a:xfrm>
          <a:prstGeom prst="rect">
            <a:avLst/>
          </a:prstGeom>
        </p:spPr>
      </p:pic>
    </p:spTree>
    <p:extLst>
      <p:ext uri="{BB962C8B-B14F-4D97-AF65-F5344CB8AC3E}">
        <p14:creationId xmlns:p14="http://schemas.microsoft.com/office/powerpoint/2010/main" val="3419377997"/>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 Column graphic only">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24416" y="1520825"/>
            <a:ext cx="10003200" cy="4392613"/>
          </a:xfrm>
          <a:solidFill>
            <a:schemeClr val="accent3"/>
          </a:solidFill>
        </p:spPr>
        <p:txBody>
          <a:bodyPr lIns="108000" tIns="108000" bIns="0"/>
          <a:lstStyle>
            <a:lvl1pPr marL="0" indent="0">
              <a:lnSpc>
                <a:spcPts val="1400"/>
              </a:lnSpc>
              <a:spcBef>
                <a:spcPts val="0"/>
              </a:spcBef>
              <a:buNone/>
              <a:defRPr sz="1000" b="1"/>
            </a:lvl1pPr>
            <a:lvl2pPr marL="457189" indent="0">
              <a:spcBef>
                <a:spcPts val="0"/>
              </a:spcBef>
              <a:buNone/>
              <a:defRPr/>
            </a:lvl2pPr>
            <a:lvl3pPr marL="914377" indent="0">
              <a:spcBef>
                <a:spcPts val="0"/>
              </a:spcBef>
              <a:buNone/>
              <a:defRPr/>
            </a:lvl3pPr>
            <a:lvl4pPr marL="1371566" indent="0">
              <a:spcBef>
                <a:spcPts val="0"/>
              </a:spcBef>
              <a:buNone/>
              <a:defRPr/>
            </a:lvl4pPr>
            <a:lvl5pPr marL="1828755" indent="0">
              <a:spcBef>
                <a:spcPts val="0"/>
              </a:spcBef>
              <a:buNone/>
              <a:defRPr/>
            </a:lvl5pPr>
          </a:lstStyle>
          <a:p>
            <a:pPr lvl="0"/>
            <a:r>
              <a:rPr lang="en-US"/>
              <a:t>Graphic area</a:t>
            </a:r>
          </a:p>
        </p:txBody>
      </p:sp>
      <p:sp>
        <p:nvSpPr>
          <p:cNvPr id="14" name="Text Placeholder 13">
            <a:extLst>
              <a:ext uri="{FF2B5EF4-FFF2-40B4-BE49-F238E27FC236}">
                <a16:creationId xmlns:a16="http://schemas.microsoft.com/office/drawing/2014/main" id="{D77C0324-0C45-3D40-B8B5-B5546E14BA29}"/>
              </a:ext>
            </a:extLst>
          </p:cNvPr>
          <p:cNvSpPr>
            <a:spLocks noGrp="1"/>
          </p:cNvSpPr>
          <p:nvPr>
            <p:ph type="body" sz="quarter" idx="13" hasCustomPrompt="1"/>
          </p:nvPr>
        </p:nvSpPr>
        <p:spPr>
          <a:xfrm>
            <a:off x="624417" y="764314"/>
            <a:ext cx="10001249" cy="360000"/>
          </a:xfrm>
        </p:spPr>
        <p:txBody>
          <a:bodyPr bIns="0">
            <a:noAutofit/>
          </a:bodyPr>
          <a:lstStyle>
            <a:lvl1pPr marL="0" indent="0">
              <a:lnSpc>
                <a:spcPts val="2800"/>
              </a:lnSpc>
              <a:spcBef>
                <a:spcPts val="0"/>
              </a:spcBef>
              <a:buNone/>
              <a:defRPr sz="2400"/>
            </a:lvl1pPr>
            <a:lvl2pPr marL="457189" indent="0">
              <a:lnSpc>
                <a:spcPts val="3733"/>
              </a:lnSpc>
              <a:buNone/>
              <a:defRPr sz="3200"/>
            </a:lvl2pPr>
            <a:lvl3pPr marL="914377" indent="0">
              <a:lnSpc>
                <a:spcPts val="3733"/>
              </a:lnSpc>
              <a:buNone/>
              <a:defRPr sz="3200"/>
            </a:lvl3pPr>
            <a:lvl4pPr marL="1371566" indent="0">
              <a:lnSpc>
                <a:spcPts val="3733"/>
              </a:lnSpc>
              <a:buNone/>
              <a:defRPr sz="3200"/>
            </a:lvl4pPr>
            <a:lvl5pPr marL="1828754" indent="0">
              <a:lnSpc>
                <a:spcPts val="3733"/>
              </a:lnSpc>
              <a:buNone/>
              <a:defRPr sz="3200"/>
            </a:lvl5pPr>
          </a:lstStyle>
          <a:p>
            <a:pPr lvl="0"/>
            <a:r>
              <a:rPr lang="en-US" err="1"/>
              <a:t>Subheadline</a:t>
            </a:r>
            <a:endParaRPr lang="en-US"/>
          </a:p>
        </p:txBody>
      </p:sp>
      <p:sp>
        <p:nvSpPr>
          <p:cNvPr id="10" name="Title Placeholder 1">
            <a:extLst>
              <a:ext uri="{FF2B5EF4-FFF2-40B4-BE49-F238E27FC236}">
                <a16:creationId xmlns:a16="http://schemas.microsoft.com/office/drawing/2014/main" id="{B346FBC2-67D1-184A-8432-E6606941AE26}"/>
              </a:ext>
            </a:extLst>
          </p:cNvPr>
          <p:cNvSpPr>
            <a:spLocks noGrp="1"/>
          </p:cNvSpPr>
          <p:nvPr>
            <p:ph type="title" hasCustomPrompt="1"/>
          </p:nvPr>
        </p:nvSpPr>
        <p:spPr>
          <a:xfrm>
            <a:off x="624418" y="408469"/>
            <a:ext cx="10001249" cy="360000"/>
          </a:xfrm>
          <a:prstGeom prst="rect">
            <a:avLst/>
          </a:prstGeom>
        </p:spPr>
        <p:txBody>
          <a:bodyPr vert="horz" lIns="0" tIns="0" rIns="0" bIns="0" rtlCol="0" anchor="t">
            <a:noAutofit/>
          </a:bodyPr>
          <a:lstStyle>
            <a:lvl1pPr>
              <a:defRPr b="1"/>
            </a:lvl1pPr>
          </a:lstStyle>
          <a:p>
            <a:r>
              <a:rPr lang="en-US"/>
              <a:t>Headline</a:t>
            </a:r>
          </a:p>
        </p:txBody>
      </p:sp>
      <p:sp>
        <p:nvSpPr>
          <p:cNvPr id="16" name="Footer Placeholder 4">
            <a:extLst>
              <a:ext uri="{FF2B5EF4-FFF2-40B4-BE49-F238E27FC236}">
                <a16:creationId xmlns:a16="http://schemas.microsoft.com/office/drawing/2014/main" id="{363CFD5A-4396-EC4A-AEEA-8C244524C261}"/>
              </a:ext>
            </a:extLst>
          </p:cNvPr>
          <p:cNvSpPr txBox="1">
            <a:spLocks/>
          </p:cNvSpPr>
          <p:nvPr userDrawn="1"/>
        </p:nvSpPr>
        <p:spPr>
          <a:xfrm>
            <a:off x="624418" y="6255021"/>
            <a:ext cx="1224000" cy="158400"/>
          </a:xfrm>
          <a:prstGeom prst="rect">
            <a:avLst/>
          </a:prstGeom>
        </p:spPr>
        <p:txBody>
          <a:bodyPr vert="horz" lIns="0" tIns="0" rIns="0" bIns="0" rtlCol="0" anchor="t" anchorCtr="0"/>
          <a:lstStyle>
            <a:defPPr>
              <a:defRPr lang="en-US"/>
            </a:defPPr>
            <a:lvl1pPr marL="0" algn="l" defTabSz="457200" rtl="0" eaLnBrk="1" latinLnBrk="0" hangingPunct="1">
              <a:lnSpc>
                <a:spcPts val="1400"/>
              </a:lnSpc>
              <a:defRPr sz="1000" kern="1200">
                <a:solidFill>
                  <a:schemeClr val="tx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2DA9482-6D33-6D42-929F-85F73996AD74}" type="slidenum">
              <a:rPr lang="en-US" smtClean="0">
                <a:solidFill>
                  <a:schemeClr val="tx1"/>
                </a:solidFill>
              </a:rPr>
              <a:pPr/>
              <a:t>‹#›</a:t>
            </a:fld>
            <a:endParaRPr lang="en-US">
              <a:solidFill>
                <a:schemeClr val="tx1"/>
              </a:solidFill>
            </a:endParaRPr>
          </a:p>
        </p:txBody>
      </p:sp>
      <p:sp>
        <p:nvSpPr>
          <p:cNvPr id="13" name="Footer Placeholder 4">
            <a:extLst>
              <a:ext uri="{FF2B5EF4-FFF2-40B4-BE49-F238E27FC236}">
                <a16:creationId xmlns:a16="http://schemas.microsoft.com/office/drawing/2014/main" id="{165C5D0E-7B0E-464E-AEA4-DC1ECE9DF772}"/>
              </a:ext>
            </a:extLst>
          </p:cNvPr>
          <p:cNvSpPr>
            <a:spLocks noGrp="1"/>
          </p:cNvSpPr>
          <p:nvPr>
            <p:ph type="ftr" sz="quarter" idx="3"/>
          </p:nvPr>
        </p:nvSpPr>
        <p:spPr>
          <a:xfrm>
            <a:off x="2370132" y="6255020"/>
            <a:ext cx="3024000" cy="158400"/>
          </a:xfrm>
          <a:prstGeom prst="rect">
            <a:avLst/>
          </a:prstGeom>
        </p:spPr>
        <p:txBody>
          <a:bodyPr vert="horz" lIns="0" tIns="0" rIns="0" bIns="0" rtlCol="0" anchor="b" anchorCtr="0"/>
          <a:lstStyle>
            <a:lvl1pPr algn="l">
              <a:lnSpc>
                <a:spcPts val="1400"/>
              </a:lnSpc>
              <a:defRPr sz="1000">
                <a:solidFill>
                  <a:schemeClr val="tx1"/>
                </a:solidFill>
                <a:latin typeface="Arial" panose="020B0604020202020204" pitchFamily="34" charset="0"/>
                <a:cs typeface="Arial" panose="020B0604020202020204" pitchFamily="34" charset="0"/>
              </a:defRPr>
            </a:lvl1pPr>
          </a:lstStyle>
          <a:p>
            <a:r>
              <a:rPr lang="en-US"/>
              <a:t>&lt;Document title - footer text&gt;</a:t>
            </a:r>
          </a:p>
        </p:txBody>
      </p:sp>
      <p:pic>
        <p:nvPicPr>
          <p:cNvPr id="8" name="Picture 7">
            <a:extLst>
              <a:ext uri="{FF2B5EF4-FFF2-40B4-BE49-F238E27FC236}">
                <a16:creationId xmlns:a16="http://schemas.microsoft.com/office/drawing/2014/main" id="{3D4B7AC8-A3C1-5749-A2DD-827BA303CD0C}"/>
              </a:ext>
            </a:extLst>
          </p:cNvPr>
          <p:cNvPicPr>
            <a:picLocks noChangeAspect="1"/>
          </p:cNvPicPr>
          <p:nvPr userDrawn="1"/>
        </p:nvPicPr>
        <p:blipFill rotWithShape="1">
          <a:blip r:embed="rId2"/>
          <a:srcRect l="76748" t="76748"/>
          <a:stretch/>
        </p:blipFill>
        <p:spPr>
          <a:xfrm>
            <a:off x="9357112" y="5263376"/>
            <a:ext cx="2834887" cy="1594624"/>
          </a:xfrm>
          <a:prstGeom prst="rect">
            <a:avLst/>
          </a:prstGeom>
        </p:spPr>
      </p:pic>
    </p:spTree>
    <p:extLst>
      <p:ext uri="{BB962C8B-B14F-4D97-AF65-F5344CB8AC3E}">
        <p14:creationId xmlns:p14="http://schemas.microsoft.com/office/powerpoint/2010/main" val="594064874"/>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 Column text + graphics option A">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DB54B486-D086-3148-8424-1A0F148BCE33}"/>
              </a:ext>
            </a:extLst>
          </p:cNvPr>
          <p:cNvSpPr>
            <a:spLocks noGrp="1"/>
          </p:cNvSpPr>
          <p:nvPr>
            <p:ph idx="14" hasCustomPrompt="1"/>
          </p:nvPr>
        </p:nvSpPr>
        <p:spPr>
          <a:xfrm>
            <a:off x="624416" y="3307471"/>
            <a:ext cx="10008000" cy="2608907"/>
          </a:xfrm>
          <a:solidFill>
            <a:schemeClr val="accent3"/>
          </a:solidFill>
        </p:spPr>
        <p:txBody>
          <a:bodyPr lIns="108000" tIns="108000" bIns="0"/>
          <a:lstStyle>
            <a:lvl1pPr marL="0" indent="0">
              <a:lnSpc>
                <a:spcPts val="1400"/>
              </a:lnSpc>
              <a:spcBef>
                <a:spcPts val="0"/>
              </a:spcBef>
              <a:buNone/>
              <a:defRPr sz="1000" b="1"/>
            </a:lvl1pPr>
            <a:lvl2pPr marL="457189" indent="0">
              <a:lnSpc>
                <a:spcPts val="2400"/>
              </a:lnSpc>
              <a:spcBef>
                <a:spcPts val="0"/>
              </a:spcBef>
              <a:buNone/>
              <a:defRPr sz="1800"/>
            </a:lvl2pPr>
            <a:lvl3pPr marL="914377" indent="0">
              <a:lnSpc>
                <a:spcPts val="2400"/>
              </a:lnSpc>
              <a:spcBef>
                <a:spcPts val="0"/>
              </a:spcBef>
              <a:buNone/>
              <a:defRPr sz="1800"/>
            </a:lvl3pPr>
            <a:lvl4pPr marL="1371566" indent="0">
              <a:lnSpc>
                <a:spcPts val="2400"/>
              </a:lnSpc>
              <a:spcBef>
                <a:spcPts val="0"/>
              </a:spcBef>
              <a:buNone/>
              <a:defRPr sz="1800"/>
            </a:lvl4pPr>
            <a:lvl5pPr marL="1828755" indent="0">
              <a:lnSpc>
                <a:spcPts val="2400"/>
              </a:lnSpc>
              <a:spcBef>
                <a:spcPts val="0"/>
              </a:spcBef>
              <a:buNone/>
              <a:defRPr sz="1800"/>
            </a:lvl5pPr>
          </a:lstStyle>
          <a:p>
            <a:pPr lvl="0"/>
            <a:r>
              <a:rPr lang="en-US"/>
              <a:t>Graphic area</a:t>
            </a:r>
          </a:p>
        </p:txBody>
      </p:sp>
      <p:sp>
        <p:nvSpPr>
          <p:cNvPr id="11" name="Content Placeholder 2">
            <a:extLst>
              <a:ext uri="{FF2B5EF4-FFF2-40B4-BE49-F238E27FC236}">
                <a16:creationId xmlns:a16="http://schemas.microsoft.com/office/drawing/2014/main" id="{69C095EC-CCC5-1242-B89A-9009C774D48E}"/>
              </a:ext>
            </a:extLst>
          </p:cNvPr>
          <p:cNvSpPr>
            <a:spLocks noGrp="1"/>
          </p:cNvSpPr>
          <p:nvPr>
            <p:ph idx="1" hasCustomPrompt="1"/>
          </p:nvPr>
        </p:nvSpPr>
        <p:spPr>
          <a:xfrm>
            <a:off x="624416" y="1520826"/>
            <a:ext cx="10003200" cy="1624195"/>
          </a:xfrm>
        </p:spPr>
        <p:txBody>
          <a:bodyPr wrap="square" bIns="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stStyle>
          <a:p>
            <a:pPr lvl="0"/>
            <a:r>
              <a:rPr lang="en-US"/>
              <a:t>Edit content</a:t>
            </a:r>
          </a:p>
          <a:p>
            <a:pPr lvl="1"/>
            <a:r>
              <a:rPr lang="en-US"/>
              <a:t>Second level</a:t>
            </a:r>
          </a:p>
          <a:p>
            <a:pPr lvl="2"/>
            <a:r>
              <a:rPr lang="en-US"/>
              <a:t>Third level</a:t>
            </a:r>
          </a:p>
          <a:p>
            <a:pPr lvl="3"/>
            <a:r>
              <a:rPr lang="en-US"/>
              <a:t>Fourth level</a:t>
            </a:r>
          </a:p>
          <a:p>
            <a:pPr lvl="4"/>
            <a:r>
              <a:rPr lang="en-US"/>
              <a:t>Fifth level</a:t>
            </a:r>
          </a:p>
        </p:txBody>
      </p:sp>
      <p:sp>
        <p:nvSpPr>
          <p:cNvPr id="12" name="Text Placeholder 13">
            <a:extLst>
              <a:ext uri="{FF2B5EF4-FFF2-40B4-BE49-F238E27FC236}">
                <a16:creationId xmlns:a16="http://schemas.microsoft.com/office/drawing/2014/main" id="{FB362763-EBFA-8B42-8A8C-CD97F5ED03A4}"/>
              </a:ext>
            </a:extLst>
          </p:cNvPr>
          <p:cNvSpPr>
            <a:spLocks noGrp="1"/>
          </p:cNvSpPr>
          <p:nvPr>
            <p:ph type="body" sz="quarter" idx="13" hasCustomPrompt="1"/>
          </p:nvPr>
        </p:nvSpPr>
        <p:spPr>
          <a:xfrm>
            <a:off x="624417" y="764314"/>
            <a:ext cx="10001249" cy="360000"/>
          </a:xfrm>
        </p:spPr>
        <p:txBody>
          <a:bodyPr bIns="0">
            <a:noAutofit/>
          </a:bodyPr>
          <a:lstStyle>
            <a:lvl1pPr marL="0" indent="0">
              <a:lnSpc>
                <a:spcPts val="2800"/>
              </a:lnSpc>
              <a:spcBef>
                <a:spcPts val="0"/>
              </a:spcBef>
              <a:buNone/>
              <a:defRPr sz="2400"/>
            </a:lvl1pPr>
            <a:lvl2pPr marL="457189" indent="0">
              <a:lnSpc>
                <a:spcPts val="3733"/>
              </a:lnSpc>
              <a:buNone/>
              <a:defRPr sz="3200"/>
            </a:lvl2pPr>
            <a:lvl3pPr marL="914377" indent="0">
              <a:lnSpc>
                <a:spcPts val="3733"/>
              </a:lnSpc>
              <a:buNone/>
              <a:defRPr sz="3200"/>
            </a:lvl3pPr>
            <a:lvl4pPr marL="1371566" indent="0">
              <a:lnSpc>
                <a:spcPts val="3733"/>
              </a:lnSpc>
              <a:buNone/>
              <a:defRPr sz="3200"/>
            </a:lvl4pPr>
            <a:lvl5pPr marL="1828754" indent="0">
              <a:lnSpc>
                <a:spcPts val="3733"/>
              </a:lnSpc>
              <a:buNone/>
              <a:defRPr sz="3200"/>
            </a:lvl5pPr>
          </a:lstStyle>
          <a:p>
            <a:pPr lvl="0"/>
            <a:r>
              <a:rPr lang="en-US" err="1"/>
              <a:t>Subheadline</a:t>
            </a:r>
            <a:endParaRPr lang="en-US"/>
          </a:p>
        </p:txBody>
      </p:sp>
      <p:sp>
        <p:nvSpPr>
          <p:cNvPr id="13" name="Title Placeholder 1">
            <a:extLst>
              <a:ext uri="{FF2B5EF4-FFF2-40B4-BE49-F238E27FC236}">
                <a16:creationId xmlns:a16="http://schemas.microsoft.com/office/drawing/2014/main" id="{A9F5D63F-45C6-904A-8D78-54AA5FA46D3F}"/>
              </a:ext>
            </a:extLst>
          </p:cNvPr>
          <p:cNvSpPr>
            <a:spLocks noGrp="1"/>
          </p:cNvSpPr>
          <p:nvPr>
            <p:ph type="title" hasCustomPrompt="1"/>
          </p:nvPr>
        </p:nvSpPr>
        <p:spPr>
          <a:xfrm>
            <a:off x="624418" y="408469"/>
            <a:ext cx="10001249" cy="360000"/>
          </a:xfrm>
          <a:prstGeom prst="rect">
            <a:avLst/>
          </a:prstGeom>
        </p:spPr>
        <p:txBody>
          <a:bodyPr vert="horz" lIns="0" tIns="0" rIns="0" bIns="0" rtlCol="0" anchor="t">
            <a:noAutofit/>
          </a:bodyPr>
          <a:lstStyle>
            <a:lvl1pPr>
              <a:defRPr b="1"/>
            </a:lvl1pPr>
          </a:lstStyle>
          <a:p>
            <a:r>
              <a:rPr lang="en-US"/>
              <a:t>Headline</a:t>
            </a:r>
          </a:p>
        </p:txBody>
      </p:sp>
      <p:sp>
        <p:nvSpPr>
          <p:cNvPr id="14" name="Footer Placeholder 4">
            <a:extLst>
              <a:ext uri="{FF2B5EF4-FFF2-40B4-BE49-F238E27FC236}">
                <a16:creationId xmlns:a16="http://schemas.microsoft.com/office/drawing/2014/main" id="{E92657C4-65FC-1340-877B-16571C52A2A4}"/>
              </a:ext>
            </a:extLst>
          </p:cNvPr>
          <p:cNvSpPr txBox="1">
            <a:spLocks/>
          </p:cNvSpPr>
          <p:nvPr userDrawn="1"/>
        </p:nvSpPr>
        <p:spPr>
          <a:xfrm>
            <a:off x="624418" y="6255021"/>
            <a:ext cx="1224000" cy="158400"/>
          </a:xfrm>
          <a:prstGeom prst="rect">
            <a:avLst/>
          </a:prstGeom>
        </p:spPr>
        <p:txBody>
          <a:bodyPr vert="horz" lIns="0" tIns="0" rIns="0" bIns="0" rtlCol="0" anchor="t" anchorCtr="0"/>
          <a:lstStyle>
            <a:defPPr>
              <a:defRPr lang="en-US"/>
            </a:defPPr>
            <a:lvl1pPr marL="0" algn="l" defTabSz="457200" rtl="0" eaLnBrk="1" latinLnBrk="0" hangingPunct="1">
              <a:lnSpc>
                <a:spcPts val="1400"/>
              </a:lnSpc>
              <a:defRPr sz="1000" kern="1200">
                <a:solidFill>
                  <a:schemeClr val="tx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2DA9482-6D33-6D42-929F-85F73996AD74}" type="slidenum">
              <a:rPr lang="en-US" smtClean="0">
                <a:solidFill>
                  <a:schemeClr val="tx1"/>
                </a:solidFill>
              </a:rPr>
              <a:pPr/>
              <a:t>‹#›</a:t>
            </a:fld>
            <a:endParaRPr lang="en-US">
              <a:solidFill>
                <a:schemeClr val="tx1"/>
              </a:solidFill>
            </a:endParaRPr>
          </a:p>
        </p:txBody>
      </p:sp>
      <p:sp>
        <p:nvSpPr>
          <p:cNvPr id="17" name="Footer Placeholder 4">
            <a:extLst>
              <a:ext uri="{FF2B5EF4-FFF2-40B4-BE49-F238E27FC236}">
                <a16:creationId xmlns:a16="http://schemas.microsoft.com/office/drawing/2014/main" id="{C8DC5AC2-F69E-1941-8747-77480F7E45E7}"/>
              </a:ext>
            </a:extLst>
          </p:cNvPr>
          <p:cNvSpPr>
            <a:spLocks noGrp="1"/>
          </p:cNvSpPr>
          <p:nvPr>
            <p:ph type="ftr" sz="quarter" idx="3"/>
          </p:nvPr>
        </p:nvSpPr>
        <p:spPr>
          <a:xfrm>
            <a:off x="2370132" y="6255020"/>
            <a:ext cx="3024000" cy="158400"/>
          </a:xfrm>
          <a:prstGeom prst="rect">
            <a:avLst/>
          </a:prstGeom>
        </p:spPr>
        <p:txBody>
          <a:bodyPr vert="horz" lIns="0" tIns="0" rIns="0" bIns="0" rtlCol="0" anchor="b" anchorCtr="0"/>
          <a:lstStyle>
            <a:lvl1pPr algn="l">
              <a:lnSpc>
                <a:spcPts val="1400"/>
              </a:lnSpc>
              <a:defRPr sz="1000">
                <a:solidFill>
                  <a:schemeClr val="tx1"/>
                </a:solidFill>
                <a:latin typeface="Arial" panose="020B0604020202020204" pitchFamily="34" charset="0"/>
                <a:cs typeface="Arial" panose="020B0604020202020204" pitchFamily="34" charset="0"/>
              </a:defRPr>
            </a:lvl1pPr>
          </a:lstStyle>
          <a:p>
            <a:r>
              <a:rPr lang="en-US"/>
              <a:t>&lt;Document title - footer text&gt;</a:t>
            </a:r>
          </a:p>
        </p:txBody>
      </p:sp>
      <p:pic>
        <p:nvPicPr>
          <p:cNvPr id="10" name="Picture 9">
            <a:extLst>
              <a:ext uri="{FF2B5EF4-FFF2-40B4-BE49-F238E27FC236}">
                <a16:creationId xmlns:a16="http://schemas.microsoft.com/office/drawing/2014/main" id="{F41D76E0-2D66-7C45-A81D-F28E1EB3C033}"/>
              </a:ext>
            </a:extLst>
          </p:cNvPr>
          <p:cNvPicPr>
            <a:picLocks noChangeAspect="1"/>
          </p:cNvPicPr>
          <p:nvPr userDrawn="1"/>
        </p:nvPicPr>
        <p:blipFill rotWithShape="1">
          <a:blip r:embed="rId2"/>
          <a:srcRect l="76748" t="76748"/>
          <a:stretch/>
        </p:blipFill>
        <p:spPr>
          <a:xfrm>
            <a:off x="9357112" y="5263376"/>
            <a:ext cx="2834887" cy="1594624"/>
          </a:xfrm>
          <a:prstGeom prst="rect">
            <a:avLst/>
          </a:prstGeom>
        </p:spPr>
      </p:pic>
    </p:spTree>
    <p:extLst>
      <p:ext uri="{BB962C8B-B14F-4D97-AF65-F5344CB8AC3E}">
        <p14:creationId xmlns:p14="http://schemas.microsoft.com/office/powerpoint/2010/main" val="361911180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ong title slide gradient">
    <p:bg>
      <p:bgPr>
        <a:gradFill flip="none" rotWithShape="1">
          <a:gsLst>
            <a:gs pos="0">
              <a:srgbClr val="2C3A87"/>
            </a:gs>
            <a:gs pos="100000">
              <a:srgbClr val="0061C7"/>
            </a:gs>
          </a:gsLst>
          <a:lin ang="0" scaled="0"/>
          <a:tileRect/>
        </a:gra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18D205A-8809-2B44-AB1E-71C85A49D1E8}"/>
              </a:ext>
            </a:extLst>
          </p:cNvPr>
          <p:cNvPicPr>
            <a:picLocks noChangeAspect="1"/>
          </p:cNvPicPr>
          <p:nvPr userDrawn="1"/>
        </p:nvPicPr>
        <p:blipFill rotWithShape="1">
          <a:blip r:embed="rId2"/>
          <a:srcRect t="51901" r="51901"/>
          <a:stretch/>
        </p:blipFill>
        <p:spPr>
          <a:xfrm>
            <a:off x="0" y="3559372"/>
            <a:ext cx="5864225" cy="3298627"/>
          </a:xfrm>
          <a:prstGeom prst="rect">
            <a:avLst/>
          </a:prstGeom>
        </p:spPr>
      </p:pic>
      <p:sp>
        <p:nvSpPr>
          <p:cNvPr id="15" name="Date Placeholder 3">
            <a:extLst>
              <a:ext uri="{FF2B5EF4-FFF2-40B4-BE49-F238E27FC236}">
                <a16:creationId xmlns:a16="http://schemas.microsoft.com/office/drawing/2014/main" id="{E86256FE-A010-8049-BA28-23A473D0CF71}"/>
              </a:ext>
            </a:extLst>
          </p:cNvPr>
          <p:cNvSpPr>
            <a:spLocks noGrp="1"/>
          </p:cNvSpPr>
          <p:nvPr>
            <p:ph type="dt" sz="half" idx="2"/>
          </p:nvPr>
        </p:nvSpPr>
        <p:spPr>
          <a:xfrm>
            <a:off x="10625667" y="6255021"/>
            <a:ext cx="943304" cy="158193"/>
          </a:xfrm>
          <a:prstGeom prst="rect">
            <a:avLst/>
          </a:prstGeom>
        </p:spPr>
        <p:txBody>
          <a:bodyPr vert="horz" lIns="0" tIns="0" rIns="0" bIns="0" rtlCol="0" anchor="b" anchorCtr="0"/>
          <a:lstStyle>
            <a:lvl1pPr algn="r">
              <a:lnSpc>
                <a:spcPts val="1400"/>
              </a:lnSpc>
              <a:defRPr sz="1000">
                <a:solidFill>
                  <a:schemeClr val="bg1"/>
                </a:solidFill>
                <a:latin typeface="Arial" panose="020B0604020202020204" pitchFamily="34" charset="0"/>
                <a:cs typeface="Arial" panose="020B0604020202020204" pitchFamily="34" charset="0"/>
              </a:defRPr>
            </a:lvl1pPr>
          </a:lstStyle>
          <a:p>
            <a:fld id="{5BBB5EB8-97AD-1D41-9187-CD5E3CE3EC8D}" type="datetime1">
              <a:rPr lang="en-GB" smtClean="0"/>
              <a:t>17/01/2023</a:t>
            </a:fld>
            <a:endParaRPr lang="en-US"/>
          </a:p>
        </p:txBody>
      </p:sp>
      <p:sp>
        <p:nvSpPr>
          <p:cNvPr id="6" name="Subtitle 2">
            <a:extLst>
              <a:ext uri="{FF2B5EF4-FFF2-40B4-BE49-F238E27FC236}">
                <a16:creationId xmlns:a16="http://schemas.microsoft.com/office/drawing/2014/main" id="{451325B1-DB92-254B-B371-A9C5921FCE8E}"/>
              </a:ext>
            </a:extLst>
          </p:cNvPr>
          <p:cNvSpPr>
            <a:spLocks noGrp="1"/>
          </p:cNvSpPr>
          <p:nvPr>
            <p:ph type="subTitle" idx="1" hasCustomPrompt="1"/>
          </p:nvPr>
        </p:nvSpPr>
        <p:spPr>
          <a:xfrm>
            <a:off x="4116919" y="1651189"/>
            <a:ext cx="7452781" cy="648000"/>
          </a:xfrm>
        </p:spPr>
        <p:txBody>
          <a:bodyPr lIns="0" tIns="0" rIns="0" bIns="0">
            <a:noAutofit/>
          </a:bodyPr>
          <a:lstStyle>
            <a:lvl1pPr marL="0" indent="0" algn="l">
              <a:lnSpc>
                <a:spcPts val="5000"/>
              </a:lnSpc>
              <a:spcBef>
                <a:spcPts val="0"/>
              </a:spcBef>
              <a:buNone/>
              <a:defRPr sz="420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Subtitle </a:t>
            </a:r>
          </a:p>
        </p:txBody>
      </p:sp>
      <p:sp>
        <p:nvSpPr>
          <p:cNvPr id="7" name="Title 3">
            <a:extLst>
              <a:ext uri="{FF2B5EF4-FFF2-40B4-BE49-F238E27FC236}">
                <a16:creationId xmlns:a16="http://schemas.microsoft.com/office/drawing/2014/main" id="{B0BF59A8-1073-484B-818C-3A29176098DB}"/>
              </a:ext>
            </a:extLst>
          </p:cNvPr>
          <p:cNvSpPr>
            <a:spLocks noGrp="1"/>
          </p:cNvSpPr>
          <p:nvPr>
            <p:ph type="title" hasCustomPrompt="1"/>
          </p:nvPr>
        </p:nvSpPr>
        <p:spPr>
          <a:xfrm>
            <a:off x="4116919" y="374043"/>
            <a:ext cx="7452052" cy="1296000"/>
          </a:xfrm>
        </p:spPr>
        <p:txBody>
          <a:bodyPr/>
          <a:lstStyle>
            <a:lvl1pPr>
              <a:lnSpc>
                <a:spcPts val="5000"/>
              </a:lnSpc>
              <a:defRPr sz="4200">
                <a:solidFill>
                  <a:schemeClr val="bg1"/>
                </a:solidFill>
              </a:defRPr>
            </a:lvl1pPr>
          </a:lstStyle>
          <a:p>
            <a:r>
              <a:rPr lang="en-US"/>
              <a:t>Presentation title</a:t>
            </a:r>
            <a:br>
              <a:rPr lang="en-US"/>
            </a:br>
            <a:r>
              <a:rPr lang="en-US"/>
              <a:t>Long title version</a:t>
            </a:r>
            <a:endParaRPr lang="en-GB"/>
          </a:p>
        </p:txBody>
      </p:sp>
    </p:spTree>
    <p:extLst>
      <p:ext uri="{BB962C8B-B14F-4D97-AF65-F5344CB8AC3E}">
        <p14:creationId xmlns:p14="http://schemas.microsoft.com/office/powerpoint/2010/main" val="3098530796"/>
      </p:ext>
    </p:extLst>
  </p:cSld>
  <p:clrMapOvr>
    <a:masterClrMapping/>
  </p:clrMapOvr>
  <p:extLst>
    <p:ext uri="{DCECCB84-F9BA-43D5-87BE-67443E8EF086}">
      <p15:sldGuideLst xmlns:p15="http://schemas.microsoft.com/office/powerpoint/2012/main">
        <p15:guide id="2" pos="7287">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Column text + graphics option B">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DB54B486-D086-3148-8424-1A0F148BCE33}"/>
              </a:ext>
            </a:extLst>
          </p:cNvPr>
          <p:cNvSpPr>
            <a:spLocks noGrp="1"/>
          </p:cNvSpPr>
          <p:nvPr>
            <p:ph idx="14" hasCustomPrompt="1"/>
          </p:nvPr>
        </p:nvSpPr>
        <p:spPr>
          <a:xfrm>
            <a:off x="624416" y="3301219"/>
            <a:ext cx="4764617" cy="2612748"/>
          </a:xfrm>
          <a:solidFill>
            <a:schemeClr val="accent3"/>
          </a:solidFill>
        </p:spPr>
        <p:txBody>
          <a:bodyPr lIns="108000" tIns="108000" bIns="0"/>
          <a:lstStyle>
            <a:lvl1pPr marL="0" indent="0">
              <a:lnSpc>
                <a:spcPts val="1400"/>
              </a:lnSpc>
              <a:spcBef>
                <a:spcPts val="0"/>
              </a:spcBef>
              <a:buNone/>
              <a:defRPr sz="1000" b="1"/>
            </a:lvl1pPr>
            <a:lvl2pPr marL="457189" indent="0">
              <a:lnSpc>
                <a:spcPts val="2400"/>
              </a:lnSpc>
              <a:spcBef>
                <a:spcPts val="0"/>
              </a:spcBef>
              <a:buNone/>
              <a:defRPr sz="1800"/>
            </a:lvl2pPr>
            <a:lvl3pPr marL="914377" indent="0">
              <a:lnSpc>
                <a:spcPts val="2400"/>
              </a:lnSpc>
              <a:spcBef>
                <a:spcPts val="0"/>
              </a:spcBef>
              <a:buNone/>
              <a:defRPr sz="1800"/>
            </a:lvl3pPr>
            <a:lvl4pPr marL="1371566" indent="0">
              <a:lnSpc>
                <a:spcPts val="2400"/>
              </a:lnSpc>
              <a:spcBef>
                <a:spcPts val="0"/>
              </a:spcBef>
              <a:buNone/>
              <a:defRPr sz="1800"/>
            </a:lvl4pPr>
            <a:lvl5pPr marL="1828755" indent="0">
              <a:lnSpc>
                <a:spcPts val="2400"/>
              </a:lnSpc>
              <a:spcBef>
                <a:spcPts val="0"/>
              </a:spcBef>
              <a:buNone/>
              <a:defRPr sz="1800"/>
            </a:lvl5pPr>
          </a:lstStyle>
          <a:p>
            <a:pPr lvl="0"/>
            <a:r>
              <a:rPr lang="en-US"/>
              <a:t>Graphic area</a:t>
            </a:r>
          </a:p>
        </p:txBody>
      </p:sp>
      <p:sp>
        <p:nvSpPr>
          <p:cNvPr id="10" name="Content Placeholder 2">
            <a:extLst>
              <a:ext uri="{FF2B5EF4-FFF2-40B4-BE49-F238E27FC236}">
                <a16:creationId xmlns:a16="http://schemas.microsoft.com/office/drawing/2014/main" id="{FBDD9321-31B2-5F4D-B50E-9BF83B67384F}"/>
              </a:ext>
            </a:extLst>
          </p:cNvPr>
          <p:cNvSpPr>
            <a:spLocks noGrp="1"/>
          </p:cNvSpPr>
          <p:nvPr>
            <p:ph idx="15" hasCustomPrompt="1"/>
          </p:nvPr>
        </p:nvSpPr>
        <p:spPr>
          <a:xfrm>
            <a:off x="5865282" y="3301219"/>
            <a:ext cx="4764617" cy="2612748"/>
          </a:xfrm>
          <a:solidFill>
            <a:schemeClr val="accent3"/>
          </a:solidFill>
        </p:spPr>
        <p:txBody>
          <a:bodyPr lIns="108000" tIns="108000" bIns="0"/>
          <a:lstStyle>
            <a:lvl1pPr marL="0" indent="0">
              <a:lnSpc>
                <a:spcPts val="1400"/>
              </a:lnSpc>
              <a:spcBef>
                <a:spcPts val="0"/>
              </a:spcBef>
              <a:buNone/>
              <a:defRPr sz="1000" b="1"/>
            </a:lvl1pPr>
            <a:lvl2pPr marL="457189" indent="0">
              <a:lnSpc>
                <a:spcPts val="2400"/>
              </a:lnSpc>
              <a:spcBef>
                <a:spcPts val="0"/>
              </a:spcBef>
              <a:buNone/>
              <a:defRPr sz="1800"/>
            </a:lvl2pPr>
            <a:lvl3pPr marL="914377" indent="0">
              <a:lnSpc>
                <a:spcPts val="2400"/>
              </a:lnSpc>
              <a:spcBef>
                <a:spcPts val="0"/>
              </a:spcBef>
              <a:buNone/>
              <a:defRPr sz="1800"/>
            </a:lvl3pPr>
            <a:lvl4pPr marL="1371566" indent="0">
              <a:lnSpc>
                <a:spcPts val="2400"/>
              </a:lnSpc>
              <a:spcBef>
                <a:spcPts val="0"/>
              </a:spcBef>
              <a:buNone/>
              <a:defRPr sz="1800"/>
            </a:lvl4pPr>
            <a:lvl5pPr marL="1828755" indent="0">
              <a:lnSpc>
                <a:spcPts val="2400"/>
              </a:lnSpc>
              <a:spcBef>
                <a:spcPts val="0"/>
              </a:spcBef>
              <a:buNone/>
              <a:defRPr sz="1800"/>
            </a:lvl5pPr>
          </a:lstStyle>
          <a:p>
            <a:pPr lvl="0"/>
            <a:r>
              <a:rPr lang="en-US"/>
              <a:t>Graphic area</a:t>
            </a:r>
          </a:p>
        </p:txBody>
      </p:sp>
      <p:sp>
        <p:nvSpPr>
          <p:cNvPr id="12" name="Content Placeholder 2">
            <a:extLst>
              <a:ext uri="{FF2B5EF4-FFF2-40B4-BE49-F238E27FC236}">
                <a16:creationId xmlns:a16="http://schemas.microsoft.com/office/drawing/2014/main" id="{05856E05-7CA0-104B-9025-F15ACCE7862E}"/>
              </a:ext>
            </a:extLst>
          </p:cNvPr>
          <p:cNvSpPr>
            <a:spLocks noGrp="1"/>
          </p:cNvSpPr>
          <p:nvPr>
            <p:ph idx="1" hasCustomPrompt="1"/>
          </p:nvPr>
        </p:nvSpPr>
        <p:spPr>
          <a:xfrm>
            <a:off x="624416" y="1520826"/>
            <a:ext cx="10003200" cy="1615532"/>
          </a:xfrm>
        </p:spPr>
        <p:txBody>
          <a:bodyPr bIns="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stStyle>
          <a:p>
            <a:pPr lvl="0"/>
            <a:r>
              <a:rPr lang="en-US"/>
              <a:t>Edit content</a:t>
            </a:r>
          </a:p>
          <a:p>
            <a:pPr lvl="1"/>
            <a:r>
              <a:rPr lang="en-US"/>
              <a:t>Second level</a:t>
            </a:r>
          </a:p>
          <a:p>
            <a:pPr lvl="2"/>
            <a:r>
              <a:rPr lang="en-US"/>
              <a:t>Third level</a:t>
            </a:r>
          </a:p>
          <a:p>
            <a:pPr lvl="3"/>
            <a:r>
              <a:rPr lang="en-US"/>
              <a:t>Fourth level</a:t>
            </a:r>
          </a:p>
          <a:p>
            <a:pPr lvl="4"/>
            <a:r>
              <a:rPr lang="en-US"/>
              <a:t>Fifth level</a:t>
            </a:r>
          </a:p>
        </p:txBody>
      </p:sp>
      <p:sp>
        <p:nvSpPr>
          <p:cNvPr id="13" name="Text Placeholder 13">
            <a:extLst>
              <a:ext uri="{FF2B5EF4-FFF2-40B4-BE49-F238E27FC236}">
                <a16:creationId xmlns:a16="http://schemas.microsoft.com/office/drawing/2014/main" id="{80FCB4BE-B4DE-CC46-B1F3-A12529D12EEB}"/>
              </a:ext>
            </a:extLst>
          </p:cNvPr>
          <p:cNvSpPr>
            <a:spLocks noGrp="1"/>
          </p:cNvSpPr>
          <p:nvPr>
            <p:ph type="body" sz="quarter" idx="13" hasCustomPrompt="1"/>
          </p:nvPr>
        </p:nvSpPr>
        <p:spPr>
          <a:xfrm>
            <a:off x="624417" y="764314"/>
            <a:ext cx="10001249" cy="360000"/>
          </a:xfrm>
        </p:spPr>
        <p:txBody>
          <a:bodyPr bIns="0">
            <a:noAutofit/>
          </a:bodyPr>
          <a:lstStyle>
            <a:lvl1pPr marL="0" indent="0">
              <a:lnSpc>
                <a:spcPts val="2800"/>
              </a:lnSpc>
              <a:spcBef>
                <a:spcPts val="0"/>
              </a:spcBef>
              <a:buNone/>
              <a:defRPr sz="2400"/>
            </a:lvl1pPr>
            <a:lvl2pPr marL="457189" indent="0">
              <a:lnSpc>
                <a:spcPts val="3733"/>
              </a:lnSpc>
              <a:buNone/>
              <a:defRPr sz="3200"/>
            </a:lvl2pPr>
            <a:lvl3pPr marL="914377" indent="0">
              <a:lnSpc>
                <a:spcPts val="3733"/>
              </a:lnSpc>
              <a:buNone/>
              <a:defRPr sz="3200"/>
            </a:lvl3pPr>
            <a:lvl4pPr marL="1371566" indent="0">
              <a:lnSpc>
                <a:spcPts val="3733"/>
              </a:lnSpc>
              <a:buNone/>
              <a:defRPr sz="3200"/>
            </a:lvl4pPr>
            <a:lvl5pPr marL="1828754" indent="0">
              <a:lnSpc>
                <a:spcPts val="3733"/>
              </a:lnSpc>
              <a:buNone/>
              <a:defRPr sz="3200"/>
            </a:lvl5pPr>
          </a:lstStyle>
          <a:p>
            <a:pPr lvl="0"/>
            <a:r>
              <a:rPr lang="en-US" err="1"/>
              <a:t>Subheadline</a:t>
            </a:r>
            <a:endParaRPr lang="en-US"/>
          </a:p>
        </p:txBody>
      </p:sp>
      <p:sp>
        <p:nvSpPr>
          <p:cNvPr id="15" name="Title Placeholder 1">
            <a:extLst>
              <a:ext uri="{FF2B5EF4-FFF2-40B4-BE49-F238E27FC236}">
                <a16:creationId xmlns:a16="http://schemas.microsoft.com/office/drawing/2014/main" id="{1BBE2853-5DE4-7943-91CD-37AE75FC638C}"/>
              </a:ext>
            </a:extLst>
          </p:cNvPr>
          <p:cNvSpPr>
            <a:spLocks noGrp="1"/>
          </p:cNvSpPr>
          <p:nvPr>
            <p:ph type="title" hasCustomPrompt="1"/>
          </p:nvPr>
        </p:nvSpPr>
        <p:spPr>
          <a:xfrm>
            <a:off x="624418" y="408469"/>
            <a:ext cx="10001249" cy="360000"/>
          </a:xfrm>
          <a:prstGeom prst="rect">
            <a:avLst/>
          </a:prstGeom>
        </p:spPr>
        <p:txBody>
          <a:bodyPr vert="horz" lIns="0" tIns="0" rIns="0" bIns="0" rtlCol="0" anchor="t">
            <a:noAutofit/>
          </a:bodyPr>
          <a:lstStyle>
            <a:lvl1pPr>
              <a:defRPr b="1"/>
            </a:lvl1pPr>
          </a:lstStyle>
          <a:p>
            <a:r>
              <a:rPr lang="en-US"/>
              <a:t>Headline</a:t>
            </a:r>
          </a:p>
        </p:txBody>
      </p:sp>
      <p:sp>
        <p:nvSpPr>
          <p:cNvPr id="14" name="Footer Placeholder 4">
            <a:extLst>
              <a:ext uri="{FF2B5EF4-FFF2-40B4-BE49-F238E27FC236}">
                <a16:creationId xmlns:a16="http://schemas.microsoft.com/office/drawing/2014/main" id="{C787B8B3-8AA7-EF49-893C-D03002009CE8}"/>
              </a:ext>
            </a:extLst>
          </p:cNvPr>
          <p:cNvSpPr txBox="1">
            <a:spLocks/>
          </p:cNvSpPr>
          <p:nvPr userDrawn="1"/>
        </p:nvSpPr>
        <p:spPr>
          <a:xfrm>
            <a:off x="624418" y="6255021"/>
            <a:ext cx="1224000" cy="158400"/>
          </a:xfrm>
          <a:prstGeom prst="rect">
            <a:avLst/>
          </a:prstGeom>
        </p:spPr>
        <p:txBody>
          <a:bodyPr vert="horz" lIns="0" tIns="0" rIns="0" bIns="0" rtlCol="0" anchor="t" anchorCtr="0"/>
          <a:lstStyle>
            <a:defPPr>
              <a:defRPr lang="en-US"/>
            </a:defPPr>
            <a:lvl1pPr marL="0" algn="l" defTabSz="457200" rtl="0" eaLnBrk="1" latinLnBrk="0" hangingPunct="1">
              <a:lnSpc>
                <a:spcPts val="1400"/>
              </a:lnSpc>
              <a:defRPr sz="1000" kern="1200">
                <a:solidFill>
                  <a:schemeClr val="tx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2DA9482-6D33-6D42-929F-85F73996AD74}" type="slidenum">
              <a:rPr lang="en-US" smtClean="0">
                <a:solidFill>
                  <a:schemeClr val="tx1"/>
                </a:solidFill>
              </a:rPr>
              <a:pPr/>
              <a:t>‹#›</a:t>
            </a:fld>
            <a:endParaRPr lang="en-US">
              <a:solidFill>
                <a:schemeClr val="tx1"/>
              </a:solidFill>
            </a:endParaRPr>
          </a:p>
        </p:txBody>
      </p:sp>
      <p:sp>
        <p:nvSpPr>
          <p:cNvPr id="18" name="Footer Placeholder 4">
            <a:extLst>
              <a:ext uri="{FF2B5EF4-FFF2-40B4-BE49-F238E27FC236}">
                <a16:creationId xmlns:a16="http://schemas.microsoft.com/office/drawing/2014/main" id="{DBA9B0BA-0261-F843-A341-377A018983E6}"/>
              </a:ext>
            </a:extLst>
          </p:cNvPr>
          <p:cNvSpPr>
            <a:spLocks noGrp="1"/>
          </p:cNvSpPr>
          <p:nvPr>
            <p:ph type="ftr" sz="quarter" idx="3"/>
          </p:nvPr>
        </p:nvSpPr>
        <p:spPr>
          <a:xfrm>
            <a:off x="2370132" y="6255020"/>
            <a:ext cx="3024000" cy="158400"/>
          </a:xfrm>
          <a:prstGeom prst="rect">
            <a:avLst/>
          </a:prstGeom>
        </p:spPr>
        <p:txBody>
          <a:bodyPr vert="horz" lIns="0" tIns="0" rIns="0" bIns="0" rtlCol="0" anchor="b" anchorCtr="0"/>
          <a:lstStyle>
            <a:lvl1pPr algn="l">
              <a:lnSpc>
                <a:spcPts val="1400"/>
              </a:lnSpc>
              <a:defRPr sz="1000">
                <a:solidFill>
                  <a:schemeClr val="tx1"/>
                </a:solidFill>
                <a:latin typeface="Arial" panose="020B0604020202020204" pitchFamily="34" charset="0"/>
                <a:cs typeface="Arial" panose="020B0604020202020204" pitchFamily="34" charset="0"/>
              </a:defRPr>
            </a:lvl1pPr>
          </a:lstStyle>
          <a:p>
            <a:r>
              <a:rPr lang="en-US"/>
              <a:t>&lt;Document title - footer text&gt;</a:t>
            </a:r>
          </a:p>
        </p:txBody>
      </p:sp>
      <p:pic>
        <p:nvPicPr>
          <p:cNvPr id="11" name="Picture 10">
            <a:extLst>
              <a:ext uri="{FF2B5EF4-FFF2-40B4-BE49-F238E27FC236}">
                <a16:creationId xmlns:a16="http://schemas.microsoft.com/office/drawing/2014/main" id="{57C49348-E86B-1E48-8073-207CCB4A9492}"/>
              </a:ext>
            </a:extLst>
          </p:cNvPr>
          <p:cNvPicPr>
            <a:picLocks noChangeAspect="1"/>
          </p:cNvPicPr>
          <p:nvPr userDrawn="1"/>
        </p:nvPicPr>
        <p:blipFill rotWithShape="1">
          <a:blip r:embed="rId2"/>
          <a:srcRect l="76748" t="76748"/>
          <a:stretch/>
        </p:blipFill>
        <p:spPr>
          <a:xfrm>
            <a:off x="9357112" y="5263376"/>
            <a:ext cx="2834887" cy="1594624"/>
          </a:xfrm>
          <a:prstGeom prst="rect">
            <a:avLst/>
          </a:prstGeom>
        </p:spPr>
      </p:pic>
    </p:spTree>
    <p:extLst>
      <p:ext uri="{BB962C8B-B14F-4D97-AF65-F5344CB8AC3E}">
        <p14:creationId xmlns:p14="http://schemas.microsoft.com/office/powerpoint/2010/main" val="2762253048"/>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 Column text + graphics option C">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DB54B486-D086-3148-8424-1A0F148BCE33}"/>
              </a:ext>
            </a:extLst>
          </p:cNvPr>
          <p:cNvSpPr>
            <a:spLocks noGrp="1"/>
          </p:cNvSpPr>
          <p:nvPr>
            <p:ph idx="14" hasCustomPrompt="1"/>
          </p:nvPr>
        </p:nvSpPr>
        <p:spPr>
          <a:xfrm>
            <a:off x="624416" y="3301219"/>
            <a:ext cx="3018369" cy="2612748"/>
          </a:xfrm>
          <a:solidFill>
            <a:schemeClr val="accent3"/>
          </a:solidFill>
        </p:spPr>
        <p:txBody>
          <a:bodyPr lIns="108000" tIns="108000" bIns="0"/>
          <a:lstStyle>
            <a:lvl1pPr marL="0" indent="0">
              <a:lnSpc>
                <a:spcPts val="1400"/>
              </a:lnSpc>
              <a:spcBef>
                <a:spcPts val="0"/>
              </a:spcBef>
              <a:buNone/>
              <a:defRPr sz="1000" b="1"/>
            </a:lvl1pPr>
            <a:lvl2pPr marL="457189" indent="0">
              <a:lnSpc>
                <a:spcPts val="2400"/>
              </a:lnSpc>
              <a:spcBef>
                <a:spcPts val="0"/>
              </a:spcBef>
              <a:buNone/>
              <a:defRPr sz="1800"/>
            </a:lvl2pPr>
            <a:lvl3pPr marL="914377" indent="0">
              <a:lnSpc>
                <a:spcPts val="2400"/>
              </a:lnSpc>
              <a:spcBef>
                <a:spcPts val="0"/>
              </a:spcBef>
              <a:buNone/>
              <a:defRPr sz="1800"/>
            </a:lvl3pPr>
            <a:lvl4pPr marL="1371566" indent="0">
              <a:lnSpc>
                <a:spcPts val="2400"/>
              </a:lnSpc>
              <a:spcBef>
                <a:spcPts val="0"/>
              </a:spcBef>
              <a:buNone/>
              <a:defRPr sz="1800"/>
            </a:lvl4pPr>
            <a:lvl5pPr>
              <a:lnSpc>
                <a:spcPts val="2933"/>
              </a:lnSpc>
              <a:spcBef>
                <a:spcPts val="0"/>
              </a:spcBef>
              <a:defRPr sz="2400"/>
            </a:lvl5pPr>
          </a:lstStyle>
          <a:p>
            <a:pPr lvl="0"/>
            <a:r>
              <a:rPr lang="en-US"/>
              <a:t>Graphic area</a:t>
            </a:r>
          </a:p>
        </p:txBody>
      </p:sp>
      <p:sp>
        <p:nvSpPr>
          <p:cNvPr id="11" name="Content Placeholder 2">
            <a:extLst>
              <a:ext uri="{FF2B5EF4-FFF2-40B4-BE49-F238E27FC236}">
                <a16:creationId xmlns:a16="http://schemas.microsoft.com/office/drawing/2014/main" id="{0D298215-66E1-4643-9AB1-79F8B5F119A4}"/>
              </a:ext>
            </a:extLst>
          </p:cNvPr>
          <p:cNvSpPr>
            <a:spLocks noGrp="1"/>
          </p:cNvSpPr>
          <p:nvPr>
            <p:ph idx="15" hasCustomPrompt="1"/>
          </p:nvPr>
        </p:nvSpPr>
        <p:spPr>
          <a:xfrm>
            <a:off x="4116918" y="3301219"/>
            <a:ext cx="3018369" cy="2612748"/>
          </a:xfrm>
          <a:solidFill>
            <a:schemeClr val="accent3"/>
          </a:solidFill>
        </p:spPr>
        <p:txBody>
          <a:bodyPr lIns="108000" tIns="108000" bIns="0"/>
          <a:lstStyle>
            <a:lvl1pPr marL="0" indent="0">
              <a:lnSpc>
                <a:spcPts val="1400"/>
              </a:lnSpc>
              <a:spcBef>
                <a:spcPts val="0"/>
              </a:spcBef>
              <a:buNone/>
              <a:defRPr sz="1000" b="1"/>
            </a:lvl1pPr>
            <a:lvl2pPr marL="457189" indent="0">
              <a:lnSpc>
                <a:spcPts val="2400"/>
              </a:lnSpc>
              <a:spcBef>
                <a:spcPts val="0"/>
              </a:spcBef>
              <a:buNone/>
              <a:defRPr sz="1800"/>
            </a:lvl2pPr>
            <a:lvl3pPr marL="914377" indent="0">
              <a:lnSpc>
                <a:spcPts val="2400"/>
              </a:lnSpc>
              <a:spcBef>
                <a:spcPts val="0"/>
              </a:spcBef>
              <a:buNone/>
              <a:defRPr sz="1800"/>
            </a:lvl3pPr>
            <a:lvl4pPr marL="1371566" indent="0">
              <a:lnSpc>
                <a:spcPts val="2400"/>
              </a:lnSpc>
              <a:spcBef>
                <a:spcPts val="0"/>
              </a:spcBef>
              <a:buNone/>
              <a:defRPr sz="1800"/>
            </a:lvl4pPr>
            <a:lvl5pPr>
              <a:lnSpc>
                <a:spcPts val="2933"/>
              </a:lnSpc>
              <a:spcBef>
                <a:spcPts val="0"/>
              </a:spcBef>
              <a:defRPr sz="2400"/>
            </a:lvl5pPr>
          </a:lstStyle>
          <a:p>
            <a:pPr lvl="0"/>
            <a:r>
              <a:rPr lang="en-US"/>
              <a:t>Graphic area</a:t>
            </a:r>
          </a:p>
        </p:txBody>
      </p:sp>
      <p:sp>
        <p:nvSpPr>
          <p:cNvPr id="12" name="Content Placeholder 2">
            <a:extLst>
              <a:ext uri="{FF2B5EF4-FFF2-40B4-BE49-F238E27FC236}">
                <a16:creationId xmlns:a16="http://schemas.microsoft.com/office/drawing/2014/main" id="{16337F17-0177-4B47-9F46-AF0D74C30610}"/>
              </a:ext>
            </a:extLst>
          </p:cNvPr>
          <p:cNvSpPr>
            <a:spLocks noGrp="1"/>
          </p:cNvSpPr>
          <p:nvPr>
            <p:ph idx="16" hasCustomPrompt="1"/>
          </p:nvPr>
        </p:nvSpPr>
        <p:spPr>
          <a:xfrm>
            <a:off x="7609418" y="3301219"/>
            <a:ext cx="3018369" cy="2612748"/>
          </a:xfrm>
          <a:solidFill>
            <a:schemeClr val="accent3"/>
          </a:solidFill>
        </p:spPr>
        <p:txBody>
          <a:bodyPr lIns="108000" tIns="108000" bIns="0"/>
          <a:lstStyle>
            <a:lvl1pPr marL="0" indent="0">
              <a:lnSpc>
                <a:spcPts val="1400"/>
              </a:lnSpc>
              <a:spcBef>
                <a:spcPts val="0"/>
              </a:spcBef>
              <a:buNone/>
              <a:defRPr sz="1000" b="1"/>
            </a:lvl1pPr>
            <a:lvl2pPr marL="457189" indent="0">
              <a:lnSpc>
                <a:spcPts val="2400"/>
              </a:lnSpc>
              <a:spcBef>
                <a:spcPts val="0"/>
              </a:spcBef>
              <a:buNone/>
              <a:defRPr sz="1800"/>
            </a:lvl2pPr>
            <a:lvl3pPr marL="914377" indent="0">
              <a:lnSpc>
                <a:spcPts val="2400"/>
              </a:lnSpc>
              <a:spcBef>
                <a:spcPts val="0"/>
              </a:spcBef>
              <a:buNone/>
              <a:defRPr sz="1800"/>
            </a:lvl3pPr>
            <a:lvl4pPr marL="1371566" indent="0">
              <a:lnSpc>
                <a:spcPts val="2400"/>
              </a:lnSpc>
              <a:spcBef>
                <a:spcPts val="0"/>
              </a:spcBef>
              <a:buNone/>
              <a:defRPr sz="1800"/>
            </a:lvl4pPr>
            <a:lvl5pPr>
              <a:lnSpc>
                <a:spcPts val="2933"/>
              </a:lnSpc>
              <a:spcBef>
                <a:spcPts val="0"/>
              </a:spcBef>
              <a:defRPr sz="2400"/>
            </a:lvl5pPr>
          </a:lstStyle>
          <a:p>
            <a:pPr lvl="0"/>
            <a:r>
              <a:rPr lang="en-US"/>
              <a:t>Graphic area</a:t>
            </a:r>
          </a:p>
        </p:txBody>
      </p:sp>
      <p:sp>
        <p:nvSpPr>
          <p:cNvPr id="15" name="Content Placeholder 2">
            <a:extLst>
              <a:ext uri="{FF2B5EF4-FFF2-40B4-BE49-F238E27FC236}">
                <a16:creationId xmlns:a16="http://schemas.microsoft.com/office/drawing/2014/main" id="{174B88F8-C2DD-F84F-932C-3F97DE909548}"/>
              </a:ext>
            </a:extLst>
          </p:cNvPr>
          <p:cNvSpPr>
            <a:spLocks noGrp="1"/>
          </p:cNvSpPr>
          <p:nvPr>
            <p:ph idx="1" hasCustomPrompt="1"/>
          </p:nvPr>
        </p:nvSpPr>
        <p:spPr>
          <a:xfrm>
            <a:off x="624416" y="1520826"/>
            <a:ext cx="10003200" cy="1615532"/>
          </a:xfrm>
        </p:spPr>
        <p:txBody>
          <a:bodyPr bIns="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stStyle>
          <a:p>
            <a:pPr lvl="0"/>
            <a:r>
              <a:rPr lang="en-US"/>
              <a:t>Edit content</a:t>
            </a:r>
          </a:p>
          <a:p>
            <a:pPr lvl="1"/>
            <a:r>
              <a:rPr lang="en-US"/>
              <a:t>Second level</a:t>
            </a:r>
          </a:p>
          <a:p>
            <a:pPr lvl="2"/>
            <a:r>
              <a:rPr lang="en-US"/>
              <a:t>Third level</a:t>
            </a:r>
          </a:p>
          <a:p>
            <a:pPr lvl="3"/>
            <a:r>
              <a:rPr lang="en-US"/>
              <a:t>Fourth level</a:t>
            </a:r>
          </a:p>
          <a:p>
            <a:pPr lvl="4"/>
            <a:r>
              <a:rPr lang="en-US"/>
              <a:t>Fifth level</a:t>
            </a:r>
          </a:p>
        </p:txBody>
      </p:sp>
      <p:sp>
        <p:nvSpPr>
          <p:cNvPr id="16" name="Text Placeholder 13">
            <a:extLst>
              <a:ext uri="{FF2B5EF4-FFF2-40B4-BE49-F238E27FC236}">
                <a16:creationId xmlns:a16="http://schemas.microsoft.com/office/drawing/2014/main" id="{1EDD11C6-EE38-AE40-8377-0272C7682F91}"/>
              </a:ext>
            </a:extLst>
          </p:cNvPr>
          <p:cNvSpPr>
            <a:spLocks noGrp="1"/>
          </p:cNvSpPr>
          <p:nvPr>
            <p:ph type="body" sz="quarter" idx="13" hasCustomPrompt="1"/>
          </p:nvPr>
        </p:nvSpPr>
        <p:spPr>
          <a:xfrm>
            <a:off x="624417" y="764314"/>
            <a:ext cx="10001249" cy="360000"/>
          </a:xfrm>
        </p:spPr>
        <p:txBody>
          <a:bodyPr bIns="0">
            <a:noAutofit/>
          </a:bodyPr>
          <a:lstStyle>
            <a:lvl1pPr marL="0" indent="0">
              <a:lnSpc>
                <a:spcPts val="2800"/>
              </a:lnSpc>
              <a:spcBef>
                <a:spcPts val="0"/>
              </a:spcBef>
              <a:buNone/>
              <a:defRPr sz="2400"/>
            </a:lvl1pPr>
            <a:lvl2pPr marL="457189" indent="0">
              <a:lnSpc>
                <a:spcPts val="3733"/>
              </a:lnSpc>
              <a:buNone/>
              <a:defRPr sz="3200"/>
            </a:lvl2pPr>
            <a:lvl3pPr marL="914377" indent="0">
              <a:lnSpc>
                <a:spcPts val="3733"/>
              </a:lnSpc>
              <a:buNone/>
              <a:defRPr sz="3200"/>
            </a:lvl3pPr>
            <a:lvl4pPr marL="1371566" indent="0">
              <a:lnSpc>
                <a:spcPts val="3733"/>
              </a:lnSpc>
              <a:buNone/>
              <a:defRPr sz="3200"/>
            </a:lvl4pPr>
            <a:lvl5pPr marL="1828754" indent="0">
              <a:lnSpc>
                <a:spcPts val="3733"/>
              </a:lnSpc>
              <a:buNone/>
              <a:defRPr sz="3200"/>
            </a:lvl5pPr>
          </a:lstStyle>
          <a:p>
            <a:pPr lvl="0"/>
            <a:r>
              <a:rPr lang="en-US" err="1"/>
              <a:t>Subheadline</a:t>
            </a:r>
            <a:endParaRPr lang="en-US"/>
          </a:p>
        </p:txBody>
      </p:sp>
      <p:sp>
        <p:nvSpPr>
          <p:cNvPr id="17" name="Title Placeholder 1">
            <a:extLst>
              <a:ext uri="{FF2B5EF4-FFF2-40B4-BE49-F238E27FC236}">
                <a16:creationId xmlns:a16="http://schemas.microsoft.com/office/drawing/2014/main" id="{FF9F1964-AF95-0441-8713-ACE3B6329197}"/>
              </a:ext>
            </a:extLst>
          </p:cNvPr>
          <p:cNvSpPr>
            <a:spLocks noGrp="1"/>
          </p:cNvSpPr>
          <p:nvPr>
            <p:ph type="title" hasCustomPrompt="1"/>
          </p:nvPr>
        </p:nvSpPr>
        <p:spPr>
          <a:xfrm>
            <a:off x="624418" y="408469"/>
            <a:ext cx="10001249" cy="360000"/>
          </a:xfrm>
          <a:prstGeom prst="rect">
            <a:avLst/>
          </a:prstGeom>
        </p:spPr>
        <p:txBody>
          <a:bodyPr vert="horz" lIns="0" tIns="0" rIns="0" bIns="0" rtlCol="0" anchor="t">
            <a:noAutofit/>
          </a:bodyPr>
          <a:lstStyle>
            <a:lvl1pPr>
              <a:defRPr b="1"/>
            </a:lvl1pPr>
          </a:lstStyle>
          <a:p>
            <a:r>
              <a:rPr lang="en-US"/>
              <a:t>Headline</a:t>
            </a:r>
          </a:p>
        </p:txBody>
      </p:sp>
      <p:sp>
        <p:nvSpPr>
          <p:cNvPr id="14" name="Footer Placeholder 4">
            <a:extLst>
              <a:ext uri="{FF2B5EF4-FFF2-40B4-BE49-F238E27FC236}">
                <a16:creationId xmlns:a16="http://schemas.microsoft.com/office/drawing/2014/main" id="{F7577059-D9BD-4D40-B06C-BDEED8EDCFD1}"/>
              </a:ext>
            </a:extLst>
          </p:cNvPr>
          <p:cNvSpPr txBox="1">
            <a:spLocks/>
          </p:cNvSpPr>
          <p:nvPr userDrawn="1"/>
        </p:nvSpPr>
        <p:spPr>
          <a:xfrm>
            <a:off x="624418" y="6255021"/>
            <a:ext cx="1224000" cy="158400"/>
          </a:xfrm>
          <a:prstGeom prst="rect">
            <a:avLst/>
          </a:prstGeom>
        </p:spPr>
        <p:txBody>
          <a:bodyPr vert="horz" lIns="0" tIns="0" rIns="0" bIns="0" rtlCol="0" anchor="t" anchorCtr="0"/>
          <a:lstStyle>
            <a:defPPr>
              <a:defRPr lang="en-US"/>
            </a:defPPr>
            <a:lvl1pPr marL="0" algn="l" defTabSz="457200" rtl="0" eaLnBrk="1" latinLnBrk="0" hangingPunct="1">
              <a:lnSpc>
                <a:spcPts val="1400"/>
              </a:lnSpc>
              <a:defRPr sz="1000" kern="1200">
                <a:solidFill>
                  <a:schemeClr val="tx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2DA9482-6D33-6D42-929F-85F73996AD74}" type="slidenum">
              <a:rPr lang="en-US" smtClean="0">
                <a:solidFill>
                  <a:schemeClr val="tx1"/>
                </a:solidFill>
              </a:rPr>
              <a:pPr/>
              <a:t>‹#›</a:t>
            </a:fld>
            <a:endParaRPr lang="en-US">
              <a:solidFill>
                <a:schemeClr val="tx1"/>
              </a:solidFill>
            </a:endParaRPr>
          </a:p>
        </p:txBody>
      </p:sp>
      <p:sp>
        <p:nvSpPr>
          <p:cNvPr id="20" name="Footer Placeholder 4">
            <a:extLst>
              <a:ext uri="{FF2B5EF4-FFF2-40B4-BE49-F238E27FC236}">
                <a16:creationId xmlns:a16="http://schemas.microsoft.com/office/drawing/2014/main" id="{D83416CD-DD67-9F45-B797-1CF96790A199}"/>
              </a:ext>
            </a:extLst>
          </p:cNvPr>
          <p:cNvSpPr>
            <a:spLocks noGrp="1"/>
          </p:cNvSpPr>
          <p:nvPr>
            <p:ph type="ftr" sz="quarter" idx="3"/>
          </p:nvPr>
        </p:nvSpPr>
        <p:spPr>
          <a:xfrm>
            <a:off x="2370132" y="6255020"/>
            <a:ext cx="3024000" cy="158400"/>
          </a:xfrm>
          <a:prstGeom prst="rect">
            <a:avLst/>
          </a:prstGeom>
        </p:spPr>
        <p:txBody>
          <a:bodyPr vert="horz" lIns="0" tIns="0" rIns="0" bIns="0" rtlCol="0" anchor="b" anchorCtr="0"/>
          <a:lstStyle>
            <a:lvl1pPr algn="l">
              <a:lnSpc>
                <a:spcPts val="1400"/>
              </a:lnSpc>
              <a:defRPr sz="1000">
                <a:solidFill>
                  <a:schemeClr val="tx1"/>
                </a:solidFill>
                <a:latin typeface="Arial" panose="020B0604020202020204" pitchFamily="34" charset="0"/>
                <a:cs typeface="Arial" panose="020B0604020202020204" pitchFamily="34" charset="0"/>
              </a:defRPr>
            </a:lvl1pPr>
          </a:lstStyle>
          <a:p>
            <a:r>
              <a:rPr lang="en-US"/>
              <a:t>&lt;Document title - footer text&gt;</a:t>
            </a:r>
          </a:p>
        </p:txBody>
      </p:sp>
      <p:pic>
        <p:nvPicPr>
          <p:cNvPr id="13" name="Picture 12">
            <a:extLst>
              <a:ext uri="{FF2B5EF4-FFF2-40B4-BE49-F238E27FC236}">
                <a16:creationId xmlns:a16="http://schemas.microsoft.com/office/drawing/2014/main" id="{038CDC32-45BE-DB46-B6FF-3C2B0FF30B17}"/>
              </a:ext>
            </a:extLst>
          </p:cNvPr>
          <p:cNvPicPr>
            <a:picLocks noChangeAspect="1"/>
          </p:cNvPicPr>
          <p:nvPr userDrawn="1"/>
        </p:nvPicPr>
        <p:blipFill rotWithShape="1">
          <a:blip r:embed="rId2"/>
          <a:srcRect l="76748" t="76748"/>
          <a:stretch/>
        </p:blipFill>
        <p:spPr>
          <a:xfrm>
            <a:off x="9357112" y="5263376"/>
            <a:ext cx="2834887" cy="1594624"/>
          </a:xfrm>
          <a:prstGeom prst="rect">
            <a:avLst/>
          </a:prstGeom>
        </p:spPr>
      </p:pic>
    </p:spTree>
    <p:extLst>
      <p:ext uri="{BB962C8B-B14F-4D97-AF65-F5344CB8AC3E}">
        <p14:creationId xmlns:p14="http://schemas.microsoft.com/office/powerpoint/2010/main" val="1648290439"/>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 Columns text only">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6F0509A0-2203-3849-AF70-C39CEDB38FA0}"/>
              </a:ext>
            </a:extLst>
          </p:cNvPr>
          <p:cNvSpPr>
            <a:spLocks noGrp="1"/>
          </p:cNvSpPr>
          <p:nvPr>
            <p:ph idx="1" hasCustomPrompt="1"/>
          </p:nvPr>
        </p:nvSpPr>
        <p:spPr>
          <a:xfrm>
            <a:off x="624416" y="1520825"/>
            <a:ext cx="4765147" cy="4392613"/>
          </a:xfrm>
        </p:spPr>
        <p:txBody>
          <a:bodyPr bIns="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stStyle>
          <a:p>
            <a:pPr lvl="0"/>
            <a:r>
              <a:rPr lang="en-US"/>
              <a:t>Edit content</a:t>
            </a:r>
          </a:p>
          <a:p>
            <a:pPr lvl="1"/>
            <a:r>
              <a:rPr lang="en-US"/>
              <a:t>Second level</a:t>
            </a:r>
          </a:p>
          <a:p>
            <a:pPr lvl="2"/>
            <a:r>
              <a:rPr lang="en-US"/>
              <a:t>Third level</a:t>
            </a:r>
          </a:p>
          <a:p>
            <a:pPr lvl="3"/>
            <a:r>
              <a:rPr lang="en-US"/>
              <a:t>Fourth level</a:t>
            </a:r>
          </a:p>
          <a:p>
            <a:pPr lvl="4"/>
            <a:r>
              <a:rPr lang="en-US"/>
              <a:t>Fifth level</a:t>
            </a:r>
          </a:p>
        </p:txBody>
      </p:sp>
      <p:sp>
        <p:nvSpPr>
          <p:cNvPr id="12" name="Text Placeholder 13">
            <a:extLst>
              <a:ext uri="{FF2B5EF4-FFF2-40B4-BE49-F238E27FC236}">
                <a16:creationId xmlns:a16="http://schemas.microsoft.com/office/drawing/2014/main" id="{831DD792-134F-EB47-AEB2-13E306168785}"/>
              </a:ext>
            </a:extLst>
          </p:cNvPr>
          <p:cNvSpPr>
            <a:spLocks noGrp="1"/>
          </p:cNvSpPr>
          <p:nvPr>
            <p:ph type="body" sz="quarter" idx="13" hasCustomPrompt="1"/>
          </p:nvPr>
        </p:nvSpPr>
        <p:spPr>
          <a:xfrm>
            <a:off x="624417" y="764314"/>
            <a:ext cx="10001249" cy="360000"/>
          </a:xfrm>
        </p:spPr>
        <p:txBody>
          <a:bodyPr bIns="0">
            <a:noAutofit/>
          </a:bodyPr>
          <a:lstStyle>
            <a:lvl1pPr marL="0" indent="0">
              <a:lnSpc>
                <a:spcPts val="2800"/>
              </a:lnSpc>
              <a:spcBef>
                <a:spcPts val="0"/>
              </a:spcBef>
              <a:buNone/>
              <a:defRPr sz="2400"/>
            </a:lvl1pPr>
            <a:lvl2pPr marL="457189" indent="0">
              <a:lnSpc>
                <a:spcPts val="3733"/>
              </a:lnSpc>
              <a:buNone/>
              <a:defRPr sz="3200"/>
            </a:lvl2pPr>
            <a:lvl3pPr marL="914377" indent="0">
              <a:lnSpc>
                <a:spcPts val="3733"/>
              </a:lnSpc>
              <a:buNone/>
              <a:defRPr sz="3200"/>
            </a:lvl3pPr>
            <a:lvl4pPr marL="1371566" indent="0">
              <a:lnSpc>
                <a:spcPts val="3733"/>
              </a:lnSpc>
              <a:buNone/>
              <a:defRPr sz="3200"/>
            </a:lvl4pPr>
            <a:lvl5pPr marL="1828754" indent="0">
              <a:lnSpc>
                <a:spcPts val="3733"/>
              </a:lnSpc>
              <a:buNone/>
              <a:defRPr sz="3200"/>
            </a:lvl5pPr>
          </a:lstStyle>
          <a:p>
            <a:pPr lvl="0"/>
            <a:r>
              <a:rPr lang="en-US" err="1"/>
              <a:t>Subheadline</a:t>
            </a:r>
            <a:endParaRPr lang="en-US"/>
          </a:p>
        </p:txBody>
      </p:sp>
      <p:sp>
        <p:nvSpPr>
          <p:cNvPr id="13" name="Title Placeholder 1">
            <a:extLst>
              <a:ext uri="{FF2B5EF4-FFF2-40B4-BE49-F238E27FC236}">
                <a16:creationId xmlns:a16="http://schemas.microsoft.com/office/drawing/2014/main" id="{490CB923-C10B-8843-96BD-089CDD8FEC2F}"/>
              </a:ext>
            </a:extLst>
          </p:cNvPr>
          <p:cNvSpPr>
            <a:spLocks noGrp="1"/>
          </p:cNvSpPr>
          <p:nvPr>
            <p:ph type="title" hasCustomPrompt="1"/>
          </p:nvPr>
        </p:nvSpPr>
        <p:spPr>
          <a:xfrm>
            <a:off x="624418" y="408469"/>
            <a:ext cx="10001249" cy="360000"/>
          </a:xfrm>
          <a:prstGeom prst="rect">
            <a:avLst/>
          </a:prstGeom>
        </p:spPr>
        <p:txBody>
          <a:bodyPr vert="horz" lIns="0" tIns="0" rIns="0" bIns="0" rtlCol="0" anchor="t">
            <a:noAutofit/>
          </a:bodyPr>
          <a:lstStyle>
            <a:lvl1pPr>
              <a:defRPr b="1"/>
            </a:lvl1pPr>
          </a:lstStyle>
          <a:p>
            <a:r>
              <a:rPr lang="en-US"/>
              <a:t>Headline</a:t>
            </a:r>
          </a:p>
        </p:txBody>
      </p:sp>
      <p:sp>
        <p:nvSpPr>
          <p:cNvPr id="19" name="Content Placeholder 2">
            <a:extLst>
              <a:ext uri="{FF2B5EF4-FFF2-40B4-BE49-F238E27FC236}">
                <a16:creationId xmlns:a16="http://schemas.microsoft.com/office/drawing/2014/main" id="{10F5B12D-2AF4-7943-82B6-58CAE5E2EA97}"/>
              </a:ext>
            </a:extLst>
          </p:cNvPr>
          <p:cNvSpPr>
            <a:spLocks noGrp="1"/>
          </p:cNvSpPr>
          <p:nvPr>
            <p:ph idx="14" hasCustomPrompt="1"/>
          </p:nvPr>
        </p:nvSpPr>
        <p:spPr>
          <a:xfrm>
            <a:off x="5860519" y="1520825"/>
            <a:ext cx="4765147" cy="4392613"/>
          </a:xfrm>
        </p:spPr>
        <p:txBody>
          <a:bodyPr bIns="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stStyle>
          <a:p>
            <a:pPr lvl="0"/>
            <a:r>
              <a:rPr lang="en-US"/>
              <a:t>Edit Content</a:t>
            </a:r>
          </a:p>
          <a:p>
            <a:pPr lvl="1"/>
            <a:r>
              <a:rPr lang="en-US"/>
              <a:t>Second level</a:t>
            </a:r>
          </a:p>
          <a:p>
            <a:pPr lvl="2"/>
            <a:r>
              <a:rPr lang="en-US"/>
              <a:t>Third level</a:t>
            </a:r>
          </a:p>
          <a:p>
            <a:pPr lvl="3"/>
            <a:r>
              <a:rPr lang="en-US"/>
              <a:t>Fourth level</a:t>
            </a:r>
          </a:p>
          <a:p>
            <a:pPr lvl="4"/>
            <a:r>
              <a:rPr lang="en-US"/>
              <a:t>Fifth level</a:t>
            </a:r>
          </a:p>
        </p:txBody>
      </p:sp>
      <p:sp>
        <p:nvSpPr>
          <p:cNvPr id="14" name="Footer Placeholder 4">
            <a:extLst>
              <a:ext uri="{FF2B5EF4-FFF2-40B4-BE49-F238E27FC236}">
                <a16:creationId xmlns:a16="http://schemas.microsoft.com/office/drawing/2014/main" id="{8C49ACA3-BF1B-CC4B-A3BB-33D31F38BCC2}"/>
              </a:ext>
            </a:extLst>
          </p:cNvPr>
          <p:cNvSpPr txBox="1">
            <a:spLocks/>
          </p:cNvSpPr>
          <p:nvPr userDrawn="1"/>
        </p:nvSpPr>
        <p:spPr>
          <a:xfrm>
            <a:off x="624418" y="6255021"/>
            <a:ext cx="1224000" cy="158400"/>
          </a:xfrm>
          <a:prstGeom prst="rect">
            <a:avLst/>
          </a:prstGeom>
        </p:spPr>
        <p:txBody>
          <a:bodyPr vert="horz" lIns="0" tIns="0" rIns="0" bIns="0" rtlCol="0" anchor="t" anchorCtr="0"/>
          <a:lstStyle>
            <a:defPPr>
              <a:defRPr lang="en-US"/>
            </a:defPPr>
            <a:lvl1pPr marL="0" algn="l" defTabSz="457200" rtl="0" eaLnBrk="1" latinLnBrk="0" hangingPunct="1">
              <a:lnSpc>
                <a:spcPts val="1400"/>
              </a:lnSpc>
              <a:defRPr sz="1000" kern="1200">
                <a:solidFill>
                  <a:schemeClr val="tx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2DA9482-6D33-6D42-929F-85F73996AD74}" type="slidenum">
              <a:rPr lang="en-US" smtClean="0">
                <a:solidFill>
                  <a:schemeClr val="tx1"/>
                </a:solidFill>
              </a:rPr>
              <a:pPr/>
              <a:t>‹#›</a:t>
            </a:fld>
            <a:endParaRPr lang="en-US">
              <a:solidFill>
                <a:schemeClr val="tx1"/>
              </a:solidFill>
            </a:endParaRPr>
          </a:p>
        </p:txBody>
      </p:sp>
      <p:sp>
        <p:nvSpPr>
          <p:cNvPr id="17" name="Footer Placeholder 4">
            <a:extLst>
              <a:ext uri="{FF2B5EF4-FFF2-40B4-BE49-F238E27FC236}">
                <a16:creationId xmlns:a16="http://schemas.microsoft.com/office/drawing/2014/main" id="{E3416F28-EB36-244D-969F-B2AAD26218A6}"/>
              </a:ext>
            </a:extLst>
          </p:cNvPr>
          <p:cNvSpPr>
            <a:spLocks noGrp="1"/>
          </p:cNvSpPr>
          <p:nvPr>
            <p:ph type="ftr" sz="quarter" idx="3"/>
          </p:nvPr>
        </p:nvSpPr>
        <p:spPr>
          <a:xfrm>
            <a:off x="2370132" y="6255020"/>
            <a:ext cx="3024000" cy="158400"/>
          </a:xfrm>
          <a:prstGeom prst="rect">
            <a:avLst/>
          </a:prstGeom>
        </p:spPr>
        <p:txBody>
          <a:bodyPr vert="horz" lIns="0" tIns="0" rIns="0" bIns="0" rtlCol="0" anchor="b" anchorCtr="0"/>
          <a:lstStyle>
            <a:lvl1pPr algn="l">
              <a:lnSpc>
                <a:spcPts val="1400"/>
              </a:lnSpc>
              <a:defRPr sz="1000">
                <a:solidFill>
                  <a:schemeClr val="tx1"/>
                </a:solidFill>
                <a:latin typeface="Arial" panose="020B0604020202020204" pitchFamily="34" charset="0"/>
                <a:cs typeface="Arial" panose="020B0604020202020204" pitchFamily="34" charset="0"/>
              </a:defRPr>
            </a:lvl1pPr>
          </a:lstStyle>
          <a:p>
            <a:r>
              <a:rPr lang="en-US"/>
              <a:t>&lt;Document title - footer text&gt;</a:t>
            </a:r>
          </a:p>
        </p:txBody>
      </p:sp>
      <p:pic>
        <p:nvPicPr>
          <p:cNvPr id="9" name="Picture 8">
            <a:extLst>
              <a:ext uri="{FF2B5EF4-FFF2-40B4-BE49-F238E27FC236}">
                <a16:creationId xmlns:a16="http://schemas.microsoft.com/office/drawing/2014/main" id="{F9CA7143-C689-E244-BF2A-A27878AF5879}"/>
              </a:ext>
            </a:extLst>
          </p:cNvPr>
          <p:cNvPicPr>
            <a:picLocks noChangeAspect="1"/>
          </p:cNvPicPr>
          <p:nvPr userDrawn="1"/>
        </p:nvPicPr>
        <p:blipFill rotWithShape="1">
          <a:blip r:embed="rId2"/>
          <a:srcRect l="76748" t="76748"/>
          <a:stretch/>
        </p:blipFill>
        <p:spPr>
          <a:xfrm>
            <a:off x="9357112" y="5263376"/>
            <a:ext cx="2834887" cy="1594624"/>
          </a:xfrm>
          <a:prstGeom prst="rect">
            <a:avLst/>
          </a:prstGeom>
        </p:spPr>
      </p:pic>
    </p:spTree>
    <p:extLst>
      <p:ext uri="{BB962C8B-B14F-4D97-AF65-F5344CB8AC3E}">
        <p14:creationId xmlns:p14="http://schemas.microsoft.com/office/powerpoint/2010/main" val="568143458"/>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graphics only">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6F0509A0-2203-3849-AF70-C39CEDB38FA0}"/>
              </a:ext>
            </a:extLst>
          </p:cNvPr>
          <p:cNvSpPr>
            <a:spLocks noGrp="1"/>
          </p:cNvSpPr>
          <p:nvPr>
            <p:ph idx="1" hasCustomPrompt="1"/>
          </p:nvPr>
        </p:nvSpPr>
        <p:spPr>
          <a:xfrm>
            <a:off x="624416" y="1520825"/>
            <a:ext cx="4765147" cy="4392613"/>
          </a:xfrm>
          <a:solidFill>
            <a:schemeClr val="accent3"/>
          </a:solidFill>
        </p:spPr>
        <p:txBody>
          <a:bodyPr lIns="108000" tIns="108000" bIns="0"/>
          <a:lstStyle>
            <a:lvl1pPr marL="0" indent="0">
              <a:lnSpc>
                <a:spcPts val="1400"/>
              </a:lnSpc>
              <a:spcBef>
                <a:spcPts val="0"/>
              </a:spcBef>
              <a:buNone/>
              <a:defRPr sz="1000" b="1"/>
            </a:lvl1pPr>
            <a:lvl2pPr marL="457189" indent="0">
              <a:spcBef>
                <a:spcPts val="0"/>
              </a:spcBef>
              <a:buNone/>
              <a:defRPr/>
            </a:lvl2pPr>
            <a:lvl3pPr marL="914377" indent="0">
              <a:spcBef>
                <a:spcPts val="0"/>
              </a:spcBef>
              <a:buNone/>
              <a:defRPr/>
            </a:lvl3pPr>
            <a:lvl4pPr marL="1371566" indent="0">
              <a:spcBef>
                <a:spcPts val="0"/>
              </a:spcBef>
              <a:buNone/>
              <a:defRPr/>
            </a:lvl4pPr>
            <a:lvl5pPr marL="1828755" indent="0">
              <a:spcBef>
                <a:spcPts val="0"/>
              </a:spcBef>
              <a:buNone/>
              <a:defRPr/>
            </a:lvl5pPr>
          </a:lstStyle>
          <a:p>
            <a:pPr lvl="0"/>
            <a:r>
              <a:rPr lang="en-US"/>
              <a:t>Graphic area</a:t>
            </a:r>
          </a:p>
        </p:txBody>
      </p:sp>
      <p:sp>
        <p:nvSpPr>
          <p:cNvPr id="12" name="Text Placeholder 13">
            <a:extLst>
              <a:ext uri="{FF2B5EF4-FFF2-40B4-BE49-F238E27FC236}">
                <a16:creationId xmlns:a16="http://schemas.microsoft.com/office/drawing/2014/main" id="{831DD792-134F-EB47-AEB2-13E306168785}"/>
              </a:ext>
            </a:extLst>
          </p:cNvPr>
          <p:cNvSpPr>
            <a:spLocks noGrp="1"/>
          </p:cNvSpPr>
          <p:nvPr>
            <p:ph type="body" sz="quarter" idx="13" hasCustomPrompt="1"/>
          </p:nvPr>
        </p:nvSpPr>
        <p:spPr>
          <a:xfrm>
            <a:off x="624417" y="764314"/>
            <a:ext cx="10001249" cy="360000"/>
          </a:xfrm>
        </p:spPr>
        <p:txBody>
          <a:bodyPr bIns="0">
            <a:noAutofit/>
          </a:bodyPr>
          <a:lstStyle>
            <a:lvl1pPr marL="0" indent="0">
              <a:lnSpc>
                <a:spcPts val="2800"/>
              </a:lnSpc>
              <a:spcBef>
                <a:spcPts val="0"/>
              </a:spcBef>
              <a:buNone/>
              <a:defRPr sz="2400"/>
            </a:lvl1pPr>
            <a:lvl2pPr marL="457189" indent="0">
              <a:lnSpc>
                <a:spcPts val="3733"/>
              </a:lnSpc>
              <a:buNone/>
              <a:defRPr sz="3200"/>
            </a:lvl2pPr>
            <a:lvl3pPr marL="914377" indent="0">
              <a:lnSpc>
                <a:spcPts val="3733"/>
              </a:lnSpc>
              <a:buNone/>
              <a:defRPr sz="3200"/>
            </a:lvl3pPr>
            <a:lvl4pPr marL="1371566" indent="0">
              <a:lnSpc>
                <a:spcPts val="3733"/>
              </a:lnSpc>
              <a:buNone/>
              <a:defRPr sz="3200"/>
            </a:lvl4pPr>
            <a:lvl5pPr marL="1828754" indent="0">
              <a:lnSpc>
                <a:spcPts val="3733"/>
              </a:lnSpc>
              <a:buNone/>
              <a:defRPr sz="3200"/>
            </a:lvl5pPr>
          </a:lstStyle>
          <a:p>
            <a:pPr lvl="0"/>
            <a:r>
              <a:rPr lang="en-US" err="1"/>
              <a:t>Subheadline</a:t>
            </a:r>
            <a:endParaRPr lang="en-US"/>
          </a:p>
        </p:txBody>
      </p:sp>
      <p:sp>
        <p:nvSpPr>
          <p:cNvPr id="13" name="Title Placeholder 1">
            <a:extLst>
              <a:ext uri="{FF2B5EF4-FFF2-40B4-BE49-F238E27FC236}">
                <a16:creationId xmlns:a16="http://schemas.microsoft.com/office/drawing/2014/main" id="{490CB923-C10B-8843-96BD-089CDD8FEC2F}"/>
              </a:ext>
            </a:extLst>
          </p:cNvPr>
          <p:cNvSpPr>
            <a:spLocks noGrp="1"/>
          </p:cNvSpPr>
          <p:nvPr>
            <p:ph type="title" hasCustomPrompt="1"/>
          </p:nvPr>
        </p:nvSpPr>
        <p:spPr>
          <a:xfrm>
            <a:off x="624418" y="408469"/>
            <a:ext cx="10001249" cy="360000"/>
          </a:xfrm>
          <a:prstGeom prst="rect">
            <a:avLst/>
          </a:prstGeom>
        </p:spPr>
        <p:txBody>
          <a:bodyPr vert="horz" lIns="0" tIns="0" rIns="0" bIns="0" rtlCol="0" anchor="t">
            <a:noAutofit/>
          </a:bodyPr>
          <a:lstStyle>
            <a:lvl1pPr>
              <a:defRPr b="1"/>
            </a:lvl1pPr>
          </a:lstStyle>
          <a:p>
            <a:r>
              <a:rPr lang="en-US"/>
              <a:t>Headline</a:t>
            </a:r>
          </a:p>
        </p:txBody>
      </p:sp>
      <p:sp>
        <p:nvSpPr>
          <p:cNvPr id="19" name="Content Placeholder 2">
            <a:extLst>
              <a:ext uri="{FF2B5EF4-FFF2-40B4-BE49-F238E27FC236}">
                <a16:creationId xmlns:a16="http://schemas.microsoft.com/office/drawing/2014/main" id="{10F5B12D-2AF4-7943-82B6-58CAE5E2EA97}"/>
              </a:ext>
            </a:extLst>
          </p:cNvPr>
          <p:cNvSpPr>
            <a:spLocks noGrp="1"/>
          </p:cNvSpPr>
          <p:nvPr>
            <p:ph idx="14" hasCustomPrompt="1"/>
          </p:nvPr>
        </p:nvSpPr>
        <p:spPr>
          <a:xfrm>
            <a:off x="5860519" y="1520825"/>
            <a:ext cx="4765147" cy="4392613"/>
          </a:xfrm>
          <a:solidFill>
            <a:schemeClr val="accent3"/>
          </a:solidFill>
        </p:spPr>
        <p:txBody>
          <a:bodyPr lIns="108000" tIns="108000" bIns="0"/>
          <a:lstStyle>
            <a:lvl1pPr marL="0" indent="0">
              <a:lnSpc>
                <a:spcPts val="1400"/>
              </a:lnSpc>
              <a:spcBef>
                <a:spcPts val="0"/>
              </a:spcBef>
              <a:buNone/>
              <a:defRPr sz="1000" b="1"/>
            </a:lvl1pPr>
            <a:lvl2pPr marL="457189" indent="0">
              <a:spcBef>
                <a:spcPts val="0"/>
              </a:spcBef>
              <a:buNone/>
              <a:defRPr/>
            </a:lvl2pPr>
            <a:lvl3pPr marL="914377" indent="0">
              <a:spcBef>
                <a:spcPts val="0"/>
              </a:spcBef>
              <a:buNone/>
              <a:defRPr/>
            </a:lvl3pPr>
            <a:lvl4pPr marL="1371566" indent="0">
              <a:spcBef>
                <a:spcPts val="0"/>
              </a:spcBef>
              <a:buNone/>
              <a:defRPr/>
            </a:lvl4pPr>
            <a:lvl5pPr marL="1828755" indent="0">
              <a:spcBef>
                <a:spcPts val="0"/>
              </a:spcBef>
              <a:buNone/>
              <a:defRPr/>
            </a:lvl5pPr>
          </a:lstStyle>
          <a:p>
            <a:pPr lvl="0"/>
            <a:r>
              <a:rPr lang="en-US"/>
              <a:t>Graphic area</a:t>
            </a:r>
          </a:p>
        </p:txBody>
      </p:sp>
      <p:sp>
        <p:nvSpPr>
          <p:cNvPr id="14" name="Footer Placeholder 4">
            <a:extLst>
              <a:ext uri="{FF2B5EF4-FFF2-40B4-BE49-F238E27FC236}">
                <a16:creationId xmlns:a16="http://schemas.microsoft.com/office/drawing/2014/main" id="{A901E28D-CD8F-B245-BA10-A860299A896C}"/>
              </a:ext>
            </a:extLst>
          </p:cNvPr>
          <p:cNvSpPr txBox="1">
            <a:spLocks/>
          </p:cNvSpPr>
          <p:nvPr userDrawn="1"/>
        </p:nvSpPr>
        <p:spPr>
          <a:xfrm>
            <a:off x="624418" y="6255021"/>
            <a:ext cx="1224000" cy="158400"/>
          </a:xfrm>
          <a:prstGeom prst="rect">
            <a:avLst/>
          </a:prstGeom>
        </p:spPr>
        <p:txBody>
          <a:bodyPr vert="horz" lIns="0" tIns="0" rIns="0" bIns="0" rtlCol="0" anchor="t" anchorCtr="0"/>
          <a:lstStyle>
            <a:defPPr>
              <a:defRPr lang="en-US"/>
            </a:defPPr>
            <a:lvl1pPr marL="0" algn="l" defTabSz="457200" rtl="0" eaLnBrk="1" latinLnBrk="0" hangingPunct="1">
              <a:lnSpc>
                <a:spcPts val="1400"/>
              </a:lnSpc>
              <a:defRPr sz="1000" kern="1200">
                <a:solidFill>
                  <a:schemeClr val="tx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2DA9482-6D33-6D42-929F-85F73996AD74}" type="slidenum">
              <a:rPr lang="en-US" smtClean="0">
                <a:solidFill>
                  <a:schemeClr val="tx1"/>
                </a:solidFill>
              </a:rPr>
              <a:pPr/>
              <a:t>‹#›</a:t>
            </a:fld>
            <a:endParaRPr lang="en-US">
              <a:solidFill>
                <a:schemeClr val="tx1"/>
              </a:solidFill>
            </a:endParaRPr>
          </a:p>
        </p:txBody>
      </p:sp>
      <p:sp>
        <p:nvSpPr>
          <p:cNvPr id="17" name="Footer Placeholder 4">
            <a:extLst>
              <a:ext uri="{FF2B5EF4-FFF2-40B4-BE49-F238E27FC236}">
                <a16:creationId xmlns:a16="http://schemas.microsoft.com/office/drawing/2014/main" id="{080B4A23-2F85-B044-8AB1-E5F2F18543F5}"/>
              </a:ext>
            </a:extLst>
          </p:cNvPr>
          <p:cNvSpPr>
            <a:spLocks noGrp="1"/>
          </p:cNvSpPr>
          <p:nvPr>
            <p:ph type="ftr" sz="quarter" idx="3"/>
          </p:nvPr>
        </p:nvSpPr>
        <p:spPr>
          <a:xfrm>
            <a:off x="2370132" y="6255020"/>
            <a:ext cx="3024000" cy="158400"/>
          </a:xfrm>
          <a:prstGeom prst="rect">
            <a:avLst/>
          </a:prstGeom>
        </p:spPr>
        <p:txBody>
          <a:bodyPr vert="horz" lIns="0" tIns="0" rIns="0" bIns="0" rtlCol="0" anchor="b" anchorCtr="0"/>
          <a:lstStyle>
            <a:lvl1pPr algn="l">
              <a:lnSpc>
                <a:spcPts val="1400"/>
              </a:lnSpc>
              <a:defRPr sz="1000">
                <a:solidFill>
                  <a:schemeClr val="tx1"/>
                </a:solidFill>
                <a:latin typeface="Arial" panose="020B0604020202020204" pitchFamily="34" charset="0"/>
                <a:cs typeface="Arial" panose="020B0604020202020204" pitchFamily="34" charset="0"/>
              </a:defRPr>
            </a:lvl1pPr>
          </a:lstStyle>
          <a:p>
            <a:r>
              <a:rPr lang="en-US"/>
              <a:t>&lt;Document title - footer text&gt;</a:t>
            </a:r>
          </a:p>
        </p:txBody>
      </p:sp>
      <p:pic>
        <p:nvPicPr>
          <p:cNvPr id="9" name="Picture 8">
            <a:extLst>
              <a:ext uri="{FF2B5EF4-FFF2-40B4-BE49-F238E27FC236}">
                <a16:creationId xmlns:a16="http://schemas.microsoft.com/office/drawing/2014/main" id="{4FE5F6E7-9133-7B47-A7A8-9FDA632BADEF}"/>
              </a:ext>
            </a:extLst>
          </p:cNvPr>
          <p:cNvPicPr>
            <a:picLocks noChangeAspect="1"/>
          </p:cNvPicPr>
          <p:nvPr userDrawn="1"/>
        </p:nvPicPr>
        <p:blipFill rotWithShape="1">
          <a:blip r:embed="rId2"/>
          <a:srcRect l="76748" t="76748"/>
          <a:stretch/>
        </p:blipFill>
        <p:spPr>
          <a:xfrm>
            <a:off x="9357112" y="5263376"/>
            <a:ext cx="2834887" cy="1594624"/>
          </a:xfrm>
          <a:prstGeom prst="rect">
            <a:avLst/>
          </a:prstGeom>
        </p:spPr>
      </p:pic>
    </p:spTree>
    <p:extLst>
      <p:ext uri="{BB962C8B-B14F-4D97-AF65-F5344CB8AC3E}">
        <p14:creationId xmlns:p14="http://schemas.microsoft.com/office/powerpoint/2010/main" val="911226422"/>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2 Column text + half page imag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F2664F2-35D9-B741-9708-420CFC42C3FA}"/>
              </a:ext>
            </a:extLst>
          </p:cNvPr>
          <p:cNvPicPr>
            <a:picLocks noChangeAspect="1"/>
          </p:cNvPicPr>
          <p:nvPr/>
        </p:nvPicPr>
        <p:blipFill rotWithShape="1">
          <a:blip r:embed="rId2"/>
          <a:srcRect l="76736" t="76736"/>
          <a:stretch/>
        </p:blipFill>
        <p:spPr>
          <a:xfrm>
            <a:off x="9355667" y="5262563"/>
            <a:ext cx="2836333" cy="1595437"/>
          </a:xfrm>
          <a:prstGeom prst="rect">
            <a:avLst/>
          </a:prstGeom>
        </p:spPr>
      </p:pic>
      <p:sp>
        <p:nvSpPr>
          <p:cNvPr id="11" name="Picture Placeholder 6">
            <a:extLst>
              <a:ext uri="{FF2B5EF4-FFF2-40B4-BE49-F238E27FC236}">
                <a16:creationId xmlns:a16="http://schemas.microsoft.com/office/drawing/2014/main" id="{2147E1E8-149B-8A42-9C44-9DCD345521C2}"/>
              </a:ext>
            </a:extLst>
          </p:cNvPr>
          <p:cNvSpPr>
            <a:spLocks noGrp="1"/>
          </p:cNvSpPr>
          <p:nvPr>
            <p:ph type="pic" sz="quarter" idx="14" hasCustomPrompt="1"/>
          </p:nvPr>
        </p:nvSpPr>
        <p:spPr>
          <a:xfrm>
            <a:off x="5863168" y="1"/>
            <a:ext cx="6328833" cy="6858000"/>
          </a:xfrm>
          <a:solidFill>
            <a:srgbClr val="CDE3FB"/>
          </a:solidFill>
        </p:spPr>
        <p:txBody>
          <a:bodyPr lIns="180000" tIns="180000" anchor="t" anchorCtr="0"/>
          <a:lstStyle>
            <a:lvl1pPr marL="0" indent="0">
              <a:buNone/>
              <a:defRPr/>
            </a:lvl1pPr>
          </a:lstStyle>
          <a:p>
            <a:r>
              <a:rPr lang="en-US"/>
              <a:t>Half page picture area (click on image icon) </a:t>
            </a:r>
            <a:endParaRPr lang="en-GB"/>
          </a:p>
        </p:txBody>
      </p:sp>
      <p:sp>
        <p:nvSpPr>
          <p:cNvPr id="10" name="Content Placeholder 2">
            <a:extLst>
              <a:ext uri="{FF2B5EF4-FFF2-40B4-BE49-F238E27FC236}">
                <a16:creationId xmlns:a16="http://schemas.microsoft.com/office/drawing/2014/main" id="{42494C55-9AFF-E647-9065-F9E39D40BFEA}"/>
              </a:ext>
            </a:extLst>
          </p:cNvPr>
          <p:cNvSpPr>
            <a:spLocks noGrp="1"/>
          </p:cNvSpPr>
          <p:nvPr>
            <p:ph idx="1" hasCustomPrompt="1"/>
          </p:nvPr>
        </p:nvSpPr>
        <p:spPr>
          <a:xfrm>
            <a:off x="624416" y="1520825"/>
            <a:ext cx="4765147" cy="4392613"/>
          </a:xfrm>
        </p:spPr>
        <p:txBody>
          <a:bodyPr bIns="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stStyle>
          <a:p>
            <a:pPr lvl="0"/>
            <a:r>
              <a:rPr lang="en-US"/>
              <a:t>Edit content</a:t>
            </a:r>
          </a:p>
          <a:p>
            <a:pPr lvl="1"/>
            <a:r>
              <a:rPr lang="en-US"/>
              <a:t>Second level</a:t>
            </a:r>
          </a:p>
          <a:p>
            <a:pPr lvl="2"/>
            <a:r>
              <a:rPr lang="en-US"/>
              <a:t>Third level</a:t>
            </a:r>
          </a:p>
          <a:p>
            <a:pPr lvl="3"/>
            <a:r>
              <a:rPr lang="en-US"/>
              <a:t>Fourth level</a:t>
            </a:r>
          </a:p>
          <a:p>
            <a:pPr lvl="4"/>
            <a:r>
              <a:rPr lang="en-US"/>
              <a:t>Fifth level</a:t>
            </a:r>
          </a:p>
        </p:txBody>
      </p:sp>
      <p:sp>
        <p:nvSpPr>
          <p:cNvPr id="12" name="Text Placeholder 13">
            <a:extLst>
              <a:ext uri="{FF2B5EF4-FFF2-40B4-BE49-F238E27FC236}">
                <a16:creationId xmlns:a16="http://schemas.microsoft.com/office/drawing/2014/main" id="{108D9FA8-6587-FA4A-88C2-AD2FC64E101C}"/>
              </a:ext>
            </a:extLst>
          </p:cNvPr>
          <p:cNvSpPr>
            <a:spLocks noGrp="1"/>
          </p:cNvSpPr>
          <p:nvPr>
            <p:ph type="body" sz="quarter" idx="13" hasCustomPrompt="1"/>
          </p:nvPr>
        </p:nvSpPr>
        <p:spPr>
          <a:xfrm>
            <a:off x="624418" y="764314"/>
            <a:ext cx="4765146" cy="360000"/>
          </a:xfrm>
        </p:spPr>
        <p:txBody>
          <a:bodyPr bIns="0">
            <a:noAutofit/>
          </a:bodyPr>
          <a:lstStyle>
            <a:lvl1pPr marL="0" indent="0">
              <a:lnSpc>
                <a:spcPts val="2800"/>
              </a:lnSpc>
              <a:spcBef>
                <a:spcPts val="0"/>
              </a:spcBef>
              <a:buNone/>
              <a:defRPr sz="2400"/>
            </a:lvl1pPr>
            <a:lvl2pPr marL="457189" indent="0">
              <a:lnSpc>
                <a:spcPts val="3733"/>
              </a:lnSpc>
              <a:buNone/>
              <a:defRPr sz="3200"/>
            </a:lvl2pPr>
            <a:lvl3pPr marL="914377" indent="0">
              <a:lnSpc>
                <a:spcPts val="3733"/>
              </a:lnSpc>
              <a:buNone/>
              <a:defRPr sz="3200"/>
            </a:lvl3pPr>
            <a:lvl4pPr marL="1371566" indent="0">
              <a:lnSpc>
                <a:spcPts val="3733"/>
              </a:lnSpc>
              <a:buNone/>
              <a:defRPr sz="3200"/>
            </a:lvl4pPr>
            <a:lvl5pPr marL="1828754" indent="0">
              <a:lnSpc>
                <a:spcPts val="3733"/>
              </a:lnSpc>
              <a:buNone/>
              <a:defRPr sz="3200"/>
            </a:lvl5pPr>
          </a:lstStyle>
          <a:p>
            <a:pPr lvl="0"/>
            <a:r>
              <a:rPr lang="en-US" err="1"/>
              <a:t>Subheadline</a:t>
            </a:r>
            <a:endParaRPr lang="en-US"/>
          </a:p>
        </p:txBody>
      </p:sp>
      <p:sp>
        <p:nvSpPr>
          <p:cNvPr id="13" name="Title Placeholder 1">
            <a:extLst>
              <a:ext uri="{FF2B5EF4-FFF2-40B4-BE49-F238E27FC236}">
                <a16:creationId xmlns:a16="http://schemas.microsoft.com/office/drawing/2014/main" id="{15A96F9F-B4D6-7344-8A3C-95F4BAEFD271}"/>
              </a:ext>
            </a:extLst>
          </p:cNvPr>
          <p:cNvSpPr>
            <a:spLocks noGrp="1"/>
          </p:cNvSpPr>
          <p:nvPr>
            <p:ph type="title" hasCustomPrompt="1"/>
          </p:nvPr>
        </p:nvSpPr>
        <p:spPr>
          <a:xfrm>
            <a:off x="624419" y="408469"/>
            <a:ext cx="4765146" cy="360000"/>
          </a:xfrm>
          <a:prstGeom prst="rect">
            <a:avLst/>
          </a:prstGeom>
        </p:spPr>
        <p:txBody>
          <a:bodyPr vert="horz" lIns="0" tIns="0" rIns="0" bIns="0" rtlCol="0" anchor="t">
            <a:noAutofit/>
          </a:bodyPr>
          <a:lstStyle>
            <a:lvl1pPr>
              <a:defRPr b="1"/>
            </a:lvl1pPr>
          </a:lstStyle>
          <a:p>
            <a:r>
              <a:rPr lang="en-US"/>
              <a:t>Headline</a:t>
            </a:r>
          </a:p>
        </p:txBody>
      </p:sp>
      <p:sp>
        <p:nvSpPr>
          <p:cNvPr id="14" name="Footer Placeholder 4">
            <a:extLst>
              <a:ext uri="{FF2B5EF4-FFF2-40B4-BE49-F238E27FC236}">
                <a16:creationId xmlns:a16="http://schemas.microsoft.com/office/drawing/2014/main" id="{0BC87998-6F11-6640-85EE-2C7E938F06B9}"/>
              </a:ext>
            </a:extLst>
          </p:cNvPr>
          <p:cNvSpPr txBox="1">
            <a:spLocks/>
          </p:cNvSpPr>
          <p:nvPr userDrawn="1"/>
        </p:nvSpPr>
        <p:spPr>
          <a:xfrm>
            <a:off x="624418" y="6255021"/>
            <a:ext cx="1224000" cy="158400"/>
          </a:xfrm>
          <a:prstGeom prst="rect">
            <a:avLst/>
          </a:prstGeom>
        </p:spPr>
        <p:txBody>
          <a:bodyPr vert="horz" lIns="0" tIns="0" rIns="0" bIns="0" rtlCol="0" anchor="t" anchorCtr="0"/>
          <a:lstStyle>
            <a:defPPr>
              <a:defRPr lang="en-US"/>
            </a:defPPr>
            <a:lvl1pPr marL="0" algn="l" defTabSz="457200" rtl="0" eaLnBrk="1" latinLnBrk="0" hangingPunct="1">
              <a:lnSpc>
                <a:spcPts val="1400"/>
              </a:lnSpc>
              <a:defRPr sz="1000" kern="1200">
                <a:solidFill>
                  <a:schemeClr val="tx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2DA9482-6D33-6D42-929F-85F73996AD74}" type="slidenum">
              <a:rPr lang="en-US" smtClean="0">
                <a:solidFill>
                  <a:schemeClr val="tx1"/>
                </a:solidFill>
              </a:rPr>
              <a:pPr/>
              <a:t>‹#›</a:t>
            </a:fld>
            <a:endParaRPr lang="en-US">
              <a:solidFill>
                <a:schemeClr val="tx1"/>
              </a:solidFill>
            </a:endParaRPr>
          </a:p>
        </p:txBody>
      </p:sp>
      <p:sp>
        <p:nvSpPr>
          <p:cNvPr id="18" name="Footer Placeholder 4">
            <a:extLst>
              <a:ext uri="{FF2B5EF4-FFF2-40B4-BE49-F238E27FC236}">
                <a16:creationId xmlns:a16="http://schemas.microsoft.com/office/drawing/2014/main" id="{888C03A6-FDD6-9141-AD80-FBACFBC6F00D}"/>
              </a:ext>
            </a:extLst>
          </p:cNvPr>
          <p:cNvSpPr>
            <a:spLocks noGrp="1"/>
          </p:cNvSpPr>
          <p:nvPr>
            <p:ph type="ftr" sz="quarter" idx="3"/>
          </p:nvPr>
        </p:nvSpPr>
        <p:spPr>
          <a:xfrm>
            <a:off x="2370132" y="6255020"/>
            <a:ext cx="3024000" cy="158400"/>
          </a:xfrm>
          <a:prstGeom prst="rect">
            <a:avLst/>
          </a:prstGeom>
        </p:spPr>
        <p:txBody>
          <a:bodyPr vert="horz" lIns="0" tIns="0" rIns="0" bIns="0" rtlCol="0" anchor="b" anchorCtr="0"/>
          <a:lstStyle>
            <a:lvl1pPr algn="l">
              <a:lnSpc>
                <a:spcPts val="1400"/>
              </a:lnSpc>
              <a:defRPr sz="1000">
                <a:solidFill>
                  <a:schemeClr val="tx1"/>
                </a:solidFill>
                <a:latin typeface="Arial" panose="020B0604020202020204" pitchFamily="34" charset="0"/>
                <a:cs typeface="Arial" panose="020B0604020202020204" pitchFamily="34" charset="0"/>
              </a:defRPr>
            </a:lvl1pPr>
          </a:lstStyle>
          <a:p>
            <a:r>
              <a:rPr lang="en-US"/>
              <a:t>&lt;Document title - footer text&gt;</a:t>
            </a:r>
          </a:p>
        </p:txBody>
      </p:sp>
    </p:spTree>
    <p:extLst>
      <p:ext uri="{BB962C8B-B14F-4D97-AF65-F5344CB8AC3E}">
        <p14:creationId xmlns:p14="http://schemas.microsoft.com/office/powerpoint/2010/main" val="3234454926"/>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Columns text + graphics option A">
    <p:spTree>
      <p:nvGrpSpPr>
        <p:cNvPr id="1" name=""/>
        <p:cNvGrpSpPr/>
        <p:nvPr/>
      </p:nvGrpSpPr>
      <p:grpSpPr>
        <a:xfrm>
          <a:off x="0" y="0"/>
          <a:ext cx="0" cy="0"/>
          <a:chOff x="0" y="0"/>
          <a:chExt cx="0" cy="0"/>
        </a:xfrm>
      </p:grpSpPr>
      <p:sp>
        <p:nvSpPr>
          <p:cNvPr id="15" name="Text Placeholder 13">
            <a:extLst>
              <a:ext uri="{FF2B5EF4-FFF2-40B4-BE49-F238E27FC236}">
                <a16:creationId xmlns:a16="http://schemas.microsoft.com/office/drawing/2014/main" id="{9711B61F-EC8D-D947-9AC2-0914DDD76DB9}"/>
              </a:ext>
            </a:extLst>
          </p:cNvPr>
          <p:cNvSpPr>
            <a:spLocks noGrp="1"/>
          </p:cNvSpPr>
          <p:nvPr>
            <p:ph type="body" sz="quarter" idx="13" hasCustomPrompt="1"/>
          </p:nvPr>
        </p:nvSpPr>
        <p:spPr>
          <a:xfrm>
            <a:off x="624417" y="764314"/>
            <a:ext cx="10001249" cy="360000"/>
          </a:xfrm>
        </p:spPr>
        <p:txBody>
          <a:bodyPr bIns="0">
            <a:noAutofit/>
          </a:bodyPr>
          <a:lstStyle>
            <a:lvl1pPr marL="0" indent="0">
              <a:lnSpc>
                <a:spcPts val="2800"/>
              </a:lnSpc>
              <a:spcBef>
                <a:spcPts val="0"/>
              </a:spcBef>
              <a:buNone/>
              <a:defRPr sz="2400"/>
            </a:lvl1pPr>
            <a:lvl2pPr marL="457189" indent="0">
              <a:lnSpc>
                <a:spcPts val="3733"/>
              </a:lnSpc>
              <a:buNone/>
              <a:defRPr sz="3200"/>
            </a:lvl2pPr>
            <a:lvl3pPr marL="914377" indent="0">
              <a:lnSpc>
                <a:spcPts val="3733"/>
              </a:lnSpc>
              <a:buNone/>
              <a:defRPr sz="3200"/>
            </a:lvl3pPr>
            <a:lvl4pPr marL="1371566" indent="0">
              <a:lnSpc>
                <a:spcPts val="3733"/>
              </a:lnSpc>
              <a:buNone/>
              <a:defRPr sz="3200"/>
            </a:lvl4pPr>
            <a:lvl5pPr marL="1828754" indent="0">
              <a:lnSpc>
                <a:spcPts val="3733"/>
              </a:lnSpc>
              <a:buNone/>
              <a:defRPr sz="3200"/>
            </a:lvl5pPr>
          </a:lstStyle>
          <a:p>
            <a:pPr lvl="0"/>
            <a:r>
              <a:rPr lang="en-US" err="1"/>
              <a:t>Subheadline</a:t>
            </a:r>
            <a:endParaRPr lang="en-US"/>
          </a:p>
        </p:txBody>
      </p:sp>
      <p:sp>
        <p:nvSpPr>
          <p:cNvPr id="16" name="Title Placeholder 1">
            <a:extLst>
              <a:ext uri="{FF2B5EF4-FFF2-40B4-BE49-F238E27FC236}">
                <a16:creationId xmlns:a16="http://schemas.microsoft.com/office/drawing/2014/main" id="{72F9A669-2ACE-3641-BE36-BED8532208BB}"/>
              </a:ext>
            </a:extLst>
          </p:cNvPr>
          <p:cNvSpPr>
            <a:spLocks noGrp="1"/>
          </p:cNvSpPr>
          <p:nvPr>
            <p:ph type="title" hasCustomPrompt="1"/>
          </p:nvPr>
        </p:nvSpPr>
        <p:spPr>
          <a:xfrm>
            <a:off x="624418" y="408469"/>
            <a:ext cx="10001249" cy="360000"/>
          </a:xfrm>
          <a:prstGeom prst="rect">
            <a:avLst/>
          </a:prstGeom>
        </p:spPr>
        <p:txBody>
          <a:bodyPr vert="horz" lIns="0" tIns="0" rIns="0" bIns="0" rtlCol="0" anchor="t">
            <a:noAutofit/>
          </a:bodyPr>
          <a:lstStyle>
            <a:lvl1pPr>
              <a:defRPr b="1"/>
            </a:lvl1pPr>
          </a:lstStyle>
          <a:p>
            <a:r>
              <a:rPr lang="en-US"/>
              <a:t>Headline</a:t>
            </a:r>
          </a:p>
        </p:txBody>
      </p:sp>
      <p:sp>
        <p:nvSpPr>
          <p:cNvPr id="22" name="Content Placeholder 2">
            <a:extLst>
              <a:ext uri="{FF2B5EF4-FFF2-40B4-BE49-F238E27FC236}">
                <a16:creationId xmlns:a16="http://schemas.microsoft.com/office/drawing/2014/main" id="{C1799DC7-8784-8C4C-8E35-52AF6877FDEA}"/>
              </a:ext>
            </a:extLst>
          </p:cNvPr>
          <p:cNvSpPr>
            <a:spLocks noGrp="1"/>
          </p:cNvSpPr>
          <p:nvPr>
            <p:ph idx="15" hasCustomPrompt="1"/>
          </p:nvPr>
        </p:nvSpPr>
        <p:spPr>
          <a:xfrm>
            <a:off x="5860519" y="1520825"/>
            <a:ext cx="4765147" cy="4392613"/>
          </a:xfrm>
          <a:solidFill>
            <a:schemeClr val="accent3"/>
          </a:solidFill>
        </p:spPr>
        <p:txBody>
          <a:bodyPr lIns="108000" tIns="108000" bIns="0"/>
          <a:lstStyle>
            <a:lvl1pPr marL="0" indent="0">
              <a:lnSpc>
                <a:spcPts val="1400"/>
              </a:lnSpc>
              <a:spcBef>
                <a:spcPts val="0"/>
              </a:spcBef>
              <a:buNone/>
              <a:defRPr sz="1000" b="1"/>
            </a:lvl1pPr>
            <a:lvl2pPr marL="457189" indent="0">
              <a:spcBef>
                <a:spcPts val="0"/>
              </a:spcBef>
              <a:buNone/>
              <a:defRPr/>
            </a:lvl2pPr>
            <a:lvl3pPr marL="914377" indent="0">
              <a:spcBef>
                <a:spcPts val="0"/>
              </a:spcBef>
              <a:buNone/>
              <a:defRPr/>
            </a:lvl3pPr>
            <a:lvl4pPr marL="1371566" indent="0">
              <a:spcBef>
                <a:spcPts val="0"/>
              </a:spcBef>
              <a:buNone/>
              <a:defRPr/>
            </a:lvl4pPr>
            <a:lvl5pPr marL="1828755" indent="0">
              <a:spcBef>
                <a:spcPts val="0"/>
              </a:spcBef>
              <a:buNone/>
              <a:defRPr/>
            </a:lvl5pPr>
          </a:lstStyle>
          <a:p>
            <a:pPr lvl="0"/>
            <a:r>
              <a:rPr lang="en-US"/>
              <a:t>Graphic area</a:t>
            </a:r>
          </a:p>
        </p:txBody>
      </p:sp>
      <p:sp>
        <p:nvSpPr>
          <p:cNvPr id="23" name="Content Placeholder 2">
            <a:extLst>
              <a:ext uri="{FF2B5EF4-FFF2-40B4-BE49-F238E27FC236}">
                <a16:creationId xmlns:a16="http://schemas.microsoft.com/office/drawing/2014/main" id="{8C77B1D9-46DC-D644-B1D4-207246876B9F}"/>
              </a:ext>
            </a:extLst>
          </p:cNvPr>
          <p:cNvSpPr>
            <a:spLocks noGrp="1"/>
          </p:cNvSpPr>
          <p:nvPr>
            <p:ph idx="1" hasCustomPrompt="1"/>
          </p:nvPr>
        </p:nvSpPr>
        <p:spPr>
          <a:xfrm>
            <a:off x="624416" y="1520825"/>
            <a:ext cx="4765147" cy="4392613"/>
          </a:xfrm>
        </p:spPr>
        <p:txBody>
          <a:bodyPr bIns="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stStyle>
          <a:p>
            <a:pPr lvl="0"/>
            <a:r>
              <a:rPr lang="en-US"/>
              <a:t>Edit content</a:t>
            </a:r>
          </a:p>
          <a:p>
            <a:pPr lvl="1"/>
            <a:r>
              <a:rPr lang="en-US"/>
              <a:t>Second level</a:t>
            </a:r>
          </a:p>
          <a:p>
            <a:pPr lvl="2"/>
            <a:r>
              <a:rPr lang="en-US"/>
              <a:t>Third level</a:t>
            </a:r>
          </a:p>
          <a:p>
            <a:pPr lvl="3"/>
            <a:r>
              <a:rPr lang="en-US"/>
              <a:t>Fourth level</a:t>
            </a:r>
          </a:p>
          <a:p>
            <a:pPr lvl="4"/>
            <a:r>
              <a:rPr lang="en-US"/>
              <a:t>Fifth level</a:t>
            </a:r>
          </a:p>
        </p:txBody>
      </p:sp>
      <p:sp>
        <p:nvSpPr>
          <p:cNvPr id="12" name="Footer Placeholder 4">
            <a:extLst>
              <a:ext uri="{FF2B5EF4-FFF2-40B4-BE49-F238E27FC236}">
                <a16:creationId xmlns:a16="http://schemas.microsoft.com/office/drawing/2014/main" id="{F90C783C-C74B-5640-A767-9B2BB40664C2}"/>
              </a:ext>
            </a:extLst>
          </p:cNvPr>
          <p:cNvSpPr txBox="1">
            <a:spLocks/>
          </p:cNvSpPr>
          <p:nvPr userDrawn="1"/>
        </p:nvSpPr>
        <p:spPr>
          <a:xfrm>
            <a:off x="624418" y="6255021"/>
            <a:ext cx="1224000" cy="158400"/>
          </a:xfrm>
          <a:prstGeom prst="rect">
            <a:avLst/>
          </a:prstGeom>
        </p:spPr>
        <p:txBody>
          <a:bodyPr vert="horz" lIns="0" tIns="0" rIns="0" bIns="0" rtlCol="0" anchor="t" anchorCtr="0"/>
          <a:lstStyle>
            <a:defPPr>
              <a:defRPr lang="en-US"/>
            </a:defPPr>
            <a:lvl1pPr marL="0" algn="l" defTabSz="457200" rtl="0" eaLnBrk="1" latinLnBrk="0" hangingPunct="1">
              <a:lnSpc>
                <a:spcPts val="1400"/>
              </a:lnSpc>
              <a:defRPr sz="1000" kern="1200">
                <a:solidFill>
                  <a:schemeClr val="tx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2DA9482-6D33-6D42-929F-85F73996AD74}" type="slidenum">
              <a:rPr lang="en-US" smtClean="0">
                <a:solidFill>
                  <a:schemeClr val="tx1"/>
                </a:solidFill>
              </a:rPr>
              <a:pPr/>
              <a:t>‹#›</a:t>
            </a:fld>
            <a:endParaRPr lang="en-US">
              <a:solidFill>
                <a:schemeClr val="tx1"/>
              </a:solidFill>
            </a:endParaRPr>
          </a:p>
        </p:txBody>
      </p:sp>
      <p:sp>
        <p:nvSpPr>
          <p:cNvPr id="14" name="Footer Placeholder 4">
            <a:extLst>
              <a:ext uri="{FF2B5EF4-FFF2-40B4-BE49-F238E27FC236}">
                <a16:creationId xmlns:a16="http://schemas.microsoft.com/office/drawing/2014/main" id="{3F739913-91DE-4D47-A55C-3AE7E0804169}"/>
              </a:ext>
            </a:extLst>
          </p:cNvPr>
          <p:cNvSpPr>
            <a:spLocks noGrp="1"/>
          </p:cNvSpPr>
          <p:nvPr>
            <p:ph type="ftr" sz="quarter" idx="3"/>
          </p:nvPr>
        </p:nvSpPr>
        <p:spPr>
          <a:xfrm>
            <a:off x="2370132" y="6255020"/>
            <a:ext cx="3024000" cy="158400"/>
          </a:xfrm>
          <a:prstGeom prst="rect">
            <a:avLst/>
          </a:prstGeom>
        </p:spPr>
        <p:txBody>
          <a:bodyPr vert="horz" lIns="0" tIns="0" rIns="0" bIns="0" rtlCol="0" anchor="b" anchorCtr="0"/>
          <a:lstStyle>
            <a:lvl1pPr algn="l">
              <a:lnSpc>
                <a:spcPts val="1400"/>
              </a:lnSpc>
              <a:defRPr sz="1000">
                <a:solidFill>
                  <a:schemeClr val="tx1"/>
                </a:solidFill>
                <a:latin typeface="Arial" panose="020B0604020202020204" pitchFamily="34" charset="0"/>
                <a:cs typeface="Arial" panose="020B0604020202020204" pitchFamily="34" charset="0"/>
              </a:defRPr>
            </a:lvl1pPr>
          </a:lstStyle>
          <a:p>
            <a:r>
              <a:rPr lang="en-US"/>
              <a:t>&lt;Document title - footer text&gt;</a:t>
            </a:r>
          </a:p>
        </p:txBody>
      </p:sp>
      <p:pic>
        <p:nvPicPr>
          <p:cNvPr id="9" name="Picture 8">
            <a:extLst>
              <a:ext uri="{FF2B5EF4-FFF2-40B4-BE49-F238E27FC236}">
                <a16:creationId xmlns:a16="http://schemas.microsoft.com/office/drawing/2014/main" id="{8D6EA97D-4A01-5444-AA69-AE502A2B12A8}"/>
              </a:ext>
            </a:extLst>
          </p:cNvPr>
          <p:cNvPicPr>
            <a:picLocks noChangeAspect="1"/>
          </p:cNvPicPr>
          <p:nvPr userDrawn="1"/>
        </p:nvPicPr>
        <p:blipFill rotWithShape="1">
          <a:blip r:embed="rId2"/>
          <a:srcRect l="76748" t="76748"/>
          <a:stretch/>
        </p:blipFill>
        <p:spPr>
          <a:xfrm>
            <a:off x="9357112" y="5263376"/>
            <a:ext cx="2834887" cy="1594624"/>
          </a:xfrm>
          <a:prstGeom prst="rect">
            <a:avLst/>
          </a:prstGeom>
        </p:spPr>
      </p:pic>
    </p:spTree>
    <p:extLst>
      <p:ext uri="{BB962C8B-B14F-4D97-AF65-F5344CB8AC3E}">
        <p14:creationId xmlns:p14="http://schemas.microsoft.com/office/powerpoint/2010/main" val="2815542637"/>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olumns text + graphics option B">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DB54B486-D086-3148-8424-1A0F148BCE33}"/>
              </a:ext>
            </a:extLst>
          </p:cNvPr>
          <p:cNvSpPr>
            <a:spLocks noGrp="1"/>
          </p:cNvSpPr>
          <p:nvPr>
            <p:ph idx="14" hasCustomPrompt="1"/>
          </p:nvPr>
        </p:nvSpPr>
        <p:spPr>
          <a:xfrm>
            <a:off x="624413" y="3301219"/>
            <a:ext cx="4766400" cy="2611696"/>
          </a:xfrm>
          <a:solidFill>
            <a:schemeClr val="accent3"/>
          </a:solidFill>
        </p:spPr>
        <p:txBody>
          <a:bodyPr lIns="108000" tIns="108000" bIns="0"/>
          <a:lstStyle>
            <a:lvl1pPr marL="0" indent="0">
              <a:lnSpc>
                <a:spcPts val="1400"/>
              </a:lnSpc>
              <a:spcBef>
                <a:spcPts val="0"/>
              </a:spcBef>
              <a:buNone/>
              <a:defRPr sz="1000" b="1"/>
            </a:lvl1pPr>
            <a:lvl2pPr>
              <a:lnSpc>
                <a:spcPts val="2400"/>
              </a:lnSpc>
              <a:spcBef>
                <a:spcPts val="0"/>
              </a:spcBef>
              <a:defRPr sz="1800"/>
            </a:lvl2pPr>
            <a:lvl3pPr>
              <a:lnSpc>
                <a:spcPts val="2400"/>
              </a:lnSpc>
              <a:spcBef>
                <a:spcPts val="0"/>
              </a:spcBef>
              <a:defRPr sz="1800"/>
            </a:lvl3pPr>
            <a:lvl4pPr>
              <a:lnSpc>
                <a:spcPts val="2400"/>
              </a:lnSpc>
              <a:spcBef>
                <a:spcPts val="0"/>
              </a:spcBef>
              <a:defRPr sz="1800"/>
            </a:lvl4pPr>
            <a:lvl5pPr>
              <a:lnSpc>
                <a:spcPts val="2400"/>
              </a:lnSpc>
              <a:spcBef>
                <a:spcPts val="0"/>
              </a:spcBef>
              <a:defRPr sz="1800"/>
            </a:lvl5pPr>
          </a:lstStyle>
          <a:p>
            <a:pPr lvl="0"/>
            <a:r>
              <a:rPr lang="en-US"/>
              <a:t>Graphic area</a:t>
            </a:r>
          </a:p>
        </p:txBody>
      </p:sp>
      <p:sp>
        <p:nvSpPr>
          <p:cNvPr id="10" name="Content Placeholder 2">
            <a:extLst>
              <a:ext uri="{FF2B5EF4-FFF2-40B4-BE49-F238E27FC236}">
                <a16:creationId xmlns:a16="http://schemas.microsoft.com/office/drawing/2014/main" id="{FBDD9321-31B2-5F4D-B50E-9BF83B67384F}"/>
              </a:ext>
            </a:extLst>
          </p:cNvPr>
          <p:cNvSpPr>
            <a:spLocks noGrp="1"/>
          </p:cNvSpPr>
          <p:nvPr>
            <p:ph idx="15" hasCustomPrompt="1"/>
          </p:nvPr>
        </p:nvSpPr>
        <p:spPr>
          <a:xfrm>
            <a:off x="5865282" y="3301131"/>
            <a:ext cx="4764617" cy="2612837"/>
          </a:xfrm>
          <a:solidFill>
            <a:schemeClr val="accent3"/>
          </a:solidFill>
        </p:spPr>
        <p:txBody>
          <a:bodyPr lIns="108000" tIns="108000" bIns="0"/>
          <a:lstStyle>
            <a:lvl1pPr marL="0" indent="0">
              <a:lnSpc>
                <a:spcPts val="1400"/>
              </a:lnSpc>
              <a:spcBef>
                <a:spcPts val="0"/>
              </a:spcBef>
              <a:buNone/>
              <a:defRPr sz="1000" b="1"/>
            </a:lvl1pPr>
            <a:lvl2pPr>
              <a:lnSpc>
                <a:spcPts val="2400"/>
              </a:lnSpc>
              <a:spcBef>
                <a:spcPts val="0"/>
              </a:spcBef>
              <a:defRPr sz="1800"/>
            </a:lvl2pPr>
            <a:lvl3pPr>
              <a:lnSpc>
                <a:spcPts val="2400"/>
              </a:lnSpc>
              <a:spcBef>
                <a:spcPts val="0"/>
              </a:spcBef>
              <a:defRPr sz="1800"/>
            </a:lvl3pPr>
            <a:lvl4pPr>
              <a:lnSpc>
                <a:spcPts val="2400"/>
              </a:lnSpc>
              <a:spcBef>
                <a:spcPts val="0"/>
              </a:spcBef>
              <a:defRPr sz="1800"/>
            </a:lvl4pPr>
            <a:lvl5pPr>
              <a:lnSpc>
                <a:spcPts val="2400"/>
              </a:lnSpc>
              <a:spcBef>
                <a:spcPts val="0"/>
              </a:spcBef>
              <a:defRPr sz="1800"/>
            </a:lvl5pPr>
          </a:lstStyle>
          <a:p>
            <a:pPr lvl="0"/>
            <a:r>
              <a:rPr lang="en-US"/>
              <a:t>Graphic area</a:t>
            </a:r>
          </a:p>
        </p:txBody>
      </p:sp>
      <p:sp>
        <p:nvSpPr>
          <p:cNvPr id="13" name="Content Placeholder 2">
            <a:extLst>
              <a:ext uri="{FF2B5EF4-FFF2-40B4-BE49-F238E27FC236}">
                <a16:creationId xmlns:a16="http://schemas.microsoft.com/office/drawing/2014/main" id="{896432A6-2D9C-5A4F-B27E-3EE10FC8FC52}"/>
              </a:ext>
            </a:extLst>
          </p:cNvPr>
          <p:cNvSpPr>
            <a:spLocks noGrp="1"/>
          </p:cNvSpPr>
          <p:nvPr>
            <p:ph idx="1" hasCustomPrompt="1"/>
          </p:nvPr>
        </p:nvSpPr>
        <p:spPr>
          <a:xfrm>
            <a:off x="624416" y="1520825"/>
            <a:ext cx="4765147" cy="1614481"/>
          </a:xfrm>
        </p:spPr>
        <p:txBody>
          <a:bodyPr bIns="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stStyle>
          <a:p>
            <a:pPr lvl="0"/>
            <a:r>
              <a:rPr lang="en-US"/>
              <a:t>Edit content</a:t>
            </a:r>
          </a:p>
          <a:p>
            <a:pPr lvl="1"/>
            <a:r>
              <a:rPr lang="en-US"/>
              <a:t>Second level</a:t>
            </a:r>
          </a:p>
          <a:p>
            <a:pPr lvl="2"/>
            <a:r>
              <a:rPr lang="en-US"/>
              <a:t>Third level</a:t>
            </a:r>
          </a:p>
          <a:p>
            <a:pPr lvl="3"/>
            <a:r>
              <a:rPr lang="en-US"/>
              <a:t>Fourth level</a:t>
            </a:r>
          </a:p>
          <a:p>
            <a:pPr lvl="4"/>
            <a:r>
              <a:rPr lang="en-US"/>
              <a:t>Fifth level</a:t>
            </a:r>
          </a:p>
        </p:txBody>
      </p:sp>
      <p:sp>
        <p:nvSpPr>
          <p:cNvPr id="15" name="Text Placeholder 13">
            <a:extLst>
              <a:ext uri="{FF2B5EF4-FFF2-40B4-BE49-F238E27FC236}">
                <a16:creationId xmlns:a16="http://schemas.microsoft.com/office/drawing/2014/main" id="{9711B61F-EC8D-D947-9AC2-0914DDD76DB9}"/>
              </a:ext>
            </a:extLst>
          </p:cNvPr>
          <p:cNvSpPr>
            <a:spLocks noGrp="1"/>
          </p:cNvSpPr>
          <p:nvPr>
            <p:ph type="body" sz="quarter" idx="13" hasCustomPrompt="1"/>
          </p:nvPr>
        </p:nvSpPr>
        <p:spPr>
          <a:xfrm>
            <a:off x="624417" y="764314"/>
            <a:ext cx="10001249" cy="360000"/>
          </a:xfrm>
        </p:spPr>
        <p:txBody>
          <a:bodyPr bIns="0">
            <a:noAutofit/>
          </a:bodyPr>
          <a:lstStyle>
            <a:lvl1pPr marL="0" indent="0">
              <a:lnSpc>
                <a:spcPts val="2800"/>
              </a:lnSpc>
              <a:spcBef>
                <a:spcPts val="0"/>
              </a:spcBef>
              <a:buNone/>
              <a:defRPr sz="2400"/>
            </a:lvl1pPr>
            <a:lvl2pPr marL="457189" indent="0">
              <a:lnSpc>
                <a:spcPts val="3733"/>
              </a:lnSpc>
              <a:buNone/>
              <a:defRPr sz="3200"/>
            </a:lvl2pPr>
            <a:lvl3pPr marL="914377" indent="0">
              <a:lnSpc>
                <a:spcPts val="3733"/>
              </a:lnSpc>
              <a:buNone/>
              <a:defRPr sz="3200"/>
            </a:lvl3pPr>
            <a:lvl4pPr marL="1371566" indent="0">
              <a:lnSpc>
                <a:spcPts val="3733"/>
              </a:lnSpc>
              <a:buNone/>
              <a:defRPr sz="3200"/>
            </a:lvl4pPr>
            <a:lvl5pPr marL="1828754" indent="0">
              <a:lnSpc>
                <a:spcPts val="3733"/>
              </a:lnSpc>
              <a:buNone/>
              <a:defRPr sz="3200"/>
            </a:lvl5pPr>
          </a:lstStyle>
          <a:p>
            <a:pPr lvl="0"/>
            <a:r>
              <a:rPr lang="en-US" err="1"/>
              <a:t>Subheadline</a:t>
            </a:r>
            <a:endParaRPr lang="en-US"/>
          </a:p>
        </p:txBody>
      </p:sp>
      <p:sp>
        <p:nvSpPr>
          <p:cNvPr id="16" name="Title Placeholder 1">
            <a:extLst>
              <a:ext uri="{FF2B5EF4-FFF2-40B4-BE49-F238E27FC236}">
                <a16:creationId xmlns:a16="http://schemas.microsoft.com/office/drawing/2014/main" id="{72F9A669-2ACE-3641-BE36-BED8532208BB}"/>
              </a:ext>
            </a:extLst>
          </p:cNvPr>
          <p:cNvSpPr>
            <a:spLocks noGrp="1"/>
          </p:cNvSpPr>
          <p:nvPr>
            <p:ph type="title" hasCustomPrompt="1"/>
          </p:nvPr>
        </p:nvSpPr>
        <p:spPr>
          <a:xfrm>
            <a:off x="624418" y="408469"/>
            <a:ext cx="10001249" cy="360000"/>
          </a:xfrm>
          <a:prstGeom prst="rect">
            <a:avLst/>
          </a:prstGeom>
        </p:spPr>
        <p:txBody>
          <a:bodyPr vert="horz" lIns="0" tIns="0" rIns="0" bIns="0" rtlCol="0" anchor="t">
            <a:noAutofit/>
          </a:bodyPr>
          <a:lstStyle>
            <a:lvl1pPr>
              <a:defRPr b="1"/>
            </a:lvl1pPr>
          </a:lstStyle>
          <a:p>
            <a:r>
              <a:rPr lang="en-US"/>
              <a:t>Headline</a:t>
            </a:r>
          </a:p>
        </p:txBody>
      </p:sp>
      <p:sp>
        <p:nvSpPr>
          <p:cNvPr id="21" name="Content Placeholder 2">
            <a:extLst>
              <a:ext uri="{FF2B5EF4-FFF2-40B4-BE49-F238E27FC236}">
                <a16:creationId xmlns:a16="http://schemas.microsoft.com/office/drawing/2014/main" id="{293A9404-7C0D-CA4D-AACF-5CE0EC1E68F4}"/>
              </a:ext>
            </a:extLst>
          </p:cNvPr>
          <p:cNvSpPr>
            <a:spLocks noGrp="1"/>
          </p:cNvSpPr>
          <p:nvPr>
            <p:ph idx="16" hasCustomPrompt="1"/>
          </p:nvPr>
        </p:nvSpPr>
        <p:spPr>
          <a:xfrm>
            <a:off x="5860519" y="1520825"/>
            <a:ext cx="4765147" cy="1614481"/>
          </a:xfrm>
        </p:spPr>
        <p:txBody>
          <a:bodyPr bIns="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stStyle>
          <a:p>
            <a:pPr lvl="0"/>
            <a:r>
              <a:rPr lang="en-US"/>
              <a:t>Edit content</a:t>
            </a:r>
          </a:p>
          <a:p>
            <a:pPr lvl="1"/>
            <a:r>
              <a:rPr lang="en-US"/>
              <a:t>Second level</a:t>
            </a:r>
          </a:p>
          <a:p>
            <a:pPr lvl="2"/>
            <a:r>
              <a:rPr lang="en-US"/>
              <a:t>Third level</a:t>
            </a:r>
          </a:p>
          <a:p>
            <a:pPr lvl="3"/>
            <a:r>
              <a:rPr lang="en-US"/>
              <a:t>Fourth level</a:t>
            </a:r>
          </a:p>
          <a:p>
            <a:pPr lvl="4"/>
            <a:r>
              <a:rPr lang="en-US"/>
              <a:t>Fifth level</a:t>
            </a:r>
          </a:p>
        </p:txBody>
      </p:sp>
      <p:sp>
        <p:nvSpPr>
          <p:cNvPr id="12" name="Footer Placeholder 4">
            <a:extLst>
              <a:ext uri="{FF2B5EF4-FFF2-40B4-BE49-F238E27FC236}">
                <a16:creationId xmlns:a16="http://schemas.microsoft.com/office/drawing/2014/main" id="{A93EE84D-3B64-4444-A68C-AFAA65ADB404}"/>
              </a:ext>
            </a:extLst>
          </p:cNvPr>
          <p:cNvSpPr txBox="1">
            <a:spLocks/>
          </p:cNvSpPr>
          <p:nvPr userDrawn="1"/>
        </p:nvSpPr>
        <p:spPr>
          <a:xfrm>
            <a:off x="624418" y="6255021"/>
            <a:ext cx="1224000" cy="158400"/>
          </a:xfrm>
          <a:prstGeom prst="rect">
            <a:avLst/>
          </a:prstGeom>
        </p:spPr>
        <p:txBody>
          <a:bodyPr vert="horz" lIns="0" tIns="0" rIns="0" bIns="0" rtlCol="0" anchor="t" anchorCtr="0"/>
          <a:lstStyle>
            <a:defPPr>
              <a:defRPr lang="en-US"/>
            </a:defPPr>
            <a:lvl1pPr marL="0" algn="l" defTabSz="457200" rtl="0" eaLnBrk="1" latinLnBrk="0" hangingPunct="1">
              <a:lnSpc>
                <a:spcPts val="1400"/>
              </a:lnSpc>
              <a:defRPr sz="1000" kern="1200">
                <a:solidFill>
                  <a:schemeClr val="tx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2DA9482-6D33-6D42-929F-85F73996AD74}" type="slidenum">
              <a:rPr lang="en-US" smtClean="0">
                <a:solidFill>
                  <a:schemeClr val="tx1"/>
                </a:solidFill>
              </a:rPr>
              <a:pPr/>
              <a:t>‹#›</a:t>
            </a:fld>
            <a:endParaRPr lang="en-US">
              <a:solidFill>
                <a:schemeClr val="tx1"/>
              </a:solidFill>
            </a:endParaRPr>
          </a:p>
        </p:txBody>
      </p:sp>
      <p:sp>
        <p:nvSpPr>
          <p:cNvPr id="19" name="Footer Placeholder 4">
            <a:extLst>
              <a:ext uri="{FF2B5EF4-FFF2-40B4-BE49-F238E27FC236}">
                <a16:creationId xmlns:a16="http://schemas.microsoft.com/office/drawing/2014/main" id="{DC097E44-AFEA-154B-8839-FBE24122667F}"/>
              </a:ext>
            </a:extLst>
          </p:cNvPr>
          <p:cNvSpPr>
            <a:spLocks noGrp="1"/>
          </p:cNvSpPr>
          <p:nvPr>
            <p:ph type="ftr" sz="quarter" idx="3"/>
          </p:nvPr>
        </p:nvSpPr>
        <p:spPr>
          <a:xfrm>
            <a:off x="2370132" y="6255020"/>
            <a:ext cx="3024000" cy="158400"/>
          </a:xfrm>
          <a:prstGeom prst="rect">
            <a:avLst/>
          </a:prstGeom>
        </p:spPr>
        <p:txBody>
          <a:bodyPr vert="horz" lIns="0" tIns="0" rIns="0" bIns="0" rtlCol="0" anchor="b" anchorCtr="0"/>
          <a:lstStyle>
            <a:lvl1pPr algn="l">
              <a:lnSpc>
                <a:spcPts val="1400"/>
              </a:lnSpc>
              <a:defRPr sz="1000">
                <a:solidFill>
                  <a:schemeClr val="tx1"/>
                </a:solidFill>
                <a:latin typeface="Arial" panose="020B0604020202020204" pitchFamily="34" charset="0"/>
                <a:cs typeface="Arial" panose="020B0604020202020204" pitchFamily="34" charset="0"/>
              </a:defRPr>
            </a:lvl1pPr>
          </a:lstStyle>
          <a:p>
            <a:r>
              <a:rPr lang="en-US"/>
              <a:t>&lt;Document title - footer text&gt;</a:t>
            </a:r>
          </a:p>
        </p:txBody>
      </p:sp>
      <p:pic>
        <p:nvPicPr>
          <p:cNvPr id="11" name="Picture 10">
            <a:extLst>
              <a:ext uri="{FF2B5EF4-FFF2-40B4-BE49-F238E27FC236}">
                <a16:creationId xmlns:a16="http://schemas.microsoft.com/office/drawing/2014/main" id="{85C5971C-9451-D54D-9E96-EEFFC4454A8A}"/>
              </a:ext>
            </a:extLst>
          </p:cNvPr>
          <p:cNvPicPr>
            <a:picLocks noChangeAspect="1"/>
          </p:cNvPicPr>
          <p:nvPr userDrawn="1"/>
        </p:nvPicPr>
        <p:blipFill rotWithShape="1">
          <a:blip r:embed="rId2"/>
          <a:srcRect l="76748" t="76748"/>
          <a:stretch/>
        </p:blipFill>
        <p:spPr>
          <a:xfrm>
            <a:off x="9357112" y="5263376"/>
            <a:ext cx="2834887" cy="1594624"/>
          </a:xfrm>
          <a:prstGeom prst="rect">
            <a:avLst/>
          </a:prstGeom>
        </p:spPr>
      </p:pic>
    </p:spTree>
    <p:extLst>
      <p:ext uri="{BB962C8B-B14F-4D97-AF65-F5344CB8AC3E}">
        <p14:creationId xmlns:p14="http://schemas.microsoft.com/office/powerpoint/2010/main" val="1983554088"/>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lumns text + graphics option C">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229DADDC-513D-8743-BE08-046E194527F9}"/>
              </a:ext>
            </a:extLst>
          </p:cNvPr>
          <p:cNvSpPr>
            <a:spLocks noGrp="1"/>
          </p:cNvSpPr>
          <p:nvPr>
            <p:ph idx="1" hasCustomPrompt="1"/>
          </p:nvPr>
        </p:nvSpPr>
        <p:spPr>
          <a:xfrm>
            <a:off x="624416" y="1520825"/>
            <a:ext cx="4765147" cy="4392613"/>
          </a:xfrm>
        </p:spPr>
        <p:txBody>
          <a:bodyPr bIns="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stStyle>
          <a:p>
            <a:pPr lvl="0"/>
            <a:r>
              <a:rPr lang="en-US"/>
              <a:t>Edit content</a:t>
            </a:r>
          </a:p>
          <a:p>
            <a:pPr lvl="1"/>
            <a:r>
              <a:rPr lang="en-US"/>
              <a:t>Second level</a:t>
            </a:r>
          </a:p>
          <a:p>
            <a:pPr lvl="2"/>
            <a:r>
              <a:rPr lang="en-US"/>
              <a:t>Third level</a:t>
            </a:r>
          </a:p>
          <a:p>
            <a:pPr lvl="3"/>
            <a:r>
              <a:rPr lang="en-US"/>
              <a:t>Fourth level</a:t>
            </a:r>
          </a:p>
          <a:p>
            <a:pPr lvl="4"/>
            <a:r>
              <a:rPr lang="en-US"/>
              <a:t>Fifth level</a:t>
            </a:r>
          </a:p>
        </p:txBody>
      </p:sp>
      <p:sp>
        <p:nvSpPr>
          <p:cNvPr id="13" name="Text Placeholder 13">
            <a:extLst>
              <a:ext uri="{FF2B5EF4-FFF2-40B4-BE49-F238E27FC236}">
                <a16:creationId xmlns:a16="http://schemas.microsoft.com/office/drawing/2014/main" id="{A643BBE4-3238-6B4C-913B-ABC66831D911}"/>
              </a:ext>
            </a:extLst>
          </p:cNvPr>
          <p:cNvSpPr>
            <a:spLocks noGrp="1"/>
          </p:cNvSpPr>
          <p:nvPr>
            <p:ph type="body" sz="quarter" idx="13" hasCustomPrompt="1"/>
          </p:nvPr>
        </p:nvSpPr>
        <p:spPr>
          <a:xfrm>
            <a:off x="624417" y="764314"/>
            <a:ext cx="10001249" cy="360000"/>
          </a:xfrm>
        </p:spPr>
        <p:txBody>
          <a:bodyPr bIns="0">
            <a:noAutofit/>
          </a:bodyPr>
          <a:lstStyle>
            <a:lvl1pPr marL="0" indent="0">
              <a:lnSpc>
                <a:spcPts val="2800"/>
              </a:lnSpc>
              <a:spcBef>
                <a:spcPts val="0"/>
              </a:spcBef>
              <a:buNone/>
              <a:defRPr sz="2400"/>
            </a:lvl1pPr>
            <a:lvl2pPr marL="457189" indent="0">
              <a:lnSpc>
                <a:spcPts val="3733"/>
              </a:lnSpc>
              <a:buNone/>
              <a:defRPr sz="3200"/>
            </a:lvl2pPr>
            <a:lvl3pPr marL="914377" indent="0">
              <a:lnSpc>
                <a:spcPts val="3733"/>
              </a:lnSpc>
              <a:buNone/>
              <a:defRPr sz="3200"/>
            </a:lvl3pPr>
            <a:lvl4pPr marL="1371566" indent="0">
              <a:lnSpc>
                <a:spcPts val="3733"/>
              </a:lnSpc>
              <a:buNone/>
              <a:defRPr sz="3200"/>
            </a:lvl4pPr>
            <a:lvl5pPr marL="1828754" indent="0">
              <a:lnSpc>
                <a:spcPts val="3733"/>
              </a:lnSpc>
              <a:buNone/>
              <a:defRPr sz="3200"/>
            </a:lvl5pPr>
          </a:lstStyle>
          <a:p>
            <a:pPr lvl="0"/>
            <a:r>
              <a:rPr lang="en-US" err="1"/>
              <a:t>Subheadline</a:t>
            </a:r>
            <a:endParaRPr lang="en-US"/>
          </a:p>
        </p:txBody>
      </p:sp>
      <p:sp>
        <p:nvSpPr>
          <p:cNvPr id="15" name="Title Placeholder 1">
            <a:extLst>
              <a:ext uri="{FF2B5EF4-FFF2-40B4-BE49-F238E27FC236}">
                <a16:creationId xmlns:a16="http://schemas.microsoft.com/office/drawing/2014/main" id="{002357F8-BA3F-634A-9F7D-F5D3D45B504D}"/>
              </a:ext>
            </a:extLst>
          </p:cNvPr>
          <p:cNvSpPr>
            <a:spLocks noGrp="1"/>
          </p:cNvSpPr>
          <p:nvPr>
            <p:ph type="title" hasCustomPrompt="1"/>
          </p:nvPr>
        </p:nvSpPr>
        <p:spPr>
          <a:xfrm>
            <a:off x="624418" y="408469"/>
            <a:ext cx="10001249" cy="360000"/>
          </a:xfrm>
          <a:prstGeom prst="rect">
            <a:avLst/>
          </a:prstGeom>
        </p:spPr>
        <p:txBody>
          <a:bodyPr vert="horz" lIns="0" tIns="0" rIns="0" bIns="0" rtlCol="0" anchor="t">
            <a:noAutofit/>
          </a:bodyPr>
          <a:lstStyle>
            <a:lvl1pPr>
              <a:defRPr b="1"/>
            </a:lvl1pPr>
          </a:lstStyle>
          <a:p>
            <a:r>
              <a:rPr lang="en-US"/>
              <a:t>Headline</a:t>
            </a:r>
          </a:p>
        </p:txBody>
      </p:sp>
      <p:sp>
        <p:nvSpPr>
          <p:cNvPr id="22" name="Content Placeholder 2">
            <a:extLst>
              <a:ext uri="{FF2B5EF4-FFF2-40B4-BE49-F238E27FC236}">
                <a16:creationId xmlns:a16="http://schemas.microsoft.com/office/drawing/2014/main" id="{EAD79E30-A4D5-5C45-B5F3-949A9E8F9959}"/>
              </a:ext>
            </a:extLst>
          </p:cNvPr>
          <p:cNvSpPr>
            <a:spLocks noGrp="1"/>
          </p:cNvSpPr>
          <p:nvPr>
            <p:ph idx="14" hasCustomPrompt="1"/>
          </p:nvPr>
        </p:nvSpPr>
        <p:spPr>
          <a:xfrm>
            <a:off x="5861047" y="1520825"/>
            <a:ext cx="4766400" cy="2088000"/>
          </a:xfrm>
          <a:solidFill>
            <a:schemeClr val="accent3"/>
          </a:solidFill>
        </p:spPr>
        <p:txBody>
          <a:bodyPr lIns="108000" tIns="108000" bIns="0"/>
          <a:lstStyle>
            <a:lvl1pPr marL="0" indent="0">
              <a:lnSpc>
                <a:spcPts val="1400"/>
              </a:lnSpc>
              <a:spcBef>
                <a:spcPts val="0"/>
              </a:spcBef>
              <a:buNone/>
              <a:defRPr sz="1000" b="1"/>
            </a:lvl1pPr>
            <a:lvl2pPr marL="457189" indent="0">
              <a:lnSpc>
                <a:spcPts val="2400"/>
              </a:lnSpc>
              <a:spcBef>
                <a:spcPts val="0"/>
              </a:spcBef>
              <a:buNone/>
              <a:defRPr sz="1800"/>
            </a:lvl2pPr>
            <a:lvl3pPr marL="914377" indent="0">
              <a:lnSpc>
                <a:spcPts val="2400"/>
              </a:lnSpc>
              <a:spcBef>
                <a:spcPts val="0"/>
              </a:spcBef>
              <a:buNone/>
              <a:defRPr sz="1800"/>
            </a:lvl3pPr>
            <a:lvl4pPr marL="1371566" indent="0">
              <a:lnSpc>
                <a:spcPts val="2400"/>
              </a:lnSpc>
              <a:spcBef>
                <a:spcPts val="0"/>
              </a:spcBef>
              <a:buNone/>
              <a:defRPr sz="1800"/>
            </a:lvl4pPr>
            <a:lvl5pPr marL="1828755" indent="0">
              <a:lnSpc>
                <a:spcPts val="2400"/>
              </a:lnSpc>
              <a:spcBef>
                <a:spcPts val="0"/>
              </a:spcBef>
              <a:buNone/>
              <a:defRPr sz="1800"/>
            </a:lvl5pPr>
          </a:lstStyle>
          <a:p>
            <a:pPr lvl="0"/>
            <a:r>
              <a:rPr lang="en-US"/>
              <a:t>Graphic area</a:t>
            </a:r>
          </a:p>
        </p:txBody>
      </p:sp>
      <p:sp>
        <p:nvSpPr>
          <p:cNvPr id="23" name="Content Placeholder 2">
            <a:extLst>
              <a:ext uri="{FF2B5EF4-FFF2-40B4-BE49-F238E27FC236}">
                <a16:creationId xmlns:a16="http://schemas.microsoft.com/office/drawing/2014/main" id="{5BB463CD-D141-DA43-9AA7-BB2C37137D6F}"/>
              </a:ext>
            </a:extLst>
          </p:cNvPr>
          <p:cNvSpPr>
            <a:spLocks noGrp="1"/>
          </p:cNvSpPr>
          <p:nvPr>
            <p:ph idx="15" hasCustomPrompt="1"/>
          </p:nvPr>
        </p:nvSpPr>
        <p:spPr>
          <a:xfrm>
            <a:off x="5861047" y="3820037"/>
            <a:ext cx="4766400" cy="2088000"/>
          </a:xfrm>
          <a:solidFill>
            <a:schemeClr val="accent3"/>
          </a:solidFill>
        </p:spPr>
        <p:txBody>
          <a:bodyPr lIns="108000" tIns="108000" bIns="0"/>
          <a:lstStyle>
            <a:lvl1pPr marL="0" indent="0">
              <a:lnSpc>
                <a:spcPts val="1400"/>
              </a:lnSpc>
              <a:spcBef>
                <a:spcPts val="0"/>
              </a:spcBef>
              <a:buNone/>
              <a:defRPr sz="1000" b="1"/>
            </a:lvl1pPr>
            <a:lvl2pPr marL="457189" indent="0">
              <a:lnSpc>
                <a:spcPts val="2400"/>
              </a:lnSpc>
              <a:spcBef>
                <a:spcPts val="0"/>
              </a:spcBef>
              <a:buNone/>
              <a:defRPr sz="1800"/>
            </a:lvl2pPr>
            <a:lvl3pPr marL="914377" indent="0">
              <a:lnSpc>
                <a:spcPts val="2400"/>
              </a:lnSpc>
              <a:spcBef>
                <a:spcPts val="0"/>
              </a:spcBef>
              <a:buNone/>
              <a:defRPr sz="1800"/>
            </a:lvl3pPr>
            <a:lvl4pPr marL="1371566" indent="0">
              <a:lnSpc>
                <a:spcPts val="2400"/>
              </a:lnSpc>
              <a:spcBef>
                <a:spcPts val="0"/>
              </a:spcBef>
              <a:buNone/>
              <a:defRPr sz="1800"/>
            </a:lvl4pPr>
            <a:lvl5pPr marL="1828755" indent="0">
              <a:lnSpc>
                <a:spcPts val="2400"/>
              </a:lnSpc>
              <a:spcBef>
                <a:spcPts val="0"/>
              </a:spcBef>
              <a:buNone/>
              <a:defRPr sz="1800"/>
            </a:lvl5pPr>
          </a:lstStyle>
          <a:p>
            <a:pPr lvl="0"/>
            <a:r>
              <a:rPr lang="en-US"/>
              <a:t>Graphic area</a:t>
            </a:r>
          </a:p>
        </p:txBody>
      </p:sp>
      <p:sp>
        <p:nvSpPr>
          <p:cNvPr id="11" name="Footer Placeholder 4">
            <a:extLst>
              <a:ext uri="{FF2B5EF4-FFF2-40B4-BE49-F238E27FC236}">
                <a16:creationId xmlns:a16="http://schemas.microsoft.com/office/drawing/2014/main" id="{228C300B-9BCC-A643-9309-A9F50CE71C32}"/>
              </a:ext>
            </a:extLst>
          </p:cNvPr>
          <p:cNvSpPr txBox="1">
            <a:spLocks/>
          </p:cNvSpPr>
          <p:nvPr userDrawn="1"/>
        </p:nvSpPr>
        <p:spPr>
          <a:xfrm>
            <a:off x="624418" y="6255021"/>
            <a:ext cx="1224000" cy="158400"/>
          </a:xfrm>
          <a:prstGeom prst="rect">
            <a:avLst/>
          </a:prstGeom>
        </p:spPr>
        <p:txBody>
          <a:bodyPr vert="horz" lIns="0" tIns="0" rIns="0" bIns="0" rtlCol="0" anchor="t" anchorCtr="0"/>
          <a:lstStyle>
            <a:defPPr>
              <a:defRPr lang="en-US"/>
            </a:defPPr>
            <a:lvl1pPr marL="0" algn="l" defTabSz="457200" rtl="0" eaLnBrk="1" latinLnBrk="0" hangingPunct="1">
              <a:lnSpc>
                <a:spcPts val="1400"/>
              </a:lnSpc>
              <a:defRPr sz="1000" kern="1200">
                <a:solidFill>
                  <a:schemeClr val="tx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2DA9482-6D33-6D42-929F-85F73996AD74}" type="slidenum">
              <a:rPr lang="en-US" smtClean="0">
                <a:solidFill>
                  <a:schemeClr val="tx1"/>
                </a:solidFill>
              </a:rPr>
              <a:pPr/>
              <a:t>‹#›</a:t>
            </a:fld>
            <a:endParaRPr lang="en-US">
              <a:solidFill>
                <a:schemeClr val="tx1"/>
              </a:solidFill>
            </a:endParaRPr>
          </a:p>
        </p:txBody>
      </p:sp>
      <p:sp>
        <p:nvSpPr>
          <p:cNvPr id="18" name="Footer Placeholder 4">
            <a:extLst>
              <a:ext uri="{FF2B5EF4-FFF2-40B4-BE49-F238E27FC236}">
                <a16:creationId xmlns:a16="http://schemas.microsoft.com/office/drawing/2014/main" id="{56BAEB64-982F-4648-A4EF-E7654225A990}"/>
              </a:ext>
            </a:extLst>
          </p:cNvPr>
          <p:cNvSpPr>
            <a:spLocks noGrp="1"/>
          </p:cNvSpPr>
          <p:nvPr>
            <p:ph type="ftr" sz="quarter" idx="3"/>
          </p:nvPr>
        </p:nvSpPr>
        <p:spPr>
          <a:xfrm>
            <a:off x="2370132" y="6255020"/>
            <a:ext cx="3024000" cy="158400"/>
          </a:xfrm>
          <a:prstGeom prst="rect">
            <a:avLst/>
          </a:prstGeom>
        </p:spPr>
        <p:txBody>
          <a:bodyPr vert="horz" lIns="0" tIns="0" rIns="0" bIns="0" rtlCol="0" anchor="b" anchorCtr="0"/>
          <a:lstStyle>
            <a:lvl1pPr algn="l">
              <a:lnSpc>
                <a:spcPts val="1400"/>
              </a:lnSpc>
              <a:defRPr sz="1000">
                <a:solidFill>
                  <a:schemeClr val="tx1"/>
                </a:solidFill>
                <a:latin typeface="Arial" panose="020B0604020202020204" pitchFamily="34" charset="0"/>
                <a:cs typeface="Arial" panose="020B0604020202020204" pitchFamily="34" charset="0"/>
              </a:defRPr>
            </a:lvl1pPr>
          </a:lstStyle>
          <a:p>
            <a:r>
              <a:rPr lang="en-US"/>
              <a:t>&lt;Document title - footer text&gt;</a:t>
            </a:r>
          </a:p>
        </p:txBody>
      </p:sp>
      <p:pic>
        <p:nvPicPr>
          <p:cNvPr id="10" name="Picture 9">
            <a:extLst>
              <a:ext uri="{FF2B5EF4-FFF2-40B4-BE49-F238E27FC236}">
                <a16:creationId xmlns:a16="http://schemas.microsoft.com/office/drawing/2014/main" id="{E751A0ED-BFED-654E-B7B6-7D048B4918C9}"/>
              </a:ext>
            </a:extLst>
          </p:cNvPr>
          <p:cNvPicPr>
            <a:picLocks noChangeAspect="1"/>
          </p:cNvPicPr>
          <p:nvPr userDrawn="1"/>
        </p:nvPicPr>
        <p:blipFill rotWithShape="1">
          <a:blip r:embed="rId2"/>
          <a:srcRect l="76748" t="76748"/>
          <a:stretch/>
        </p:blipFill>
        <p:spPr>
          <a:xfrm>
            <a:off x="9357112" y="5263376"/>
            <a:ext cx="2834887" cy="1594624"/>
          </a:xfrm>
          <a:prstGeom prst="rect">
            <a:avLst/>
          </a:prstGeom>
        </p:spPr>
      </p:pic>
    </p:spTree>
    <p:extLst>
      <p:ext uri="{BB962C8B-B14F-4D97-AF65-F5344CB8AC3E}">
        <p14:creationId xmlns:p14="http://schemas.microsoft.com/office/powerpoint/2010/main" val="1532295223"/>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2 Columns text + graphics option D">
    <p:spTree>
      <p:nvGrpSpPr>
        <p:cNvPr id="1" name=""/>
        <p:cNvGrpSpPr/>
        <p:nvPr/>
      </p:nvGrpSpPr>
      <p:grpSpPr>
        <a:xfrm>
          <a:off x="0" y="0"/>
          <a:ext cx="0" cy="0"/>
          <a:chOff x="0" y="0"/>
          <a:chExt cx="0" cy="0"/>
        </a:xfrm>
      </p:grpSpPr>
      <p:sp>
        <p:nvSpPr>
          <p:cNvPr id="13" name="Text Placeholder 13">
            <a:extLst>
              <a:ext uri="{FF2B5EF4-FFF2-40B4-BE49-F238E27FC236}">
                <a16:creationId xmlns:a16="http://schemas.microsoft.com/office/drawing/2014/main" id="{A643BBE4-3238-6B4C-913B-ABC66831D911}"/>
              </a:ext>
            </a:extLst>
          </p:cNvPr>
          <p:cNvSpPr>
            <a:spLocks noGrp="1"/>
          </p:cNvSpPr>
          <p:nvPr>
            <p:ph type="body" sz="quarter" idx="13" hasCustomPrompt="1"/>
          </p:nvPr>
        </p:nvSpPr>
        <p:spPr>
          <a:xfrm>
            <a:off x="624417" y="764314"/>
            <a:ext cx="10001249" cy="360000"/>
          </a:xfrm>
        </p:spPr>
        <p:txBody>
          <a:bodyPr bIns="0">
            <a:noAutofit/>
          </a:bodyPr>
          <a:lstStyle>
            <a:lvl1pPr marL="0" indent="0">
              <a:lnSpc>
                <a:spcPts val="2800"/>
              </a:lnSpc>
              <a:spcBef>
                <a:spcPts val="0"/>
              </a:spcBef>
              <a:buNone/>
              <a:defRPr sz="2400"/>
            </a:lvl1pPr>
            <a:lvl2pPr marL="457189" indent="0">
              <a:lnSpc>
                <a:spcPts val="3733"/>
              </a:lnSpc>
              <a:buNone/>
              <a:defRPr sz="3200"/>
            </a:lvl2pPr>
            <a:lvl3pPr marL="914377" indent="0">
              <a:lnSpc>
                <a:spcPts val="3733"/>
              </a:lnSpc>
              <a:buNone/>
              <a:defRPr sz="3200"/>
            </a:lvl3pPr>
            <a:lvl4pPr marL="1371566" indent="0">
              <a:lnSpc>
                <a:spcPts val="3733"/>
              </a:lnSpc>
              <a:buNone/>
              <a:defRPr sz="3200"/>
            </a:lvl4pPr>
            <a:lvl5pPr marL="1828754" indent="0">
              <a:lnSpc>
                <a:spcPts val="3733"/>
              </a:lnSpc>
              <a:buNone/>
              <a:defRPr sz="3200"/>
            </a:lvl5pPr>
          </a:lstStyle>
          <a:p>
            <a:pPr lvl="0"/>
            <a:r>
              <a:rPr lang="en-US" err="1"/>
              <a:t>Subheadline</a:t>
            </a:r>
            <a:endParaRPr lang="en-US"/>
          </a:p>
        </p:txBody>
      </p:sp>
      <p:sp>
        <p:nvSpPr>
          <p:cNvPr id="15" name="Title Placeholder 1">
            <a:extLst>
              <a:ext uri="{FF2B5EF4-FFF2-40B4-BE49-F238E27FC236}">
                <a16:creationId xmlns:a16="http://schemas.microsoft.com/office/drawing/2014/main" id="{002357F8-BA3F-634A-9F7D-F5D3D45B504D}"/>
              </a:ext>
            </a:extLst>
          </p:cNvPr>
          <p:cNvSpPr>
            <a:spLocks noGrp="1"/>
          </p:cNvSpPr>
          <p:nvPr>
            <p:ph type="title" hasCustomPrompt="1"/>
          </p:nvPr>
        </p:nvSpPr>
        <p:spPr>
          <a:xfrm>
            <a:off x="624418" y="408469"/>
            <a:ext cx="10001249" cy="360000"/>
          </a:xfrm>
          <a:prstGeom prst="rect">
            <a:avLst/>
          </a:prstGeom>
        </p:spPr>
        <p:txBody>
          <a:bodyPr vert="horz" lIns="0" tIns="0" rIns="0" bIns="0" rtlCol="0" anchor="t">
            <a:noAutofit/>
          </a:bodyPr>
          <a:lstStyle>
            <a:lvl1pPr>
              <a:defRPr b="1"/>
            </a:lvl1pPr>
          </a:lstStyle>
          <a:p>
            <a:r>
              <a:rPr lang="en-US"/>
              <a:t>Headline</a:t>
            </a:r>
          </a:p>
        </p:txBody>
      </p:sp>
      <p:sp>
        <p:nvSpPr>
          <p:cNvPr id="22" name="Content Placeholder 2">
            <a:extLst>
              <a:ext uri="{FF2B5EF4-FFF2-40B4-BE49-F238E27FC236}">
                <a16:creationId xmlns:a16="http://schemas.microsoft.com/office/drawing/2014/main" id="{EAD79E30-A4D5-5C45-B5F3-949A9E8F9959}"/>
              </a:ext>
            </a:extLst>
          </p:cNvPr>
          <p:cNvSpPr>
            <a:spLocks noGrp="1"/>
          </p:cNvSpPr>
          <p:nvPr>
            <p:ph idx="14" hasCustomPrompt="1"/>
          </p:nvPr>
        </p:nvSpPr>
        <p:spPr>
          <a:xfrm>
            <a:off x="5861047" y="1520825"/>
            <a:ext cx="4766400" cy="2088000"/>
          </a:xfrm>
          <a:solidFill>
            <a:schemeClr val="accent3"/>
          </a:solidFill>
        </p:spPr>
        <p:txBody>
          <a:bodyPr lIns="108000" tIns="108000" bIns="0"/>
          <a:lstStyle>
            <a:lvl1pPr marL="0" indent="0">
              <a:lnSpc>
                <a:spcPts val="1400"/>
              </a:lnSpc>
              <a:spcBef>
                <a:spcPts val="0"/>
              </a:spcBef>
              <a:buNone/>
              <a:defRPr sz="1000" b="1"/>
            </a:lvl1pPr>
            <a:lvl2pPr marL="457189" indent="0">
              <a:lnSpc>
                <a:spcPts val="2400"/>
              </a:lnSpc>
              <a:spcBef>
                <a:spcPts val="0"/>
              </a:spcBef>
              <a:buNone/>
              <a:defRPr sz="1800"/>
            </a:lvl2pPr>
            <a:lvl3pPr marL="914377" indent="0">
              <a:lnSpc>
                <a:spcPts val="2400"/>
              </a:lnSpc>
              <a:spcBef>
                <a:spcPts val="0"/>
              </a:spcBef>
              <a:buNone/>
              <a:defRPr sz="1800"/>
            </a:lvl3pPr>
            <a:lvl4pPr marL="1371566" indent="0">
              <a:lnSpc>
                <a:spcPts val="2400"/>
              </a:lnSpc>
              <a:spcBef>
                <a:spcPts val="0"/>
              </a:spcBef>
              <a:buNone/>
              <a:defRPr sz="1800"/>
            </a:lvl4pPr>
            <a:lvl5pPr marL="1828755" indent="0">
              <a:lnSpc>
                <a:spcPts val="2400"/>
              </a:lnSpc>
              <a:spcBef>
                <a:spcPts val="0"/>
              </a:spcBef>
              <a:buNone/>
              <a:defRPr sz="1800"/>
            </a:lvl5pPr>
          </a:lstStyle>
          <a:p>
            <a:pPr lvl="0"/>
            <a:r>
              <a:rPr lang="en-US"/>
              <a:t>Graphic area</a:t>
            </a:r>
          </a:p>
        </p:txBody>
      </p:sp>
      <p:sp>
        <p:nvSpPr>
          <p:cNvPr id="23" name="Content Placeholder 2">
            <a:extLst>
              <a:ext uri="{FF2B5EF4-FFF2-40B4-BE49-F238E27FC236}">
                <a16:creationId xmlns:a16="http://schemas.microsoft.com/office/drawing/2014/main" id="{5BB463CD-D141-DA43-9AA7-BB2C37137D6F}"/>
              </a:ext>
            </a:extLst>
          </p:cNvPr>
          <p:cNvSpPr>
            <a:spLocks noGrp="1"/>
          </p:cNvSpPr>
          <p:nvPr>
            <p:ph idx="15" hasCustomPrompt="1"/>
          </p:nvPr>
        </p:nvSpPr>
        <p:spPr>
          <a:xfrm>
            <a:off x="5861047" y="3820037"/>
            <a:ext cx="4766400" cy="2088000"/>
          </a:xfrm>
          <a:solidFill>
            <a:schemeClr val="accent3"/>
          </a:solidFill>
        </p:spPr>
        <p:txBody>
          <a:bodyPr lIns="108000" tIns="108000" bIns="0"/>
          <a:lstStyle>
            <a:lvl1pPr marL="0" indent="0">
              <a:lnSpc>
                <a:spcPts val="1400"/>
              </a:lnSpc>
              <a:spcBef>
                <a:spcPts val="0"/>
              </a:spcBef>
              <a:buNone/>
              <a:defRPr sz="1000" b="1"/>
            </a:lvl1pPr>
            <a:lvl2pPr marL="457189" indent="0">
              <a:lnSpc>
                <a:spcPts val="2400"/>
              </a:lnSpc>
              <a:spcBef>
                <a:spcPts val="0"/>
              </a:spcBef>
              <a:buNone/>
              <a:defRPr sz="1800"/>
            </a:lvl2pPr>
            <a:lvl3pPr marL="914377" indent="0">
              <a:lnSpc>
                <a:spcPts val="2400"/>
              </a:lnSpc>
              <a:spcBef>
                <a:spcPts val="0"/>
              </a:spcBef>
              <a:buNone/>
              <a:defRPr sz="1800"/>
            </a:lvl3pPr>
            <a:lvl4pPr marL="1371566" indent="0">
              <a:lnSpc>
                <a:spcPts val="2400"/>
              </a:lnSpc>
              <a:spcBef>
                <a:spcPts val="0"/>
              </a:spcBef>
              <a:buNone/>
              <a:defRPr sz="1800"/>
            </a:lvl4pPr>
            <a:lvl5pPr marL="1828755" indent="0">
              <a:lnSpc>
                <a:spcPts val="2400"/>
              </a:lnSpc>
              <a:spcBef>
                <a:spcPts val="0"/>
              </a:spcBef>
              <a:buNone/>
              <a:defRPr sz="1800"/>
            </a:lvl5pPr>
          </a:lstStyle>
          <a:p>
            <a:pPr lvl="0"/>
            <a:r>
              <a:rPr lang="en-US"/>
              <a:t>Graphic area</a:t>
            </a:r>
          </a:p>
        </p:txBody>
      </p:sp>
      <p:sp>
        <p:nvSpPr>
          <p:cNvPr id="11" name="Footer Placeholder 4">
            <a:extLst>
              <a:ext uri="{FF2B5EF4-FFF2-40B4-BE49-F238E27FC236}">
                <a16:creationId xmlns:a16="http://schemas.microsoft.com/office/drawing/2014/main" id="{228C300B-9BCC-A643-9309-A9F50CE71C32}"/>
              </a:ext>
            </a:extLst>
          </p:cNvPr>
          <p:cNvSpPr txBox="1">
            <a:spLocks/>
          </p:cNvSpPr>
          <p:nvPr userDrawn="1"/>
        </p:nvSpPr>
        <p:spPr>
          <a:xfrm>
            <a:off x="624418" y="6255021"/>
            <a:ext cx="1224000" cy="158400"/>
          </a:xfrm>
          <a:prstGeom prst="rect">
            <a:avLst/>
          </a:prstGeom>
        </p:spPr>
        <p:txBody>
          <a:bodyPr vert="horz" lIns="0" tIns="0" rIns="0" bIns="0" rtlCol="0" anchor="t" anchorCtr="0"/>
          <a:lstStyle>
            <a:defPPr>
              <a:defRPr lang="en-US"/>
            </a:defPPr>
            <a:lvl1pPr marL="0" algn="l" defTabSz="457200" rtl="0" eaLnBrk="1" latinLnBrk="0" hangingPunct="1">
              <a:lnSpc>
                <a:spcPts val="1400"/>
              </a:lnSpc>
              <a:defRPr sz="1000" kern="1200">
                <a:solidFill>
                  <a:schemeClr val="tx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2DA9482-6D33-6D42-929F-85F73996AD74}" type="slidenum">
              <a:rPr lang="en-US" smtClean="0">
                <a:solidFill>
                  <a:schemeClr val="tx1"/>
                </a:solidFill>
              </a:rPr>
              <a:pPr/>
              <a:t>‹#›</a:t>
            </a:fld>
            <a:endParaRPr lang="en-US">
              <a:solidFill>
                <a:schemeClr val="tx1"/>
              </a:solidFill>
            </a:endParaRPr>
          </a:p>
        </p:txBody>
      </p:sp>
      <p:sp>
        <p:nvSpPr>
          <p:cNvPr id="14" name="Content Placeholder 2">
            <a:extLst>
              <a:ext uri="{FF2B5EF4-FFF2-40B4-BE49-F238E27FC236}">
                <a16:creationId xmlns:a16="http://schemas.microsoft.com/office/drawing/2014/main" id="{B0C10119-CCC4-6343-BDC9-56B1D9ACE3D5}"/>
              </a:ext>
            </a:extLst>
          </p:cNvPr>
          <p:cNvSpPr>
            <a:spLocks noGrp="1"/>
          </p:cNvSpPr>
          <p:nvPr>
            <p:ph idx="16" hasCustomPrompt="1"/>
          </p:nvPr>
        </p:nvSpPr>
        <p:spPr>
          <a:xfrm>
            <a:off x="624418" y="1520825"/>
            <a:ext cx="4766400" cy="2088000"/>
          </a:xfrm>
          <a:solidFill>
            <a:schemeClr val="accent3"/>
          </a:solidFill>
        </p:spPr>
        <p:txBody>
          <a:bodyPr lIns="108000" tIns="108000" bIns="0"/>
          <a:lstStyle>
            <a:lvl1pPr marL="0" indent="0">
              <a:lnSpc>
                <a:spcPts val="1400"/>
              </a:lnSpc>
              <a:spcBef>
                <a:spcPts val="0"/>
              </a:spcBef>
              <a:buNone/>
              <a:defRPr sz="1000" b="1"/>
            </a:lvl1pPr>
            <a:lvl2pPr marL="457189" indent="0">
              <a:lnSpc>
                <a:spcPts val="2400"/>
              </a:lnSpc>
              <a:spcBef>
                <a:spcPts val="0"/>
              </a:spcBef>
              <a:buNone/>
              <a:defRPr sz="1800"/>
            </a:lvl2pPr>
            <a:lvl3pPr marL="914377" indent="0">
              <a:lnSpc>
                <a:spcPts val="2400"/>
              </a:lnSpc>
              <a:spcBef>
                <a:spcPts val="0"/>
              </a:spcBef>
              <a:buNone/>
              <a:defRPr sz="1800"/>
            </a:lvl3pPr>
            <a:lvl4pPr marL="1371566" indent="0">
              <a:lnSpc>
                <a:spcPts val="2400"/>
              </a:lnSpc>
              <a:spcBef>
                <a:spcPts val="0"/>
              </a:spcBef>
              <a:buNone/>
              <a:defRPr sz="1800"/>
            </a:lvl4pPr>
            <a:lvl5pPr marL="1828755" indent="0">
              <a:lnSpc>
                <a:spcPts val="2400"/>
              </a:lnSpc>
              <a:spcBef>
                <a:spcPts val="0"/>
              </a:spcBef>
              <a:buNone/>
              <a:defRPr sz="1800"/>
            </a:lvl5pPr>
          </a:lstStyle>
          <a:p>
            <a:pPr lvl="0"/>
            <a:r>
              <a:rPr lang="en-US"/>
              <a:t>Graphic area</a:t>
            </a:r>
          </a:p>
        </p:txBody>
      </p:sp>
      <p:sp>
        <p:nvSpPr>
          <p:cNvPr id="18" name="Content Placeholder 2">
            <a:extLst>
              <a:ext uri="{FF2B5EF4-FFF2-40B4-BE49-F238E27FC236}">
                <a16:creationId xmlns:a16="http://schemas.microsoft.com/office/drawing/2014/main" id="{D1A3CE4B-E315-3447-9723-6DE6AD721455}"/>
              </a:ext>
            </a:extLst>
          </p:cNvPr>
          <p:cNvSpPr>
            <a:spLocks noGrp="1"/>
          </p:cNvSpPr>
          <p:nvPr>
            <p:ph idx="17" hasCustomPrompt="1"/>
          </p:nvPr>
        </p:nvSpPr>
        <p:spPr>
          <a:xfrm>
            <a:off x="624418" y="3820037"/>
            <a:ext cx="4766400" cy="2088000"/>
          </a:xfrm>
          <a:solidFill>
            <a:schemeClr val="accent3"/>
          </a:solidFill>
        </p:spPr>
        <p:txBody>
          <a:bodyPr lIns="108000" tIns="108000" bIns="0"/>
          <a:lstStyle>
            <a:lvl1pPr marL="0" indent="0">
              <a:lnSpc>
                <a:spcPts val="1400"/>
              </a:lnSpc>
              <a:spcBef>
                <a:spcPts val="0"/>
              </a:spcBef>
              <a:buNone/>
              <a:defRPr sz="1000" b="1"/>
            </a:lvl1pPr>
            <a:lvl2pPr marL="457189" indent="0">
              <a:lnSpc>
                <a:spcPts val="2400"/>
              </a:lnSpc>
              <a:spcBef>
                <a:spcPts val="0"/>
              </a:spcBef>
              <a:buNone/>
              <a:defRPr sz="1800"/>
            </a:lvl2pPr>
            <a:lvl3pPr marL="914377" indent="0">
              <a:lnSpc>
                <a:spcPts val="2400"/>
              </a:lnSpc>
              <a:spcBef>
                <a:spcPts val="0"/>
              </a:spcBef>
              <a:buNone/>
              <a:defRPr sz="1800"/>
            </a:lvl3pPr>
            <a:lvl4pPr marL="1371566" indent="0">
              <a:lnSpc>
                <a:spcPts val="2400"/>
              </a:lnSpc>
              <a:spcBef>
                <a:spcPts val="0"/>
              </a:spcBef>
              <a:buNone/>
              <a:defRPr sz="1800"/>
            </a:lvl4pPr>
            <a:lvl5pPr marL="1828755" indent="0">
              <a:lnSpc>
                <a:spcPts val="2400"/>
              </a:lnSpc>
              <a:spcBef>
                <a:spcPts val="0"/>
              </a:spcBef>
              <a:buNone/>
              <a:defRPr sz="1800"/>
            </a:lvl5pPr>
          </a:lstStyle>
          <a:p>
            <a:pPr lvl="0"/>
            <a:r>
              <a:rPr lang="en-US"/>
              <a:t>Graphic area</a:t>
            </a:r>
          </a:p>
        </p:txBody>
      </p:sp>
      <p:sp>
        <p:nvSpPr>
          <p:cNvPr id="20" name="Footer Placeholder 4">
            <a:extLst>
              <a:ext uri="{FF2B5EF4-FFF2-40B4-BE49-F238E27FC236}">
                <a16:creationId xmlns:a16="http://schemas.microsoft.com/office/drawing/2014/main" id="{E7159545-EA84-0645-A86B-5676E7F0B3DE}"/>
              </a:ext>
            </a:extLst>
          </p:cNvPr>
          <p:cNvSpPr>
            <a:spLocks noGrp="1"/>
          </p:cNvSpPr>
          <p:nvPr>
            <p:ph type="ftr" sz="quarter" idx="3"/>
          </p:nvPr>
        </p:nvSpPr>
        <p:spPr>
          <a:xfrm>
            <a:off x="2370132" y="6255020"/>
            <a:ext cx="3024000" cy="158400"/>
          </a:xfrm>
          <a:prstGeom prst="rect">
            <a:avLst/>
          </a:prstGeom>
        </p:spPr>
        <p:txBody>
          <a:bodyPr vert="horz" lIns="0" tIns="0" rIns="0" bIns="0" rtlCol="0" anchor="b" anchorCtr="0"/>
          <a:lstStyle>
            <a:lvl1pPr algn="l">
              <a:lnSpc>
                <a:spcPts val="1400"/>
              </a:lnSpc>
              <a:defRPr sz="1000">
                <a:solidFill>
                  <a:schemeClr val="tx1"/>
                </a:solidFill>
                <a:latin typeface="Arial" panose="020B0604020202020204" pitchFamily="34" charset="0"/>
                <a:cs typeface="Arial" panose="020B0604020202020204" pitchFamily="34" charset="0"/>
              </a:defRPr>
            </a:lvl1pPr>
          </a:lstStyle>
          <a:p>
            <a:r>
              <a:rPr lang="en-US"/>
              <a:t>&lt;Document title - footer text&gt;</a:t>
            </a:r>
          </a:p>
        </p:txBody>
      </p:sp>
      <p:pic>
        <p:nvPicPr>
          <p:cNvPr id="12" name="Picture 11">
            <a:extLst>
              <a:ext uri="{FF2B5EF4-FFF2-40B4-BE49-F238E27FC236}">
                <a16:creationId xmlns:a16="http://schemas.microsoft.com/office/drawing/2014/main" id="{1994279D-5309-1543-8A89-12CDA8083808}"/>
              </a:ext>
            </a:extLst>
          </p:cNvPr>
          <p:cNvPicPr>
            <a:picLocks noChangeAspect="1"/>
          </p:cNvPicPr>
          <p:nvPr userDrawn="1"/>
        </p:nvPicPr>
        <p:blipFill rotWithShape="1">
          <a:blip r:embed="rId2"/>
          <a:srcRect l="76748" t="76748"/>
          <a:stretch/>
        </p:blipFill>
        <p:spPr>
          <a:xfrm>
            <a:off x="9357112" y="5263376"/>
            <a:ext cx="2834887" cy="1594624"/>
          </a:xfrm>
          <a:prstGeom prst="rect">
            <a:avLst/>
          </a:prstGeom>
        </p:spPr>
      </p:pic>
    </p:spTree>
    <p:extLst>
      <p:ext uri="{BB962C8B-B14F-4D97-AF65-F5344CB8AC3E}">
        <p14:creationId xmlns:p14="http://schemas.microsoft.com/office/powerpoint/2010/main" val="1948858628"/>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 Columns text only">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B9B9D262-0345-C54F-BB1D-BE635FAD010F}"/>
              </a:ext>
            </a:extLst>
          </p:cNvPr>
          <p:cNvSpPr>
            <a:spLocks noGrp="1"/>
          </p:cNvSpPr>
          <p:nvPr>
            <p:ph idx="1" hasCustomPrompt="1"/>
          </p:nvPr>
        </p:nvSpPr>
        <p:spPr>
          <a:xfrm>
            <a:off x="624416" y="1520825"/>
            <a:ext cx="3017309" cy="4392613"/>
          </a:xfrm>
        </p:spPr>
        <p:txBody>
          <a:bodyPr bIns="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stStyle>
          <a:p>
            <a:pPr lvl="0"/>
            <a:r>
              <a:rPr lang="en-US"/>
              <a:t>Edit content</a:t>
            </a:r>
          </a:p>
          <a:p>
            <a:pPr lvl="1"/>
            <a:r>
              <a:rPr lang="en-US"/>
              <a:t>Second level</a:t>
            </a:r>
          </a:p>
          <a:p>
            <a:pPr lvl="2"/>
            <a:r>
              <a:rPr lang="en-US"/>
              <a:t>Third level</a:t>
            </a:r>
          </a:p>
          <a:p>
            <a:pPr lvl="3"/>
            <a:r>
              <a:rPr lang="en-US"/>
              <a:t>Fourth level</a:t>
            </a:r>
          </a:p>
        </p:txBody>
      </p:sp>
      <p:sp>
        <p:nvSpPr>
          <p:cNvPr id="12" name="Text Placeholder 13">
            <a:extLst>
              <a:ext uri="{FF2B5EF4-FFF2-40B4-BE49-F238E27FC236}">
                <a16:creationId xmlns:a16="http://schemas.microsoft.com/office/drawing/2014/main" id="{67664398-9D4F-E449-A9B3-82174A1B5618}"/>
              </a:ext>
            </a:extLst>
          </p:cNvPr>
          <p:cNvSpPr>
            <a:spLocks noGrp="1"/>
          </p:cNvSpPr>
          <p:nvPr>
            <p:ph type="body" sz="quarter" idx="13" hasCustomPrompt="1"/>
          </p:nvPr>
        </p:nvSpPr>
        <p:spPr>
          <a:xfrm>
            <a:off x="624417" y="764314"/>
            <a:ext cx="10001249" cy="360000"/>
          </a:xfrm>
        </p:spPr>
        <p:txBody>
          <a:bodyPr bIns="0">
            <a:noAutofit/>
          </a:bodyPr>
          <a:lstStyle>
            <a:lvl1pPr marL="0" indent="0">
              <a:lnSpc>
                <a:spcPts val="2800"/>
              </a:lnSpc>
              <a:spcBef>
                <a:spcPts val="0"/>
              </a:spcBef>
              <a:buNone/>
              <a:defRPr sz="2400"/>
            </a:lvl1pPr>
            <a:lvl2pPr marL="457189" indent="0">
              <a:lnSpc>
                <a:spcPts val="3733"/>
              </a:lnSpc>
              <a:buNone/>
              <a:defRPr sz="3200"/>
            </a:lvl2pPr>
            <a:lvl3pPr marL="914377" indent="0">
              <a:lnSpc>
                <a:spcPts val="3733"/>
              </a:lnSpc>
              <a:buNone/>
              <a:defRPr sz="3200"/>
            </a:lvl3pPr>
            <a:lvl4pPr marL="1371566" indent="0">
              <a:lnSpc>
                <a:spcPts val="3733"/>
              </a:lnSpc>
              <a:buNone/>
              <a:defRPr sz="3200"/>
            </a:lvl4pPr>
            <a:lvl5pPr marL="1828754" indent="0">
              <a:lnSpc>
                <a:spcPts val="3733"/>
              </a:lnSpc>
              <a:buNone/>
              <a:defRPr sz="3200"/>
            </a:lvl5pPr>
          </a:lstStyle>
          <a:p>
            <a:pPr lvl="0"/>
            <a:r>
              <a:rPr lang="en-US" err="1"/>
              <a:t>Subheadline</a:t>
            </a:r>
            <a:endParaRPr lang="en-US"/>
          </a:p>
        </p:txBody>
      </p:sp>
      <p:sp>
        <p:nvSpPr>
          <p:cNvPr id="16" name="Title Placeholder 1">
            <a:extLst>
              <a:ext uri="{FF2B5EF4-FFF2-40B4-BE49-F238E27FC236}">
                <a16:creationId xmlns:a16="http://schemas.microsoft.com/office/drawing/2014/main" id="{01B51F05-A72A-844E-92BB-3A1955CE0F32}"/>
              </a:ext>
            </a:extLst>
          </p:cNvPr>
          <p:cNvSpPr>
            <a:spLocks noGrp="1"/>
          </p:cNvSpPr>
          <p:nvPr>
            <p:ph type="title" hasCustomPrompt="1"/>
          </p:nvPr>
        </p:nvSpPr>
        <p:spPr>
          <a:xfrm>
            <a:off x="624418" y="408469"/>
            <a:ext cx="10001249" cy="360000"/>
          </a:xfrm>
          <a:prstGeom prst="rect">
            <a:avLst/>
          </a:prstGeom>
        </p:spPr>
        <p:txBody>
          <a:bodyPr vert="horz" lIns="0" tIns="0" rIns="0" bIns="0" rtlCol="0" anchor="t">
            <a:noAutofit/>
          </a:bodyPr>
          <a:lstStyle>
            <a:lvl1pPr>
              <a:defRPr b="1"/>
            </a:lvl1pPr>
          </a:lstStyle>
          <a:p>
            <a:r>
              <a:rPr lang="en-US"/>
              <a:t>Headline</a:t>
            </a:r>
          </a:p>
        </p:txBody>
      </p:sp>
      <p:sp>
        <p:nvSpPr>
          <p:cNvPr id="22" name="Content Placeholder 2">
            <a:extLst>
              <a:ext uri="{FF2B5EF4-FFF2-40B4-BE49-F238E27FC236}">
                <a16:creationId xmlns:a16="http://schemas.microsoft.com/office/drawing/2014/main" id="{D55FC377-E138-7144-9960-3DAF94045090}"/>
              </a:ext>
            </a:extLst>
          </p:cNvPr>
          <p:cNvSpPr>
            <a:spLocks noGrp="1"/>
          </p:cNvSpPr>
          <p:nvPr>
            <p:ph idx="14" hasCustomPrompt="1"/>
          </p:nvPr>
        </p:nvSpPr>
        <p:spPr>
          <a:xfrm>
            <a:off x="4118504" y="1520825"/>
            <a:ext cx="3017309" cy="4392613"/>
          </a:xfrm>
        </p:spPr>
        <p:txBody>
          <a:bodyPr bIns="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stStyle>
          <a:p>
            <a:pPr lvl="0"/>
            <a:r>
              <a:rPr lang="en-US"/>
              <a:t>Edit content</a:t>
            </a:r>
          </a:p>
          <a:p>
            <a:pPr lvl="1"/>
            <a:r>
              <a:rPr lang="en-US"/>
              <a:t>Second level</a:t>
            </a:r>
          </a:p>
          <a:p>
            <a:pPr lvl="2"/>
            <a:r>
              <a:rPr lang="en-US"/>
              <a:t>Third level</a:t>
            </a:r>
          </a:p>
          <a:p>
            <a:pPr lvl="3"/>
            <a:r>
              <a:rPr lang="en-US"/>
              <a:t>Fourth level</a:t>
            </a:r>
          </a:p>
        </p:txBody>
      </p:sp>
      <p:sp>
        <p:nvSpPr>
          <p:cNvPr id="23" name="Content Placeholder 2">
            <a:extLst>
              <a:ext uri="{FF2B5EF4-FFF2-40B4-BE49-F238E27FC236}">
                <a16:creationId xmlns:a16="http://schemas.microsoft.com/office/drawing/2014/main" id="{340EC6ED-92A6-A547-891D-F851FE366BCC}"/>
              </a:ext>
            </a:extLst>
          </p:cNvPr>
          <p:cNvSpPr>
            <a:spLocks noGrp="1"/>
          </p:cNvSpPr>
          <p:nvPr>
            <p:ph idx="15" hasCustomPrompt="1"/>
          </p:nvPr>
        </p:nvSpPr>
        <p:spPr>
          <a:xfrm>
            <a:off x="7608357" y="1520825"/>
            <a:ext cx="3017309" cy="4392613"/>
          </a:xfrm>
        </p:spPr>
        <p:txBody>
          <a:bodyPr bIns="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stStyle>
          <a:p>
            <a:pPr lvl="0"/>
            <a:r>
              <a:rPr lang="en-US"/>
              <a:t>Edit content</a:t>
            </a:r>
          </a:p>
          <a:p>
            <a:pPr lvl="1"/>
            <a:r>
              <a:rPr lang="en-US"/>
              <a:t>Second level</a:t>
            </a:r>
          </a:p>
          <a:p>
            <a:pPr lvl="2"/>
            <a:r>
              <a:rPr lang="en-US"/>
              <a:t>Third level</a:t>
            </a:r>
          </a:p>
          <a:p>
            <a:pPr lvl="3"/>
            <a:r>
              <a:rPr lang="en-US"/>
              <a:t>Fourth level</a:t>
            </a:r>
          </a:p>
        </p:txBody>
      </p:sp>
      <p:sp>
        <p:nvSpPr>
          <p:cNvPr id="13" name="Footer Placeholder 4">
            <a:extLst>
              <a:ext uri="{FF2B5EF4-FFF2-40B4-BE49-F238E27FC236}">
                <a16:creationId xmlns:a16="http://schemas.microsoft.com/office/drawing/2014/main" id="{EE751A36-3F2B-E649-87EF-086EADE90BD9}"/>
              </a:ext>
            </a:extLst>
          </p:cNvPr>
          <p:cNvSpPr txBox="1">
            <a:spLocks/>
          </p:cNvSpPr>
          <p:nvPr userDrawn="1"/>
        </p:nvSpPr>
        <p:spPr>
          <a:xfrm>
            <a:off x="624418" y="6255021"/>
            <a:ext cx="1224000" cy="158400"/>
          </a:xfrm>
          <a:prstGeom prst="rect">
            <a:avLst/>
          </a:prstGeom>
        </p:spPr>
        <p:txBody>
          <a:bodyPr vert="horz" lIns="0" tIns="0" rIns="0" bIns="0" rtlCol="0" anchor="t" anchorCtr="0"/>
          <a:lstStyle>
            <a:defPPr>
              <a:defRPr lang="en-US"/>
            </a:defPPr>
            <a:lvl1pPr marL="0" algn="l" defTabSz="457200" rtl="0" eaLnBrk="1" latinLnBrk="0" hangingPunct="1">
              <a:lnSpc>
                <a:spcPts val="1400"/>
              </a:lnSpc>
              <a:defRPr sz="1000" kern="1200">
                <a:solidFill>
                  <a:schemeClr val="tx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2DA9482-6D33-6D42-929F-85F73996AD74}" type="slidenum">
              <a:rPr lang="en-US" smtClean="0">
                <a:solidFill>
                  <a:schemeClr val="tx1"/>
                </a:solidFill>
              </a:rPr>
              <a:pPr/>
              <a:t>‹#›</a:t>
            </a:fld>
            <a:endParaRPr lang="en-US">
              <a:solidFill>
                <a:schemeClr val="tx1"/>
              </a:solidFill>
            </a:endParaRPr>
          </a:p>
        </p:txBody>
      </p:sp>
      <p:sp>
        <p:nvSpPr>
          <p:cNvPr id="18" name="Footer Placeholder 4">
            <a:extLst>
              <a:ext uri="{FF2B5EF4-FFF2-40B4-BE49-F238E27FC236}">
                <a16:creationId xmlns:a16="http://schemas.microsoft.com/office/drawing/2014/main" id="{F864834B-F8B3-E145-8ACE-9293900B2506}"/>
              </a:ext>
            </a:extLst>
          </p:cNvPr>
          <p:cNvSpPr>
            <a:spLocks noGrp="1"/>
          </p:cNvSpPr>
          <p:nvPr>
            <p:ph type="ftr" sz="quarter" idx="3"/>
          </p:nvPr>
        </p:nvSpPr>
        <p:spPr>
          <a:xfrm>
            <a:off x="2370132" y="6255020"/>
            <a:ext cx="3024000" cy="158400"/>
          </a:xfrm>
          <a:prstGeom prst="rect">
            <a:avLst/>
          </a:prstGeom>
        </p:spPr>
        <p:txBody>
          <a:bodyPr vert="horz" lIns="0" tIns="0" rIns="0" bIns="0" rtlCol="0" anchor="b" anchorCtr="0"/>
          <a:lstStyle>
            <a:lvl1pPr algn="l">
              <a:lnSpc>
                <a:spcPts val="1400"/>
              </a:lnSpc>
              <a:defRPr sz="1000">
                <a:solidFill>
                  <a:schemeClr val="tx1"/>
                </a:solidFill>
                <a:latin typeface="Arial" panose="020B0604020202020204" pitchFamily="34" charset="0"/>
                <a:cs typeface="Arial" panose="020B0604020202020204" pitchFamily="34" charset="0"/>
              </a:defRPr>
            </a:lvl1pPr>
          </a:lstStyle>
          <a:p>
            <a:r>
              <a:rPr lang="en-US"/>
              <a:t>&lt;Document title - footer text&gt;</a:t>
            </a:r>
          </a:p>
        </p:txBody>
      </p:sp>
      <p:pic>
        <p:nvPicPr>
          <p:cNvPr id="10" name="Picture 9">
            <a:extLst>
              <a:ext uri="{FF2B5EF4-FFF2-40B4-BE49-F238E27FC236}">
                <a16:creationId xmlns:a16="http://schemas.microsoft.com/office/drawing/2014/main" id="{648673CE-65CF-CA4E-A6E0-687BC5CDFEC8}"/>
              </a:ext>
            </a:extLst>
          </p:cNvPr>
          <p:cNvPicPr>
            <a:picLocks noChangeAspect="1"/>
          </p:cNvPicPr>
          <p:nvPr userDrawn="1"/>
        </p:nvPicPr>
        <p:blipFill rotWithShape="1">
          <a:blip r:embed="rId2"/>
          <a:srcRect l="76748" t="76748"/>
          <a:stretch/>
        </p:blipFill>
        <p:spPr>
          <a:xfrm>
            <a:off x="9357112" y="5263376"/>
            <a:ext cx="2834887" cy="1594624"/>
          </a:xfrm>
          <a:prstGeom prst="rect">
            <a:avLst/>
          </a:prstGeom>
        </p:spPr>
      </p:pic>
    </p:spTree>
    <p:extLst>
      <p:ext uri="{BB962C8B-B14F-4D97-AF65-F5344CB8AC3E}">
        <p14:creationId xmlns:p14="http://schemas.microsoft.com/office/powerpoint/2010/main" val="1121351040"/>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white">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2F036EA-2038-9C4F-982A-D90239D1399F}"/>
              </a:ext>
            </a:extLst>
          </p:cNvPr>
          <p:cNvPicPr>
            <a:picLocks noChangeAspect="1"/>
          </p:cNvPicPr>
          <p:nvPr userDrawn="1"/>
        </p:nvPicPr>
        <p:blipFill rotWithShape="1">
          <a:blip r:embed="rId2"/>
          <a:srcRect t="51901" r="51901"/>
          <a:stretch/>
        </p:blipFill>
        <p:spPr>
          <a:xfrm>
            <a:off x="0" y="3559372"/>
            <a:ext cx="5864225" cy="3298627"/>
          </a:xfrm>
          <a:prstGeom prst="rect">
            <a:avLst/>
          </a:prstGeom>
        </p:spPr>
      </p:pic>
      <p:sp>
        <p:nvSpPr>
          <p:cNvPr id="8" name="Subtitle 2">
            <a:extLst>
              <a:ext uri="{FF2B5EF4-FFF2-40B4-BE49-F238E27FC236}">
                <a16:creationId xmlns:a16="http://schemas.microsoft.com/office/drawing/2014/main" id="{EC6C29D7-DCE4-A44A-9FBF-4FD386ED40A7}"/>
              </a:ext>
            </a:extLst>
          </p:cNvPr>
          <p:cNvSpPr>
            <a:spLocks noGrp="1"/>
          </p:cNvSpPr>
          <p:nvPr>
            <p:ph type="subTitle" idx="1" hasCustomPrompt="1"/>
          </p:nvPr>
        </p:nvSpPr>
        <p:spPr>
          <a:xfrm>
            <a:off x="4116919" y="1014324"/>
            <a:ext cx="7452781" cy="648000"/>
          </a:xfrm>
        </p:spPr>
        <p:txBody>
          <a:bodyPr lIns="0" tIns="0" rIns="0" bIns="0">
            <a:noAutofit/>
          </a:bodyPr>
          <a:lstStyle>
            <a:lvl1pPr marL="0" indent="0" algn="l">
              <a:lnSpc>
                <a:spcPts val="5000"/>
              </a:lnSpc>
              <a:spcBef>
                <a:spcPts val="0"/>
              </a:spcBef>
              <a:buNone/>
              <a:defRPr sz="420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Subtitle </a:t>
            </a:r>
          </a:p>
        </p:txBody>
      </p:sp>
      <p:sp>
        <p:nvSpPr>
          <p:cNvPr id="9" name="Title 3">
            <a:extLst>
              <a:ext uri="{FF2B5EF4-FFF2-40B4-BE49-F238E27FC236}">
                <a16:creationId xmlns:a16="http://schemas.microsoft.com/office/drawing/2014/main" id="{1CBB7423-6698-3D4E-BB60-6ACB5FAE676A}"/>
              </a:ext>
            </a:extLst>
          </p:cNvPr>
          <p:cNvSpPr>
            <a:spLocks noGrp="1"/>
          </p:cNvSpPr>
          <p:nvPr>
            <p:ph type="title" hasCustomPrompt="1"/>
          </p:nvPr>
        </p:nvSpPr>
        <p:spPr>
          <a:xfrm>
            <a:off x="4116919" y="374043"/>
            <a:ext cx="7452052" cy="648000"/>
          </a:xfrm>
        </p:spPr>
        <p:txBody>
          <a:bodyPr/>
          <a:lstStyle>
            <a:lvl1pPr>
              <a:lnSpc>
                <a:spcPts val="5000"/>
              </a:lnSpc>
              <a:defRPr sz="4200">
                <a:solidFill>
                  <a:schemeClr val="tx1"/>
                </a:solidFill>
              </a:defRPr>
            </a:lvl1pPr>
          </a:lstStyle>
          <a:p>
            <a:r>
              <a:rPr lang="en-US"/>
              <a:t>Presentation title</a:t>
            </a:r>
            <a:endParaRPr lang="en-GB"/>
          </a:p>
        </p:txBody>
      </p:sp>
      <p:sp>
        <p:nvSpPr>
          <p:cNvPr id="7" name="Date Placeholder 6">
            <a:extLst>
              <a:ext uri="{FF2B5EF4-FFF2-40B4-BE49-F238E27FC236}">
                <a16:creationId xmlns:a16="http://schemas.microsoft.com/office/drawing/2014/main" id="{09854A06-A90F-3346-BE32-0335A0421582}"/>
              </a:ext>
            </a:extLst>
          </p:cNvPr>
          <p:cNvSpPr>
            <a:spLocks noGrp="1"/>
          </p:cNvSpPr>
          <p:nvPr>
            <p:ph type="dt" sz="half" idx="10"/>
          </p:nvPr>
        </p:nvSpPr>
        <p:spPr/>
        <p:txBody>
          <a:bodyPr/>
          <a:lstStyle/>
          <a:p>
            <a:fld id="{EB52DD90-64D6-5E49-9411-2B6C31F8E54F}" type="datetime1">
              <a:rPr lang="en-GB" smtClean="0"/>
              <a:t>17/01/2023</a:t>
            </a:fld>
            <a:endParaRPr lang="en-US"/>
          </a:p>
        </p:txBody>
      </p:sp>
    </p:spTree>
    <p:extLst>
      <p:ext uri="{BB962C8B-B14F-4D97-AF65-F5344CB8AC3E}">
        <p14:creationId xmlns:p14="http://schemas.microsoft.com/office/powerpoint/2010/main" val="770520034"/>
      </p:ext>
    </p:extLst>
  </p:cSld>
  <p:clrMapOvr>
    <a:masterClrMapping/>
  </p:clrMapOvr>
  <p:extLst>
    <p:ext uri="{DCECCB84-F9BA-43D5-87BE-67443E8EF086}">
      <p15:sldGuideLst xmlns:p15="http://schemas.microsoft.com/office/powerpoint/2012/main">
        <p15:guide id="1" pos="7287"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 Columns graphics only">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B9B9D262-0345-C54F-BB1D-BE635FAD010F}"/>
              </a:ext>
            </a:extLst>
          </p:cNvPr>
          <p:cNvSpPr>
            <a:spLocks noGrp="1"/>
          </p:cNvSpPr>
          <p:nvPr>
            <p:ph idx="1" hasCustomPrompt="1"/>
          </p:nvPr>
        </p:nvSpPr>
        <p:spPr>
          <a:xfrm>
            <a:off x="624416" y="1520825"/>
            <a:ext cx="3017309" cy="4392613"/>
          </a:xfrm>
          <a:solidFill>
            <a:schemeClr val="accent3"/>
          </a:solidFill>
        </p:spPr>
        <p:txBody>
          <a:bodyPr lIns="108000" tIns="108000" bIns="0"/>
          <a:lstStyle>
            <a:lvl1pPr marL="0" indent="0" algn="l">
              <a:lnSpc>
                <a:spcPts val="1400"/>
              </a:lnSpc>
              <a:spcBef>
                <a:spcPts val="0"/>
              </a:spcBef>
              <a:buFont typeface="Arial" panose="020B0604020202020204" pitchFamily="34" charset="0"/>
              <a:buNone/>
              <a:defRPr sz="1000" b="1"/>
            </a:lvl1pPr>
            <a:lvl2pPr>
              <a:spcBef>
                <a:spcPts val="0"/>
              </a:spcBef>
              <a:defRPr/>
            </a:lvl2pPr>
            <a:lvl3pPr>
              <a:spcBef>
                <a:spcPts val="0"/>
              </a:spcBef>
              <a:defRPr/>
            </a:lvl3pPr>
            <a:lvl4pPr>
              <a:spcBef>
                <a:spcPts val="0"/>
              </a:spcBef>
              <a:defRPr/>
            </a:lvl4pPr>
            <a:lvl5pPr>
              <a:spcBef>
                <a:spcPts val="0"/>
              </a:spcBef>
              <a:defRPr/>
            </a:lvl5pPr>
          </a:lstStyle>
          <a:p>
            <a:pPr lvl="0"/>
            <a:r>
              <a:rPr lang="en-US"/>
              <a:t>Graphic area</a:t>
            </a:r>
          </a:p>
        </p:txBody>
      </p:sp>
      <p:sp>
        <p:nvSpPr>
          <p:cNvPr id="12" name="Text Placeholder 13">
            <a:extLst>
              <a:ext uri="{FF2B5EF4-FFF2-40B4-BE49-F238E27FC236}">
                <a16:creationId xmlns:a16="http://schemas.microsoft.com/office/drawing/2014/main" id="{67664398-9D4F-E449-A9B3-82174A1B5618}"/>
              </a:ext>
            </a:extLst>
          </p:cNvPr>
          <p:cNvSpPr>
            <a:spLocks noGrp="1"/>
          </p:cNvSpPr>
          <p:nvPr>
            <p:ph type="body" sz="quarter" idx="13" hasCustomPrompt="1"/>
          </p:nvPr>
        </p:nvSpPr>
        <p:spPr>
          <a:xfrm>
            <a:off x="624417" y="764314"/>
            <a:ext cx="10001249" cy="360000"/>
          </a:xfrm>
        </p:spPr>
        <p:txBody>
          <a:bodyPr bIns="0">
            <a:noAutofit/>
          </a:bodyPr>
          <a:lstStyle>
            <a:lvl1pPr marL="0" indent="0">
              <a:lnSpc>
                <a:spcPts val="2800"/>
              </a:lnSpc>
              <a:spcBef>
                <a:spcPts val="0"/>
              </a:spcBef>
              <a:buNone/>
              <a:defRPr sz="2400"/>
            </a:lvl1pPr>
            <a:lvl2pPr marL="457189" indent="0">
              <a:lnSpc>
                <a:spcPts val="3733"/>
              </a:lnSpc>
              <a:buNone/>
              <a:defRPr sz="3200"/>
            </a:lvl2pPr>
            <a:lvl3pPr marL="914377" indent="0">
              <a:lnSpc>
                <a:spcPts val="3733"/>
              </a:lnSpc>
              <a:buNone/>
              <a:defRPr sz="3200"/>
            </a:lvl3pPr>
            <a:lvl4pPr marL="1371566" indent="0">
              <a:lnSpc>
                <a:spcPts val="3733"/>
              </a:lnSpc>
              <a:buNone/>
              <a:defRPr sz="3200"/>
            </a:lvl4pPr>
            <a:lvl5pPr marL="1828754" indent="0">
              <a:lnSpc>
                <a:spcPts val="3733"/>
              </a:lnSpc>
              <a:buNone/>
              <a:defRPr sz="3200"/>
            </a:lvl5pPr>
          </a:lstStyle>
          <a:p>
            <a:pPr lvl="0"/>
            <a:r>
              <a:rPr lang="en-US" err="1"/>
              <a:t>Subheadline</a:t>
            </a:r>
            <a:endParaRPr lang="en-US"/>
          </a:p>
        </p:txBody>
      </p:sp>
      <p:sp>
        <p:nvSpPr>
          <p:cNvPr id="16" name="Title Placeholder 1">
            <a:extLst>
              <a:ext uri="{FF2B5EF4-FFF2-40B4-BE49-F238E27FC236}">
                <a16:creationId xmlns:a16="http://schemas.microsoft.com/office/drawing/2014/main" id="{01B51F05-A72A-844E-92BB-3A1955CE0F32}"/>
              </a:ext>
            </a:extLst>
          </p:cNvPr>
          <p:cNvSpPr>
            <a:spLocks noGrp="1"/>
          </p:cNvSpPr>
          <p:nvPr>
            <p:ph type="title" hasCustomPrompt="1"/>
          </p:nvPr>
        </p:nvSpPr>
        <p:spPr>
          <a:xfrm>
            <a:off x="624418" y="408469"/>
            <a:ext cx="10001249" cy="360000"/>
          </a:xfrm>
          <a:prstGeom prst="rect">
            <a:avLst/>
          </a:prstGeom>
        </p:spPr>
        <p:txBody>
          <a:bodyPr vert="horz" lIns="0" tIns="0" rIns="0" bIns="0" rtlCol="0" anchor="t">
            <a:noAutofit/>
          </a:bodyPr>
          <a:lstStyle>
            <a:lvl1pPr>
              <a:defRPr b="1"/>
            </a:lvl1pPr>
          </a:lstStyle>
          <a:p>
            <a:r>
              <a:rPr lang="en-US"/>
              <a:t>Headline</a:t>
            </a:r>
          </a:p>
        </p:txBody>
      </p:sp>
      <p:sp>
        <p:nvSpPr>
          <p:cNvPr id="22" name="Content Placeholder 2">
            <a:extLst>
              <a:ext uri="{FF2B5EF4-FFF2-40B4-BE49-F238E27FC236}">
                <a16:creationId xmlns:a16="http://schemas.microsoft.com/office/drawing/2014/main" id="{D55FC377-E138-7144-9960-3DAF94045090}"/>
              </a:ext>
            </a:extLst>
          </p:cNvPr>
          <p:cNvSpPr>
            <a:spLocks noGrp="1"/>
          </p:cNvSpPr>
          <p:nvPr>
            <p:ph idx="14" hasCustomPrompt="1"/>
          </p:nvPr>
        </p:nvSpPr>
        <p:spPr>
          <a:xfrm>
            <a:off x="4118504" y="1520825"/>
            <a:ext cx="3017309" cy="4392613"/>
          </a:xfrm>
          <a:solidFill>
            <a:schemeClr val="accent3"/>
          </a:solidFill>
        </p:spPr>
        <p:txBody>
          <a:bodyPr lIns="108000" tIns="108000" bIns="0"/>
          <a:lstStyle>
            <a:lvl1pPr marL="0" indent="0" algn="l">
              <a:lnSpc>
                <a:spcPts val="1400"/>
              </a:lnSpc>
              <a:spcBef>
                <a:spcPts val="0"/>
              </a:spcBef>
              <a:buNone/>
              <a:defRPr sz="1000" b="1"/>
            </a:lvl1pPr>
            <a:lvl2pPr>
              <a:spcBef>
                <a:spcPts val="0"/>
              </a:spcBef>
              <a:defRPr/>
            </a:lvl2pPr>
            <a:lvl3pPr>
              <a:spcBef>
                <a:spcPts val="0"/>
              </a:spcBef>
              <a:defRPr/>
            </a:lvl3pPr>
            <a:lvl4pPr>
              <a:spcBef>
                <a:spcPts val="0"/>
              </a:spcBef>
              <a:defRPr/>
            </a:lvl4pPr>
            <a:lvl5pPr>
              <a:spcBef>
                <a:spcPts val="0"/>
              </a:spcBef>
              <a:defRPr/>
            </a:lvl5pPr>
          </a:lstStyle>
          <a:p>
            <a:pPr lvl="0"/>
            <a:r>
              <a:rPr lang="en-US"/>
              <a:t>Graphic area</a:t>
            </a:r>
          </a:p>
        </p:txBody>
      </p:sp>
      <p:sp>
        <p:nvSpPr>
          <p:cNvPr id="23" name="Content Placeholder 2">
            <a:extLst>
              <a:ext uri="{FF2B5EF4-FFF2-40B4-BE49-F238E27FC236}">
                <a16:creationId xmlns:a16="http://schemas.microsoft.com/office/drawing/2014/main" id="{340EC6ED-92A6-A547-891D-F851FE366BCC}"/>
              </a:ext>
            </a:extLst>
          </p:cNvPr>
          <p:cNvSpPr>
            <a:spLocks noGrp="1"/>
          </p:cNvSpPr>
          <p:nvPr>
            <p:ph idx="15" hasCustomPrompt="1"/>
          </p:nvPr>
        </p:nvSpPr>
        <p:spPr>
          <a:xfrm>
            <a:off x="7608357" y="1520825"/>
            <a:ext cx="3017309" cy="4392613"/>
          </a:xfrm>
          <a:solidFill>
            <a:schemeClr val="accent3"/>
          </a:solidFill>
        </p:spPr>
        <p:txBody>
          <a:bodyPr lIns="108000" tIns="108000" bIns="0"/>
          <a:lstStyle>
            <a:lvl1pPr marL="0" indent="0" algn="l">
              <a:lnSpc>
                <a:spcPts val="1400"/>
              </a:lnSpc>
              <a:spcBef>
                <a:spcPts val="0"/>
              </a:spcBef>
              <a:buNone/>
              <a:defRPr sz="1000" b="1"/>
            </a:lvl1pPr>
            <a:lvl2pPr>
              <a:spcBef>
                <a:spcPts val="0"/>
              </a:spcBef>
              <a:defRPr/>
            </a:lvl2pPr>
            <a:lvl3pPr>
              <a:spcBef>
                <a:spcPts val="0"/>
              </a:spcBef>
              <a:defRPr/>
            </a:lvl3pPr>
            <a:lvl4pPr>
              <a:spcBef>
                <a:spcPts val="0"/>
              </a:spcBef>
              <a:defRPr/>
            </a:lvl4pPr>
            <a:lvl5pPr>
              <a:spcBef>
                <a:spcPts val="0"/>
              </a:spcBef>
              <a:defRPr/>
            </a:lvl5pPr>
          </a:lstStyle>
          <a:p>
            <a:pPr lvl="0"/>
            <a:r>
              <a:rPr lang="en-US"/>
              <a:t>Graphic area</a:t>
            </a:r>
          </a:p>
        </p:txBody>
      </p:sp>
      <p:sp>
        <p:nvSpPr>
          <p:cNvPr id="13" name="Footer Placeholder 4">
            <a:extLst>
              <a:ext uri="{FF2B5EF4-FFF2-40B4-BE49-F238E27FC236}">
                <a16:creationId xmlns:a16="http://schemas.microsoft.com/office/drawing/2014/main" id="{5104D9D9-5407-6D46-9C8D-92376A49602B}"/>
              </a:ext>
            </a:extLst>
          </p:cNvPr>
          <p:cNvSpPr txBox="1">
            <a:spLocks/>
          </p:cNvSpPr>
          <p:nvPr userDrawn="1"/>
        </p:nvSpPr>
        <p:spPr>
          <a:xfrm>
            <a:off x="624418" y="6255021"/>
            <a:ext cx="1224000" cy="158400"/>
          </a:xfrm>
          <a:prstGeom prst="rect">
            <a:avLst/>
          </a:prstGeom>
        </p:spPr>
        <p:txBody>
          <a:bodyPr vert="horz" lIns="0" tIns="0" rIns="0" bIns="0" rtlCol="0" anchor="t" anchorCtr="0"/>
          <a:lstStyle>
            <a:defPPr>
              <a:defRPr lang="en-US"/>
            </a:defPPr>
            <a:lvl1pPr marL="0" algn="l" defTabSz="457200" rtl="0" eaLnBrk="1" latinLnBrk="0" hangingPunct="1">
              <a:lnSpc>
                <a:spcPts val="1400"/>
              </a:lnSpc>
              <a:defRPr sz="1000" kern="1200">
                <a:solidFill>
                  <a:schemeClr val="tx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2DA9482-6D33-6D42-929F-85F73996AD74}" type="slidenum">
              <a:rPr lang="en-US" smtClean="0">
                <a:solidFill>
                  <a:schemeClr val="tx1"/>
                </a:solidFill>
              </a:rPr>
              <a:pPr/>
              <a:t>‹#›</a:t>
            </a:fld>
            <a:endParaRPr lang="en-US">
              <a:solidFill>
                <a:schemeClr val="tx1"/>
              </a:solidFill>
            </a:endParaRPr>
          </a:p>
        </p:txBody>
      </p:sp>
      <p:sp>
        <p:nvSpPr>
          <p:cNvPr id="18" name="Footer Placeholder 4">
            <a:extLst>
              <a:ext uri="{FF2B5EF4-FFF2-40B4-BE49-F238E27FC236}">
                <a16:creationId xmlns:a16="http://schemas.microsoft.com/office/drawing/2014/main" id="{63E1E888-6D9B-BC43-9BA3-15B11D5BA063}"/>
              </a:ext>
            </a:extLst>
          </p:cNvPr>
          <p:cNvSpPr>
            <a:spLocks noGrp="1"/>
          </p:cNvSpPr>
          <p:nvPr>
            <p:ph type="ftr" sz="quarter" idx="3"/>
          </p:nvPr>
        </p:nvSpPr>
        <p:spPr>
          <a:xfrm>
            <a:off x="2370132" y="6255020"/>
            <a:ext cx="3024000" cy="158400"/>
          </a:xfrm>
          <a:prstGeom prst="rect">
            <a:avLst/>
          </a:prstGeom>
        </p:spPr>
        <p:txBody>
          <a:bodyPr vert="horz" lIns="0" tIns="0" rIns="0" bIns="0" rtlCol="0" anchor="b" anchorCtr="0"/>
          <a:lstStyle>
            <a:lvl1pPr algn="l">
              <a:lnSpc>
                <a:spcPts val="1400"/>
              </a:lnSpc>
              <a:defRPr sz="1000">
                <a:solidFill>
                  <a:schemeClr val="tx1"/>
                </a:solidFill>
                <a:latin typeface="Arial" panose="020B0604020202020204" pitchFamily="34" charset="0"/>
                <a:cs typeface="Arial" panose="020B0604020202020204" pitchFamily="34" charset="0"/>
              </a:defRPr>
            </a:lvl1pPr>
          </a:lstStyle>
          <a:p>
            <a:r>
              <a:rPr lang="en-US"/>
              <a:t>&lt;Document title - footer text&gt;</a:t>
            </a:r>
          </a:p>
        </p:txBody>
      </p:sp>
      <p:pic>
        <p:nvPicPr>
          <p:cNvPr id="10" name="Picture 9">
            <a:extLst>
              <a:ext uri="{FF2B5EF4-FFF2-40B4-BE49-F238E27FC236}">
                <a16:creationId xmlns:a16="http://schemas.microsoft.com/office/drawing/2014/main" id="{1EFBE547-8448-2048-849C-458525C1934E}"/>
              </a:ext>
            </a:extLst>
          </p:cNvPr>
          <p:cNvPicPr>
            <a:picLocks noChangeAspect="1"/>
          </p:cNvPicPr>
          <p:nvPr userDrawn="1"/>
        </p:nvPicPr>
        <p:blipFill rotWithShape="1">
          <a:blip r:embed="rId2"/>
          <a:srcRect l="76748" t="76748"/>
          <a:stretch/>
        </p:blipFill>
        <p:spPr>
          <a:xfrm>
            <a:off x="9357112" y="5263376"/>
            <a:ext cx="2834887" cy="1594624"/>
          </a:xfrm>
          <a:prstGeom prst="rect">
            <a:avLst/>
          </a:prstGeom>
        </p:spPr>
      </p:pic>
    </p:spTree>
    <p:extLst>
      <p:ext uri="{BB962C8B-B14F-4D97-AF65-F5344CB8AC3E}">
        <p14:creationId xmlns:p14="http://schemas.microsoft.com/office/powerpoint/2010/main" val="4018848291"/>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Columns text + graphics option A">
    <p:spTree>
      <p:nvGrpSpPr>
        <p:cNvPr id="1" name=""/>
        <p:cNvGrpSpPr/>
        <p:nvPr/>
      </p:nvGrpSpPr>
      <p:grpSpPr>
        <a:xfrm>
          <a:off x="0" y="0"/>
          <a:ext cx="0" cy="0"/>
          <a:chOff x="0" y="0"/>
          <a:chExt cx="0" cy="0"/>
        </a:xfrm>
      </p:grpSpPr>
      <p:sp>
        <p:nvSpPr>
          <p:cNvPr id="16" name="Content Placeholder 2">
            <a:extLst>
              <a:ext uri="{FF2B5EF4-FFF2-40B4-BE49-F238E27FC236}">
                <a16:creationId xmlns:a16="http://schemas.microsoft.com/office/drawing/2014/main" id="{FAFCA2F8-8D50-6549-84FB-0CC333A3EF9D}"/>
              </a:ext>
            </a:extLst>
          </p:cNvPr>
          <p:cNvSpPr>
            <a:spLocks noGrp="1"/>
          </p:cNvSpPr>
          <p:nvPr>
            <p:ph idx="1" hasCustomPrompt="1"/>
          </p:nvPr>
        </p:nvSpPr>
        <p:spPr>
          <a:xfrm>
            <a:off x="624416" y="1520825"/>
            <a:ext cx="3017309" cy="4392613"/>
          </a:xfrm>
        </p:spPr>
        <p:txBody>
          <a:bodyPr bIns="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stStyle>
          <a:p>
            <a:pPr lvl="0"/>
            <a:r>
              <a:rPr lang="en-US"/>
              <a:t>Edit content</a:t>
            </a:r>
          </a:p>
          <a:p>
            <a:pPr lvl="1"/>
            <a:r>
              <a:rPr lang="en-US"/>
              <a:t>Second level</a:t>
            </a:r>
          </a:p>
          <a:p>
            <a:pPr lvl="2"/>
            <a:r>
              <a:rPr lang="en-US"/>
              <a:t>Third level</a:t>
            </a:r>
          </a:p>
          <a:p>
            <a:pPr lvl="3"/>
            <a:r>
              <a:rPr lang="en-US"/>
              <a:t>Fourth level</a:t>
            </a:r>
          </a:p>
        </p:txBody>
      </p:sp>
      <p:sp>
        <p:nvSpPr>
          <p:cNvPr id="17" name="Text Placeholder 13">
            <a:extLst>
              <a:ext uri="{FF2B5EF4-FFF2-40B4-BE49-F238E27FC236}">
                <a16:creationId xmlns:a16="http://schemas.microsoft.com/office/drawing/2014/main" id="{86162FEE-DCCC-EF4C-AE98-ED5B841C45B8}"/>
              </a:ext>
            </a:extLst>
          </p:cNvPr>
          <p:cNvSpPr>
            <a:spLocks noGrp="1"/>
          </p:cNvSpPr>
          <p:nvPr>
            <p:ph type="body" sz="quarter" idx="13" hasCustomPrompt="1"/>
          </p:nvPr>
        </p:nvSpPr>
        <p:spPr>
          <a:xfrm>
            <a:off x="624417" y="764314"/>
            <a:ext cx="10001249" cy="360000"/>
          </a:xfrm>
        </p:spPr>
        <p:txBody>
          <a:bodyPr bIns="0">
            <a:noAutofit/>
          </a:bodyPr>
          <a:lstStyle>
            <a:lvl1pPr marL="0" indent="0">
              <a:lnSpc>
                <a:spcPts val="2800"/>
              </a:lnSpc>
              <a:spcBef>
                <a:spcPts val="0"/>
              </a:spcBef>
              <a:buNone/>
              <a:defRPr sz="2400"/>
            </a:lvl1pPr>
            <a:lvl2pPr marL="457189" indent="0">
              <a:lnSpc>
                <a:spcPts val="3733"/>
              </a:lnSpc>
              <a:buNone/>
              <a:defRPr sz="3200"/>
            </a:lvl2pPr>
            <a:lvl3pPr marL="914377" indent="0">
              <a:lnSpc>
                <a:spcPts val="3733"/>
              </a:lnSpc>
              <a:buNone/>
              <a:defRPr sz="3200"/>
            </a:lvl3pPr>
            <a:lvl4pPr marL="1371566" indent="0">
              <a:lnSpc>
                <a:spcPts val="3733"/>
              </a:lnSpc>
              <a:buNone/>
              <a:defRPr sz="3200"/>
            </a:lvl4pPr>
            <a:lvl5pPr marL="1828754" indent="0">
              <a:lnSpc>
                <a:spcPts val="3733"/>
              </a:lnSpc>
              <a:buNone/>
              <a:defRPr sz="3200"/>
            </a:lvl5pPr>
          </a:lstStyle>
          <a:p>
            <a:pPr lvl="0"/>
            <a:r>
              <a:rPr lang="en-US" err="1"/>
              <a:t>Subheadline</a:t>
            </a:r>
            <a:endParaRPr lang="en-US"/>
          </a:p>
        </p:txBody>
      </p:sp>
      <p:sp>
        <p:nvSpPr>
          <p:cNvPr id="18" name="Title Placeholder 1">
            <a:extLst>
              <a:ext uri="{FF2B5EF4-FFF2-40B4-BE49-F238E27FC236}">
                <a16:creationId xmlns:a16="http://schemas.microsoft.com/office/drawing/2014/main" id="{7F9BCC3E-07ED-314B-B316-7DBE9B937429}"/>
              </a:ext>
            </a:extLst>
          </p:cNvPr>
          <p:cNvSpPr>
            <a:spLocks noGrp="1"/>
          </p:cNvSpPr>
          <p:nvPr>
            <p:ph type="title" hasCustomPrompt="1"/>
          </p:nvPr>
        </p:nvSpPr>
        <p:spPr>
          <a:xfrm>
            <a:off x="624418" y="408469"/>
            <a:ext cx="10001249" cy="360000"/>
          </a:xfrm>
          <a:prstGeom prst="rect">
            <a:avLst/>
          </a:prstGeom>
        </p:spPr>
        <p:txBody>
          <a:bodyPr vert="horz" lIns="0" tIns="0" rIns="0" bIns="0" rtlCol="0" anchor="t">
            <a:noAutofit/>
          </a:bodyPr>
          <a:lstStyle>
            <a:lvl1pPr>
              <a:defRPr b="1"/>
            </a:lvl1pPr>
          </a:lstStyle>
          <a:p>
            <a:r>
              <a:rPr lang="en-US"/>
              <a:t>Headline</a:t>
            </a:r>
          </a:p>
        </p:txBody>
      </p:sp>
      <p:sp>
        <p:nvSpPr>
          <p:cNvPr id="24" name="Content Placeholder 2">
            <a:extLst>
              <a:ext uri="{FF2B5EF4-FFF2-40B4-BE49-F238E27FC236}">
                <a16:creationId xmlns:a16="http://schemas.microsoft.com/office/drawing/2014/main" id="{F5FB026D-3945-054C-8DE7-88368E99507A}"/>
              </a:ext>
            </a:extLst>
          </p:cNvPr>
          <p:cNvSpPr>
            <a:spLocks noGrp="1"/>
          </p:cNvSpPr>
          <p:nvPr>
            <p:ph idx="16" hasCustomPrompt="1"/>
          </p:nvPr>
        </p:nvSpPr>
        <p:spPr>
          <a:xfrm>
            <a:off x="4118504" y="1520825"/>
            <a:ext cx="3017309" cy="4392613"/>
          </a:xfrm>
        </p:spPr>
        <p:txBody>
          <a:bodyPr bIns="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stStyle>
          <a:p>
            <a:pPr lvl="0"/>
            <a:r>
              <a:rPr lang="en-US"/>
              <a:t>Edit content</a:t>
            </a:r>
          </a:p>
          <a:p>
            <a:pPr lvl="1"/>
            <a:r>
              <a:rPr lang="en-US"/>
              <a:t>Second level</a:t>
            </a:r>
          </a:p>
          <a:p>
            <a:pPr lvl="2"/>
            <a:r>
              <a:rPr lang="en-US"/>
              <a:t>Third level</a:t>
            </a:r>
          </a:p>
          <a:p>
            <a:pPr lvl="3"/>
            <a:r>
              <a:rPr lang="en-US"/>
              <a:t>Fourth level</a:t>
            </a:r>
          </a:p>
        </p:txBody>
      </p:sp>
      <p:sp>
        <p:nvSpPr>
          <p:cNvPr id="25" name="Content Placeholder 2">
            <a:extLst>
              <a:ext uri="{FF2B5EF4-FFF2-40B4-BE49-F238E27FC236}">
                <a16:creationId xmlns:a16="http://schemas.microsoft.com/office/drawing/2014/main" id="{2AC387DF-2AF8-224A-AED1-8D3D04BC31DD}"/>
              </a:ext>
            </a:extLst>
          </p:cNvPr>
          <p:cNvSpPr>
            <a:spLocks noGrp="1"/>
          </p:cNvSpPr>
          <p:nvPr>
            <p:ph idx="15" hasCustomPrompt="1"/>
          </p:nvPr>
        </p:nvSpPr>
        <p:spPr>
          <a:xfrm>
            <a:off x="7608357" y="1520825"/>
            <a:ext cx="3017309" cy="4392613"/>
          </a:xfrm>
          <a:solidFill>
            <a:schemeClr val="accent3"/>
          </a:solidFill>
        </p:spPr>
        <p:txBody>
          <a:bodyPr lIns="108000" tIns="108000" bIns="0"/>
          <a:lstStyle>
            <a:lvl1pPr marL="0" indent="0" algn="l">
              <a:lnSpc>
                <a:spcPts val="1400"/>
              </a:lnSpc>
              <a:spcBef>
                <a:spcPts val="0"/>
              </a:spcBef>
              <a:buNone/>
              <a:defRPr sz="1000" b="1"/>
            </a:lvl1pPr>
            <a:lvl2pPr>
              <a:spcBef>
                <a:spcPts val="0"/>
              </a:spcBef>
              <a:defRPr/>
            </a:lvl2pPr>
            <a:lvl3pPr>
              <a:spcBef>
                <a:spcPts val="0"/>
              </a:spcBef>
              <a:defRPr/>
            </a:lvl3pPr>
            <a:lvl4pPr>
              <a:spcBef>
                <a:spcPts val="0"/>
              </a:spcBef>
              <a:defRPr/>
            </a:lvl4pPr>
            <a:lvl5pPr>
              <a:spcBef>
                <a:spcPts val="0"/>
              </a:spcBef>
              <a:defRPr/>
            </a:lvl5pPr>
          </a:lstStyle>
          <a:p>
            <a:pPr lvl="0"/>
            <a:r>
              <a:rPr lang="en-US"/>
              <a:t>Graphic area</a:t>
            </a:r>
          </a:p>
        </p:txBody>
      </p:sp>
      <p:sp>
        <p:nvSpPr>
          <p:cNvPr id="11" name="Footer Placeholder 4">
            <a:extLst>
              <a:ext uri="{FF2B5EF4-FFF2-40B4-BE49-F238E27FC236}">
                <a16:creationId xmlns:a16="http://schemas.microsoft.com/office/drawing/2014/main" id="{A30C0E56-4D0F-E048-A941-575CCFFFBE6A}"/>
              </a:ext>
            </a:extLst>
          </p:cNvPr>
          <p:cNvSpPr txBox="1">
            <a:spLocks/>
          </p:cNvSpPr>
          <p:nvPr userDrawn="1"/>
        </p:nvSpPr>
        <p:spPr>
          <a:xfrm>
            <a:off x="624418" y="6255021"/>
            <a:ext cx="1224000" cy="158400"/>
          </a:xfrm>
          <a:prstGeom prst="rect">
            <a:avLst/>
          </a:prstGeom>
        </p:spPr>
        <p:txBody>
          <a:bodyPr vert="horz" lIns="0" tIns="0" rIns="0" bIns="0" rtlCol="0" anchor="t" anchorCtr="0"/>
          <a:lstStyle>
            <a:defPPr>
              <a:defRPr lang="en-US"/>
            </a:defPPr>
            <a:lvl1pPr marL="0" algn="l" defTabSz="457200" rtl="0" eaLnBrk="1" latinLnBrk="0" hangingPunct="1">
              <a:lnSpc>
                <a:spcPts val="1400"/>
              </a:lnSpc>
              <a:defRPr sz="1000" kern="1200">
                <a:solidFill>
                  <a:schemeClr val="tx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2DA9482-6D33-6D42-929F-85F73996AD74}" type="slidenum">
              <a:rPr lang="en-US" smtClean="0">
                <a:solidFill>
                  <a:schemeClr val="tx1"/>
                </a:solidFill>
              </a:rPr>
              <a:pPr/>
              <a:t>‹#›</a:t>
            </a:fld>
            <a:endParaRPr lang="en-US">
              <a:solidFill>
                <a:schemeClr val="tx1"/>
              </a:solidFill>
            </a:endParaRPr>
          </a:p>
        </p:txBody>
      </p:sp>
      <p:sp>
        <p:nvSpPr>
          <p:cNvPr id="15" name="Footer Placeholder 4">
            <a:extLst>
              <a:ext uri="{FF2B5EF4-FFF2-40B4-BE49-F238E27FC236}">
                <a16:creationId xmlns:a16="http://schemas.microsoft.com/office/drawing/2014/main" id="{B1F29CA9-211B-F44A-A8D2-C4516C61D5AE}"/>
              </a:ext>
            </a:extLst>
          </p:cNvPr>
          <p:cNvSpPr>
            <a:spLocks noGrp="1"/>
          </p:cNvSpPr>
          <p:nvPr>
            <p:ph type="ftr" sz="quarter" idx="3"/>
          </p:nvPr>
        </p:nvSpPr>
        <p:spPr>
          <a:xfrm>
            <a:off x="2370132" y="6255020"/>
            <a:ext cx="3024000" cy="158400"/>
          </a:xfrm>
          <a:prstGeom prst="rect">
            <a:avLst/>
          </a:prstGeom>
        </p:spPr>
        <p:txBody>
          <a:bodyPr vert="horz" lIns="0" tIns="0" rIns="0" bIns="0" rtlCol="0" anchor="b" anchorCtr="0"/>
          <a:lstStyle>
            <a:lvl1pPr algn="l">
              <a:lnSpc>
                <a:spcPts val="1400"/>
              </a:lnSpc>
              <a:defRPr sz="1000">
                <a:solidFill>
                  <a:schemeClr val="tx1"/>
                </a:solidFill>
                <a:latin typeface="Arial" panose="020B0604020202020204" pitchFamily="34" charset="0"/>
                <a:cs typeface="Arial" panose="020B0604020202020204" pitchFamily="34" charset="0"/>
              </a:defRPr>
            </a:lvl1pPr>
          </a:lstStyle>
          <a:p>
            <a:r>
              <a:rPr lang="en-US"/>
              <a:t>&lt;Document title - footer text&gt;</a:t>
            </a:r>
          </a:p>
        </p:txBody>
      </p:sp>
      <p:pic>
        <p:nvPicPr>
          <p:cNvPr id="10" name="Picture 9">
            <a:extLst>
              <a:ext uri="{FF2B5EF4-FFF2-40B4-BE49-F238E27FC236}">
                <a16:creationId xmlns:a16="http://schemas.microsoft.com/office/drawing/2014/main" id="{C0A1B421-13F5-C34A-9792-D126E64C1E92}"/>
              </a:ext>
            </a:extLst>
          </p:cNvPr>
          <p:cNvPicPr>
            <a:picLocks noChangeAspect="1"/>
          </p:cNvPicPr>
          <p:nvPr userDrawn="1"/>
        </p:nvPicPr>
        <p:blipFill rotWithShape="1">
          <a:blip r:embed="rId2"/>
          <a:srcRect l="76748" t="76748"/>
          <a:stretch/>
        </p:blipFill>
        <p:spPr>
          <a:xfrm>
            <a:off x="9357112" y="5263376"/>
            <a:ext cx="2834887" cy="1594624"/>
          </a:xfrm>
          <a:prstGeom prst="rect">
            <a:avLst/>
          </a:prstGeom>
        </p:spPr>
      </p:pic>
    </p:spTree>
    <p:extLst>
      <p:ext uri="{BB962C8B-B14F-4D97-AF65-F5344CB8AC3E}">
        <p14:creationId xmlns:p14="http://schemas.microsoft.com/office/powerpoint/2010/main" val="520702134"/>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 Columns text + graphics option B">
    <p:spTree>
      <p:nvGrpSpPr>
        <p:cNvPr id="1" name=""/>
        <p:cNvGrpSpPr/>
        <p:nvPr/>
      </p:nvGrpSpPr>
      <p:grpSpPr>
        <a:xfrm>
          <a:off x="0" y="0"/>
          <a:ext cx="0" cy="0"/>
          <a:chOff x="0" y="0"/>
          <a:chExt cx="0" cy="0"/>
        </a:xfrm>
      </p:grpSpPr>
      <p:sp>
        <p:nvSpPr>
          <p:cNvPr id="16" name="Content Placeholder 2">
            <a:extLst>
              <a:ext uri="{FF2B5EF4-FFF2-40B4-BE49-F238E27FC236}">
                <a16:creationId xmlns:a16="http://schemas.microsoft.com/office/drawing/2014/main" id="{FAFCA2F8-8D50-6549-84FB-0CC333A3EF9D}"/>
              </a:ext>
            </a:extLst>
          </p:cNvPr>
          <p:cNvSpPr>
            <a:spLocks noGrp="1"/>
          </p:cNvSpPr>
          <p:nvPr>
            <p:ph idx="1" hasCustomPrompt="1"/>
          </p:nvPr>
        </p:nvSpPr>
        <p:spPr>
          <a:xfrm>
            <a:off x="624416" y="1520825"/>
            <a:ext cx="3017309" cy="4392613"/>
          </a:xfrm>
        </p:spPr>
        <p:txBody>
          <a:bodyPr bIns="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stStyle>
          <a:p>
            <a:pPr lvl="0"/>
            <a:r>
              <a:rPr lang="en-US"/>
              <a:t>Edit content</a:t>
            </a:r>
          </a:p>
          <a:p>
            <a:pPr lvl="1"/>
            <a:r>
              <a:rPr lang="en-US"/>
              <a:t>Second level</a:t>
            </a:r>
          </a:p>
          <a:p>
            <a:pPr lvl="2"/>
            <a:r>
              <a:rPr lang="en-US"/>
              <a:t>Third level</a:t>
            </a:r>
          </a:p>
          <a:p>
            <a:pPr lvl="3"/>
            <a:r>
              <a:rPr lang="en-US"/>
              <a:t>Fourth level</a:t>
            </a:r>
          </a:p>
        </p:txBody>
      </p:sp>
      <p:sp>
        <p:nvSpPr>
          <p:cNvPr id="17" name="Text Placeholder 13">
            <a:extLst>
              <a:ext uri="{FF2B5EF4-FFF2-40B4-BE49-F238E27FC236}">
                <a16:creationId xmlns:a16="http://schemas.microsoft.com/office/drawing/2014/main" id="{86162FEE-DCCC-EF4C-AE98-ED5B841C45B8}"/>
              </a:ext>
            </a:extLst>
          </p:cNvPr>
          <p:cNvSpPr>
            <a:spLocks noGrp="1"/>
          </p:cNvSpPr>
          <p:nvPr>
            <p:ph type="body" sz="quarter" idx="13" hasCustomPrompt="1"/>
          </p:nvPr>
        </p:nvSpPr>
        <p:spPr>
          <a:xfrm>
            <a:off x="624417" y="764314"/>
            <a:ext cx="10001249" cy="360000"/>
          </a:xfrm>
        </p:spPr>
        <p:txBody>
          <a:bodyPr bIns="0">
            <a:noAutofit/>
          </a:bodyPr>
          <a:lstStyle>
            <a:lvl1pPr marL="0" indent="0">
              <a:lnSpc>
                <a:spcPts val="2800"/>
              </a:lnSpc>
              <a:spcBef>
                <a:spcPts val="0"/>
              </a:spcBef>
              <a:buNone/>
              <a:defRPr sz="2400"/>
            </a:lvl1pPr>
            <a:lvl2pPr marL="457189" indent="0">
              <a:lnSpc>
                <a:spcPts val="3733"/>
              </a:lnSpc>
              <a:buNone/>
              <a:defRPr sz="3200"/>
            </a:lvl2pPr>
            <a:lvl3pPr marL="914377" indent="0">
              <a:lnSpc>
                <a:spcPts val="3733"/>
              </a:lnSpc>
              <a:buNone/>
              <a:defRPr sz="3200"/>
            </a:lvl3pPr>
            <a:lvl4pPr marL="1371566" indent="0">
              <a:lnSpc>
                <a:spcPts val="3733"/>
              </a:lnSpc>
              <a:buNone/>
              <a:defRPr sz="3200"/>
            </a:lvl4pPr>
            <a:lvl5pPr marL="1828754" indent="0">
              <a:lnSpc>
                <a:spcPts val="3733"/>
              </a:lnSpc>
              <a:buNone/>
              <a:defRPr sz="3200"/>
            </a:lvl5pPr>
          </a:lstStyle>
          <a:p>
            <a:pPr lvl="0"/>
            <a:r>
              <a:rPr lang="en-US" err="1"/>
              <a:t>Subheadline</a:t>
            </a:r>
            <a:endParaRPr lang="en-US"/>
          </a:p>
        </p:txBody>
      </p:sp>
      <p:sp>
        <p:nvSpPr>
          <p:cNvPr id="18" name="Title Placeholder 1">
            <a:extLst>
              <a:ext uri="{FF2B5EF4-FFF2-40B4-BE49-F238E27FC236}">
                <a16:creationId xmlns:a16="http://schemas.microsoft.com/office/drawing/2014/main" id="{7F9BCC3E-07ED-314B-B316-7DBE9B937429}"/>
              </a:ext>
            </a:extLst>
          </p:cNvPr>
          <p:cNvSpPr>
            <a:spLocks noGrp="1"/>
          </p:cNvSpPr>
          <p:nvPr>
            <p:ph type="title" hasCustomPrompt="1"/>
          </p:nvPr>
        </p:nvSpPr>
        <p:spPr>
          <a:xfrm>
            <a:off x="624418" y="408469"/>
            <a:ext cx="10001249" cy="360000"/>
          </a:xfrm>
          <a:prstGeom prst="rect">
            <a:avLst/>
          </a:prstGeom>
        </p:spPr>
        <p:txBody>
          <a:bodyPr vert="horz" lIns="0" tIns="0" rIns="0" bIns="0" rtlCol="0" anchor="t">
            <a:noAutofit/>
          </a:bodyPr>
          <a:lstStyle>
            <a:lvl1pPr>
              <a:defRPr b="1"/>
            </a:lvl1pPr>
          </a:lstStyle>
          <a:p>
            <a:r>
              <a:rPr lang="en-US"/>
              <a:t>Headline</a:t>
            </a:r>
          </a:p>
        </p:txBody>
      </p:sp>
      <p:sp>
        <p:nvSpPr>
          <p:cNvPr id="25" name="Content Placeholder 2">
            <a:extLst>
              <a:ext uri="{FF2B5EF4-FFF2-40B4-BE49-F238E27FC236}">
                <a16:creationId xmlns:a16="http://schemas.microsoft.com/office/drawing/2014/main" id="{2AC387DF-2AF8-224A-AED1-8D3D04BC31DD}"/>
              </a:ext>
            </a:extLst>
          </p:cNvPr>
          <p:cNvSpPr>
            <a:spLocks noGrp="1"/>
          </p:cNvSpPr>
          <p:nvPr>
            <p:ph idx="15" hasCustomPrompt="1"/>
          </p:nvPr>
        </p:nvSpPr>
        <p:spPr>
          <a:xfrm>
            <a:off x="7608357" y="1520825"/>
            <a:ext cx="3017309" cy="4392613"/>
          </a:xfrm>
          <a:solidFill>
            <a:schemeClr val="accent3"/>
          </a:solidFill>
        </p:spPr>
        <p:txBody>
          <a:bodyPr lIns="108000" tIns="108000" bIns="0"/>
          <a:lstStyle>
            <a:lvl1pPr marL="0" indent="0" algn="l">
              <a:lnSpc>
                <a:spcPts val="1400"/>
              </a:lnSpc>
              <a:spcBef>
                <a:spcPts val="0"/>
              </a:spcBef>
              <a:buNone/>
              <a:defRPr sz="1000" b="1"/>
            </a:lvl1pPr>
            <a:lvl2pPr>
              <a:spcBef>
                <a:spcPts val="0"/>
              </a:spcBef>
              <a:defRPr/>
            </a:lvl2pPr>
            <a:lvl3pPr>
              <a:spcBef>
                <a:spcPts val="0"/>
              </a:spcBef>
              <a:defRPr/>
            </a:lvl3pPr>
            <a:lvl4pPr>
              <a:spcBef>
                <a:spcPts val="0"/>
              </a:spcBef>
              <a:defRPr/>
            </a:lvl4pPr>
            <a:lvl5pPr>
              <a:spcBef>
                <a:spcPts val="0"/>
              </a:spcBef>
              <a:defRPr/>
            </a:lvl5pPr>
          </a:lstStyle>
          <a:p>
            <a:pPr lvl="0"/>
            <a:r>
              <a:rPr lang="en-US"/>
              <a:t>Graphic area</a:t>
            </a:r>
          </a:p>
        </p:txBody>
      </p:sp>
      <p:sp>
        <p:nvSpPr>
          <p:cNvPr id="13" name="Content Placeholder 2">
            <a:extLst>
              <a:ext uri="{FF2B5EF4-FFF2-40B4-BE49-F238E27FC236}">
                <a16:creationId xmlns:a16="http://schemas.microsoft.com/office/drawing/2014/main" id="{411CAE15-C5EB-3D4B-A338-A8DFD867076D}"/>
              </a:ext>
            </a:extLst>
          </p:cNvPr>
          <p:cNvSpPr>
            <a:spLocks noGrp="1"/>
          </p:cNvSpPr>
          <p:nvPr>
            <p:ph idx="16" hasCustomPrompt="1"/>
          </p:nvPr>
        </p:nvSpPr>
        <p:spPr>
          <a:xfrm>
            <a:off x="4118504" y="1520825"/>
            <a:ext cx="3017309" cy="4392613"/>
          </a:xfrm>
          <a:solidFill>
            <a:schemeClr val="accent3"/>
          </a:solidFill>
        </p:spPr>
        <p:txBody>
          <a:bodyPr lIns="108000" tIns="108000" bIns="0"/>
          <a:lstStyle>
            <a:lvl1pPr marL="0" indent="0" algn="l">
              <a:lnSpc>
                <a:spcPts val="1400"/>
              </a:lnSpc>
              <a:spcBef>
                <a:spcPts val="0"/>
              </a:spcBef>
              <a:buNone/>
              <a:defRPr sz="1000" b="1"/>
            </a:lvl1pPr>
            <a:lvl2pPr>
              <a:spcBef>
                <a:spcPts val="0"/>
              </a:spcBef>
              <a:defRPr/>
            </a:lvl2pPr>
            <a:lvl3pPr>
              <a:spcBef>
                <a:spcPts val="0"/>
              </a:spcBef>
              <a:defRPr/>
            </a:lvl3pPr>
            <a:lvl4pPr>
              <a:spcBef>
                <a:spcPts val="0"/>
              </a:spcBef>
              <a:defRPr/>
            </a:lvl4pPr>
            <a:lvl5pPr>
              <a:spcBef>
                <a:spcPts val="0"/>
              </a:spcBef>
              <a:defRPr/>
            </a:lvl5pPr>
          </a:lstStyle>
          <a:p>
            <a:pPr lvl="0"/>
            <a:r>
              <a:rPr lang="en-US"/>
              <a:t>Graphic area</a:t>
            </a:r>
          </a:p>
        </p:txBody>
      </p:sp>
      <p:sp>
        <p:nvSpPr>
          <p:cNvPr id="11" name="Footer Placeholder 4">
            <a:extLst>
              <a:ext uri="{FF2B5EF4-FFF2-40B4-BE49-F238E27FC236}">
                <a16:creationId xmlns:a16="http://schemas.microsoft.com/office/drawing/2014/main" id="{74469F5C-298B-454F-B926-D3E03E23951A}"/>
              </a:ext>
            </a:extLst>
          </p:cNvPr>
          <p:cNvSpPr txBox="1">
            <a:spLocks/>
          </p:cNvSpPr>
          <p:nvPr userDrawn="1"/>
        </p:nvSpPr>
        <p:spPr>
          <a:xfrm>
            <a:off x="624418" y="6255021"/>
            <a:ext cx="1224000" cy="158400"/>
          </a:xfrm>
          <a:prstGeom prst="rect">
            <a:avLst/>
          </a:prstGeom>
        </p:spPr>
        <p:txBody>
          <a:bodyPr vert="horz" lIns="0" tIns="0" rIns="0" bIns="0" rtlCol="0" anchor="t" anchorCtr="0"/>
          <a:lstStyle>
            <a:defPPr>
              <a:defRPr lang="en-US"/>
            </a:defPPr>
            <a:lvl1pPr marL="0" algn="l" defTabSz="457200" rtl="0" eaLnBrk="1" latinLnBrk="0" hangingPunct="1">
              <a:lnSpc>
                <a:spcPts val="1400"/>
              </a:lnSpc>
              <a:defRPr sz="1000" kern="1200">
                <a:solidFill>
                  <a:schemeClr val="tx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2DA9482-6D33-6D42-929F-85F73996AD74}" type="slidenum">
              <a:rPr lang="en-US" smtClean="0">
                <a:solidFill>
                  <a:schemeClr val="tx1"/>
                </a:solidFill>
              </a:rPr>
              <a:pPr/>
              <a:t>‹#›</a:t>
            </a:fld>
            <a:endParaRPr lang="en-US">
              <a:solidFill>
                <a:schemeClr val="tx1"/>
              </a:solidFill>
            </a:endParaRPr>
          </a:p>
        </p:txBody>
      </p:sp>
      <p:sp>
        <p:nvSpPr>
          <p:cNvPr id="19" name="Footer Placeholder 4">
            <a:extLst>
              <a:ext uri="{FF2B5EF4-FFF2-40B4-BE49-F238E27FC236}">
                <a16:creationId xmlns:a16="http://schemas.microsoft.com/office/drawing/2014/main" id="{9360CFE9-4D3B-994D-AC24-C63B0EFFDE45}"/>
              </a:ext>
            </a:extLst>
          </p:cNvPr>
          <p:cNvSpPr>
            <a:spLocks noGrp="1"/>
          </p:cNvSpPr>
          <p:nvPr>
            <p:ph type="ftr" sz="quarter" idx="3"/>
          </p:nvPr>
        </p:nvSpPr>
        <p:spPr>
          <a:xfrm>
            <a:off x="2370132" y="6255020"/>
            <a:ext cx="3024000" cy="158400"/>
          </a:xfrm>
          <a:prstGeom prst="rect">
            <a:avLst/>
          </a:prstGeom>
        </p:spPr>
        <p:txBody>
          <a:bodyPr vert="horz" lIns="0" tIns="0" rIns="0" bIns="0" rtlCol="0" anchor="b" anchorCtr="0"/>
          <a:lstStyle>
            <a:lvl1pPr algn="l">
              <a:lnSpc>
                <a:spcPts val="1400"/>
              </a:lnSpc>
              <a:defRPr sz="1000">
                <a:solidFill>
                  <a:schemeClr val="tx1"/>
                </a:solidFill>
                <a:latin typeface="Arial" panose="020B0604020202020204" pitchFamily="34" charset="0"/>
                <a:cs typeface="Arial" panose="020B0604020202020204" pitchFamily="34" charset="0"/>
              </a:defRPr>
            </a:lvl1pPr>
          </a:lstStyle>
          <a:p>
            <a:r>
              <a:rPr lang="en-US"/>
              <a:t>&lt;Document title - footer text&gt;</a:t>
            </a:r>
          </a:p>
        </p:txBody>
      </p:sp>
      <p:pic>
        <p:nvPicPr>
          <p:cNvPr id="10" name="Picture 9">
            <a:extLst>
              <a:ext uri="{FF2B5EF4-FFF2-40B4-BE49-F238E27FC236}">
                <a16:creationId xmlns:a16="http://schemas.microsoft.com/office/drawing/2014/main" id="{262A0B97-C84F-E341-8F29-604DDCF58471}"/>
              </a:ext>
            </a:extLst>
          </p:cNvPr>
          <p:cNvPicPr>
            <a:picLocks noChangeAspect="1"/>
          </p:cNvPicPr>
          <p:nvPr userDrawn="1"/>
        </p:nvPicPr>
        <p:blipFill rotWithShape="1">
          <a:blip r:embed="rId2"/>
          <a:srcRect l="76748" t="76748"/>
          <a:stretch/>
        </p:blipFill>
        <p:spPr>
          <a:xfrm>
            <a:off x="9357112" y="5263376"/>
            <a:ext cx="2834887" cy="1594624"/>
          </a:xfrm>
          <a:prstGeom prst="rect">
            <a:avLst/>
          </a:prstGeom>
        </p:spPr>
      </p:pic>
    </p:spTree>
    <p:extLst>
      <p:ext uri="{BB962C8B-B14F-4D97-AF65-F5344CB8AC3E}">
        <p14:creationId xmlns:p14="http://schemas.microsoft.com/office/powerpoint/2010/main" val="4015984281"/>
      </p:ext>
    </p:extLst>
  </p:cSld>
  <p:clrMapOvr>
    <a:masterClrMapping/>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 Columns text + graphics option C">
    <p:spTree>
      <p:nvGrpSpPr>
        <p:cNvPr id="1" name=""/>
        <p:cNvGrpSpPr/>
        <p:nvPr/>
      </p:nvGrpSpPr>
      <p:grpSpPr>
        <a:xfrm>
          <a:off x="0" y="0"/>
          <a:ext cx="0" cy="0"/>
          <a:chOff x="0" y="0"/>
          <a:chExt cx="0" cy="0"/>
        </a:xfrm>
      </p:grpSpPr>
      <p:sp>
        <p:nvSpPr>
          <p:cNvPr id="16" name="Content Placeholder 2">
            <a:extLst>
              <a:ext uri="{FF2B5EF4-FFF2-40B4-BE49-F238E27FC236}">
                <a16:creationId xmlns:a16="http://schemas.microsoft.com/office/drawing/2014/main" id="{FAFCA2F8-8D50-6549-84FB-0CC333A3EF9D}"/>
              </a:ext>
            </a:extLst>
          </p:cNvPr>
          <p:cNvSpPr>
            <a:spLocks noGrp="1"/>
          </p:cNvSpPr>
          <p:nvPr>
            <p:ph idx="1" hasCustomPrompt="1"/>
          </p:nvPr>
        </p:nvSpPr>
        <p:spPr>
          <a:xfrm>
            <a:off x="624416" y="1520825"/>
            <a:ext cx="3017309" cy="4392613"/>
          </a:xfrm>
        </p:spPr>
        <p:txBody>
          <a:bodyPr bIns="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stStyle>
          <a:p>
            <a:pPr lvl="0"/>
            <a:r>
              <a:rPr lang="en-US"/>
              <a:t>Edit content</a:t>
            </a:r>
          </a:p>
          <a:p>
            <a:pPr lvl="1"/>
            <a:r>
              <a:rPr lang="en-US"/>
              <a:t>Second level</a:t>
            </a:r>
          </a:p>
          <a:p>
            <a:pPr lvl="2"/>
            <a:r>
              <a:rPr lang="en-US"/>
              <a:t>Third level</a:t>
            </a:r>
          </a:p>
          <a:p>
            <a:pPr lvl="3"/>
            <a:r>
              <a:rPr lang="en-US"/>
              <a:t>Fourth level</a:t>
            </a:r>
          </a:p>
        </p:txBody>
      </p:sp>
      <p:sp>
        <p:nvSpPr>
          <p:cNvPr id="17" name="Text Placeholder 13">
            <a:extLst>
              <a:ext uri="{FF2B5EF4-FFF2-40B4-BE49-F238E27FC236}">
                <a16:creationId xmlns:a16="http://schemas.microsoft.com/office/drawing/2014/main" id="{86162FEE-DCCC-EF4C-AE98-ED5B841C45B8}"/>
              </a:ext>
            </a:extLst>
          </p:cNvPr>
          <p:cNvSpPr>
            <a:spLocks noGrp="1"/>
          </p:cNvSpPr>
          <p:nvPr>
            <p:ph type="body" sz="quarter" idx="13" hasCustomPrompt="1"/>
          </p:nvPr>
        </p:nvSpPr>
        <p:spPr>
          <a:xfrm>
            <a:off x="624417" y="764314"/>
            <a:ext cx="10001249" cy="360000"/>
          </a:xfrm>
        </p:spPr>
        <p:txBody>
          <a:bodyPr bIns="0">
            <a:noAutofit/>
          </a:bodyPr>
          <a:lstStyle>
            <a:lvl1pPr marL="0" indent="0">
              <a:lnSpc>
                <a:spcPts val="2800"/>
              </a:lnSpc>
              <a:spcBef>
                <a:spcPts val="0"/>
              </a:spcBef>
              <a:buNone/>
              <a:defRPr sz="2400"/>
            </a:lvl1pPr>
            <a:lvl2pPr marL="457189" indent="0">
              <a:lnSpc>
                <a:spcPts val="3733"/>
              </a:lnSpc>
              <a:buNone/>
              <a:defRPr sz="3200"/>
            </a:lvl2pPr>
            <a:lvl3pPr marL="914377" indent="0">
              <a:lnSpc>
                <a:spcPts val="3733"/>
              </a:lnSpc>
              <a:buNone/>
              <a:defRPr sz="3200"/>
            </a:lvl3pPr>
            <a:lvl4pPr marL="1371566" indent="0">
              <a:lnSpc>
                <a:spcPts val="3733"/>
              </a:lnSpc>
              <a:buNone/>
              <a:defRPr sz="3200"/>
            </a:lvl4pPr>
            <a:lvl5pPr marL="1828754" indent="0">
              <a:lnSpc>
                <a:spcPts val="3733"/>
              </a:lnSpc>
              <a:buNone/>
              <a:defRPr sz="3200"/>
            </a:lvl5pPr>
          </a:lstStyle>
          <a:p>
            <a:pPr lvl="0"/>
            <a:r>
              <a:rPr lang="en-US" err="1"/>
              <a:t>Subheadline</a:t>
            </a:r>
            <a:endParaRPr lang="en-US"/>
          </a:p>
        </p:txBody>
      </p:sp>
      <p:sp>
        <p:nvSpPr>
          <p:cNvPr id="18" name="Title Placeholder 1">
            <a:extLst>
              <a:ext uri="{FF2B5EF4-FFF2-40B4-BE49-F238E27FC236}">
                <a16:creationId xmlns:a16="http://schemas.microsoft.com/office/drawing/2014/main" id="{7F9BCC3E-07ED-314B-B316-7DBE9B937429}"/>
              </a:ext>
            </a:extLst>
          </p:cNvPr>
          <p:cNvSpPr>
            <a:spLocks noGrp="1"/>
          </p:cNvSpPr>
          <p:nvPr>
            <p:ph type="title" hasCustomPrompt="1"/>
          </p:nvPr>
        </p:nvSpPr>
        <p:spPr>
          <a:xfrm>
            <a:off x="624418" y="408469"/>
            <a:ext cx="10001249" cy="360000"/>
          </a:xfrm>
          <a:prstGeom prst="rect">
            <a:avLst/>
          </a:prstGeom>
        </p:spPr>
        <p:txBody>
          <a:bodyPr vert="horz" lIns="0" tIns="0" rIns="0" bIns="0" rtlCol="0" anchor="t">
            <a:noAutofit/>
          </a:bodyPr>
          <a:lstStyle>
            <a:lvl1pPr>
              <a:defRPr b="1"/>
            </a:lvl1pPr>
          </a:lstStyle>
          <a:p>
            <a:r>
              <a:rPr lang="en-US"/>
              <a:t>Headline</a:t>
            </a:r>
          </a:p>
        </p:txBody>
      </p:sp>
      <p:sp>
        <p:nvSpPr>
          <p:cNvPr id="24" name="Content Placeholder 2">
            <a:extLst>
              <a:ext uri="{FF2B5EF4-FFF2-40B4-BE49-F238E27FC236}">
                <a16:creationId xmlns:a16="http://schemas.microsoft.com/office/drawing/2014/main" id="{F5FB026D-3945-054C-8DE7-88368E99507A}"/>
              </a:ext>
            </a:extLst>
          </p:cNvPr>
          <p:cNvSpPr>
            <a:spLocks noGrp="1"/>
          </p:cNvSpPr>
          <p:nvPr>
            <p:ph idx="16" hasCustomPrompt="1"/>
          </p:nvPr>
        </p:nvSpPr>
        <p:spPr>
          <a:xfrm>
            <a:off x="4118504" y="1520825"/>
            <a:ext cx="3017309" cy="4392613"/>
          </a:xfrm>
        </p:spPr>
        <p:txBody>
          <a:bodyPr bIns="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stStyle>
          <a:p>
            <a:pPr lvl="0"/>
            <a:r>
              <a:rPr lang="en-US"/>
              <a:t>Edit content</a:t>
            </a:r>
          </a:p>
          <a:p>
            <a:pPr lvl="1"/>
            <a:r>
              <a:rPr lang="en-US"/>
              <a:t>Second level</a:t>
            </a:r>
          </a:p>
          <a:p>
            <a:pPr lvl="2"/>
            <a:r>
              <a:rPr lang="en-US"/>
              <a:t>Third level</a:t>
            </a:r>
          </a:p>
          <a:p>
            <a:pPr lvl="3"/>
            <a:r>
              <a:rPr lang="en-US"/>
              <a:t>Fourth level</a:t>
            </a:r>
          </a:p>
        </p:txBody>
      </p:sp>
      <p:sp>
        <p:nvSpPr>
          <p:cNvPr id="11" name="Content Placeholder 2">
            <a:extLst>
              <a:ext uri="{FF2B5EF4-FFF2-40B4-BE49-F238E27FC236}">
                <a16:creationId xmlns:a16="http://schemas.microsoft.com/office/drawing/2014/main" id="{F7677667-C063-7945-82A1-A60F6E68E8ED}"/>
              </a:ext>
            </a:extLst>
          </p:cNvPr>
          <p:cNvSpPr>
            <a:spLocks noGrp="1"/>
          </p:cNvSpPr>
          <p:nvPr>
            <p:ph idx="14" hasCustomPrompt="1"/>
          </p:nvPr>
        </p:nvSpPr>
        <p:spPr>
          <a:xfrm>
            <a:off x="7610475" y="1520825"/>
            <a:ext cx="3016972" cy="2088000"/>
          </a:xfrm>
          <a:solidFill>
            <a:schemeClr val="accent3"/>
          </a:solidFill>
        </p:spPr>
        <p:txBody>
          <a:bodyPr lIns="108000" tIns="108000" bIns="0"/>
          <a:lstStyle>
            <a:lvl1pPr marL="0" indent="0">
              <a:lnSpc>
                <a:spcPts val="1400"/>
              </a:lnSpc>
              <a:spcBef>
                <a:spcPts val="0"/>
              </a:spcBef>
              <a:buNone/>
              <a:defRPr sz="1000" b="1"/>
            </a:lvl1pPr>
            <a:lvl2pPr marL="457189" indent="0">
              <a:lnSpc>
                <a:spcPts val="2400"/>
              </a:lnSpc>
              <a:spcBef>
                <a:spcPts val="0"/>
              </a:spcBef>
              <a:buNone/>
              <a:defRPr sz="1800"/>
            </a:lvl2pPr>
            <a:lvl3pPr marL="914377" indent="0">
              <a:lnSpc>
                <a:spcPts val="2400"/>
              </a:lnSpc>
              <a:spcBef>
                <a:spcPts val="0"/>
              </a:spcBef>
              <a:buNone/>
              <a:defRPr sz="1800"/>
            </a:lvl3pPr>
            <a:lvl4pPr marL="1371566" indent="0">
              <a:lnSpc>
                <a:spcPts val="2400"/>
              </a:lnSpc>
              <a:spcBef>
                <a:spcPts val="0"/>
              </a:spcBef>
              <a:buNone/>
              <a:defRPr sz="1800"/>
            </a:lvl4pPr>
            <a:lvl5pPr marL="1828755" indent="0">
              <a:lnSpc>
                <a:spcPts val="2400"/>
              </a:lnSpc>
              <a:spcBef>
                <a:spcPts val="0"/>
              </a:spcBef>
              <a:buNone/>
              <a:defRPr sz="1800"/>
            </a:lvl5pPr>
          </a:lstStyle>
          <a:p>
            <a:pPr lvl="0"/>
            <a:r>
              <a:rPr lang="en-US"/>
              <a:t>Graphic area</a:t>
            </a:r>
          </a:p>
        </p:txBody>
      </p:sp>
      <p:sp>
        <p:nvSpPr>
          <p:cNvPr id="12" name="Content Placeholder 2">
            <a:extLst>
              <a:ext uri="{FF2B5EF4-FFF2-40B4-BE49-F238E27FC236}">
                <a16:creationId xmlns:a16="http://schemas.microsoft.com/office/drawing/2014/main" id="{709A5C2C-579D-8745-BE3E-EFB3950341ED}"/>
              </a:ext>
            </a:extLst>
          </p:cNvPr>
          <p:cNvSpPr>
            <a:spLocks noGrp="1"/>
          </p:cNvSpPr>
          <p:nvPr>
            <p:ph idx="15" hasCustomPrompt="1"/>
          </p:nvPr>
        </p:nvSpPr>
        <p:spPr>
          <a:xfrm>
            <a:off x="7610475" y="3820037"/>
            <a:ext cx="3016972" cy="2088000"/>
          </a:xfrm>
          <a:solidFill>
            <a:schemeClr val="accent3"/>
          </a:solidFill>
        </p:spPr>
        <p:txBody>
          <a:bodyPr lIns="108000" tIns="108000" bIns="0"/>
          <a:lstStyle>
            <a:lvl1pPr marL="0" indent="0">
              <a:lnSpc>
                <a:spcPts val="1400"/>
              </a:lnSpc>
              <a:spcBef>
                <a:spcPts val="0"/>
              </a:spcBef>
              <a:buNone/>
              <a:defRPr sz="1000" b="1"/>
            </a:lvl1pPr>
            <a:lvl2pPr marL="457189" indent="0">
              <a:lnSpc>
                <a:spcPts val="2400"/>
              </a:lnSpc>
              <a:spcBef>
                <a:spcPts val="0"/>
              </a:spcBef>
              <a:buNone/>
              <a:defRPr sz="1800"/>
            </a:lvl2pPr>
            <a:lvl3pPr marL="914377" indent="0">
              <a:lnSpc>
                <a:spcPts val="2400"/>
              </a:lnSpc>
              <a:spcBef>
                <a:spcPts val="0"/>
              </a:spcBef>
              <a:buNone/>
              <a:defRPr sz="1800"/>
            </a:lvl3pPr>
            <a:lvl4pPr marL="1371566" indent="0">
              <a:lnSpc>
                <a:spcPts val="2400"/>
              </a:lnSpc>
              <a:spcBef>
                <a:spcPts val="0"/>
              </a:spcBef>
              <a:buNone/>
              <a:defRPr sz="1800"/>
            </a:lvl4pPr>
            <a:lvl5pPr marL="1828755" indent="0">
              <a:lnSpc>
                <a:spcPts val="2400"/>
              </a:lnSpc>
              <a:spcBef>
                <a:spcPts val="0"/>
              </a:spcBef>
              <a:buNone/>
              <a:defRPr sz="1800"/>
            </a:lvl5pPr>
          </a:lstStyle>
          <a:p>
            <a:pPr lvl="0"/>
            <a:r>
              <a:rPr lang="en-US"/>
              <a:t>Graphic area</a:t>
            </a:r>
          </a:p>
        </p:txBody>
      </p:sp>
      <p:sp>
        <p:nvSpPr>
          <p:cNvPr id="13" name="Footer Placeholder 4">
            <a:extLst>
              <a:ext uri="{FF2B5EF4-FFF2-40B4-BE49-F238E27FC236}">
                <a16:creationId xmlns:a16="http://schemas.microsoft.com/office/drawing/2014/main" id="{DC658DAF-63FD-5A4E-97DF-015AFD8232BF}"/>
              </a:ext>
            </a:extLst>
          </p:cNvPr>
          <p:cNvSpPr txBox="1">
            <a:spLocks/>
          </p:cNvSpPr>
          <p:nvPr userDrawn="1"/>
        </p:nvSpPr>
        <p:spPr>
          <a:xfrm>
            <a:off x="624418" y="6255021"/>
            <a:ext cx="1224000" cy="158400"/>
          </a:xfrm>
          <a:prstGeom prst="rect">
            <a:avLst/>
          </a:prstGeom>
        </p:spPr>
        <p:txBody>
          <a:bodyPr vert="horz" lIns="0" tIns="0" rIns="0" bIns="0" rtlCol="0" anchor="t" anchorCtr="0"/>
          <a:lstStyle>
            <a:defPPr>
              <a:defRPr lang="en-US"/>
            </a:defPPr>
            <a:lvl1pPr marL="0" algn="l" defTabSz="457200" rtl="0" eaLnBrk="1" latinLnBrk="0" hangingPunct="1">
              <a:lnSpc>
                <a:spcPts val="1400"/>
              </a:lnSpc>
              <a:defRPr sz="1000" kern="1200">
                <a:solidFill>
                  <a:schemeClr val="tx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2DA9482-6D33-6D42-929F-85F73996AD74}" type="slidenum">
              <a:rPr lang="en-US" smtClean="0">
                <a:solidFill>
                  <a:schemeClr val="tx1"/>
                </a:solidFill>
              </a:rPr>
              <a:pPr/>
              <a:t>‹#›</a:t>
            </a:fld>
            <a:endParaRPr lang="en-US">
              <a:solidFill>
                <a:schemeClr val="tx1"/>
              </a:solidFill>
            </a:endParaRPr>
          </a:p>
        </p:txBody>
      </p:sp>
      <p:sp>
        <p:nvSpPr>
          <p:cNvPr id="20" name="Footer Placeholder 4">
            <a:extLst>
              <a:ext uri="{FF2B5EF4-FFF2-40B4-BE49-F238E27FC236}">
                <a16:creationId xmlns:a16="http://schemas.microsoft.com/office/drawing/2014/main" id="{18A29FC0-FCF2-9046-9D44-65ECF47F9D74}"/>
              </a:ext>
            </a:extLst>
          </p:cNvPr>
          <p:cNvSpPr>
            <a:spLocks noGrp="1"/>
          </p:cNvSpPr>
          <p:nvPr>
            <p:ph type="ftr" sz="quarter" idx="3"/>
          </p:nvPr>
        </p:nvSpPr>
        <p:spPr>
          <a:xfrm>
            <a:off x="2370132" y="6255020"/>
            <a:ext cx="3024000" cy="158400"/>
          </a:xfrm>
          <a:prstGeom prst="rect">
            <a:avLst/>
          </a:prstGeom>
        </p:spPr>
        <p:txBody>
          <a:bodyPr vert="horz" lIns="0" tIns="0" rIns="0" bIns="0" rtlCol="0" anchor="b" anchorCtr="0"/>
          <a:lstStyle>
            <a:lvl1pPr algn="l">
              <a:lnSpc>
                <a:spcPts val="1400"/>
              </a:lnSpc>
              <a:defRPr sz="1000">
                <a:solidFill>
                  <a:schemeClr val="tx1"/>
                </a:solidFill>
                <a:latin typeface="Arial" panose="020B0604020202020204" pitchFamily="34" charset="0"/>
                <a:cs typeface="Arial" panose="020B0604020202020204" pitchFamily="34" charset="0"/>
              </a:defRPr>
            </a:lvl1pPr>
          </a:lstStyle>
          <a:p>
            <a:r>
              <a:rPr lang="en-US"/>
              <a:t>&lt;Document title - footer text&gt;</a:t>
            </a:r>
          </a:p>
        </p:txBody>
      </p:sp>
      <p:pic>
        <p:nvPicPr>
          <p:cNvPr id="14" name="Picture 13">
            <a:extLst>
              <a:ext uri="{FF2B5EF4-FFF2-40B4-BE49-F238E27FC236}">
                <a16:creationId xmlns:a16="http://schemas.microsoft.com/office/drawing/2014/main" id="{3C36E599-F0E7-5442-8EE3-ED8B1294971F}"/>
              </a:ext>
            </a:extLst>
          </p:cNvPr>
          <p:cNvPicPr>
            <a:picLocks noChangeAspect="1"/>
          </p:cNvPicPr>
          <p:nvPr userDrawn="1"/>
        </p:nvPicPr>
        <p:blipFill rotWithShape="1">
          <a:blip r:embed="rId2"/>
          <a:srcRect l="76748" t="76748"/>
          <a:stretch/>
        </p:blipFill>
        <p:spPr>
          <a:xfrm>
            <a:off x="9357112" y="5263376"/>
            <a:ext cx="2834887" cy="1594624"/>
          </a:xfrm>
          <a:prstGeom prst="rect">
            <a:avLst/>
          </a:prstGeom>
        </p:spPr>
      </p:pic>
    </p:spTree>
    <p:extLst>
      <p:ext uri="{BB962C8B-B14F-4D97-AF65-F5344CB8AC3E}">
        <p14:creationId xmlns:p14="http://schemas.microsoft.com/office/powerpoint/2010/main" val="4108968254"/>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 Columns text + graphics option D">
    <p:spTree>
      <p:nvGrpSpPr>
        <p:cNvPr id="1" name=""/>
        <p:cNvGrpSpPr/>
        <p:nvPr/>
      </p:nvGrpSpPr>
      <p:grpSpPr>
        <a:xfrm>
          <a:off x="0" y="0"/>
          <a:ext cx="0" cy="0"/>
          <a:chOff x="0" y="0"/>
          <a:chExt cx="0" cy="0"/>
        </a:xfrm>
      </p:grpSpPr>
      <p:sp>
        <p:nvSpPr>
          <p:cNvPr id="17" name="Content Placeholder 2">
            <a:extLst>
              <a:ext uri="{FF2B5EF4-FFF2-40B4-BE49-F238E27FC236}">
                <a16:creationId xmlns:a16="http://schemas.microsoft.com/office/drawing/2014/main" id="{09A948EA-A30E-E049-8C2A-1DE139C05966}"/>
              </a:ext>
            </a:extLst>
          </p:cNvPr>
          <p:cNvSpPr>
            <a:spLocks noGrp="1"/>
          </p:cNvSpPr>
          <p:nvPr>
            <p:ph idx="14" hasCustomPrompt="1"/>
          </p:nvPr>
        </p:nvSpPr>
        <p:spPr>
          <a:xfrm>
            <a:off x="624413" y="3301219"/>
            <a:ext cx="3017312" cy="2611696"/>
          </a:xfrm>
          <a:solidFill>
            <a:schemeClr val="accent3"/>
          </a:solidFill>
        </p:spPr>
        <p:txBody>
          <a:bodyPr lIns="108000" tIns="108000" bIns="0"/>
          <a:lstStyle>
            <a:lvl1pPr marL="0" indent="0">
              <a:lnSpc>
                <a:spcPts val="1400"/>
              </a:lnSpc>
              <a:spcBef>
                <a:spcPts val="0"/>
              </a:spcBef>
              <a:buNone/>
              <a:defRPr sz="1000" b="1"/>
            </a:lvl1pPr>
            <a:lvl2pPr>
              <a:lnSpc>
                <a:spcPts val="2400"/>
              </a:lnSpc>
              <a:spcBef>
                <a:spcPts val="0"/>
              </a:spcBef>
              <a:defRPr sz="1800"/>
            </a:lvl2pPr>
            <a:lvl3pPr>
              <a:lnSpc>
                <a:spcPts val="2400"/>
              </a:lnSpc>
              <a:spcBef>
                <a:spcPts val="0"/>
              </a:spcBef>
              <a:defRPr sz="1800"/>
            </a:lvl3pPr>
            <a:lvl4pPr>
              <a:lnSpc>
                <a:spcPts val="2400"/>
              </a:lnSpc>
              <a:spcBef>
                <a:spcPts val="0"/>
              </a:spcBef>
              <a:defRPr sz="1800"/>
            </a:lvl4pPr>
            <a:lvl5pPr>
              <a:lnSpc>
                <a:spcPts val="2400"/>
              </a:lnSpc>
              <a:spcBef>
                <a:spcPts val="0"/>
              </a:spcBef>
              <a:defRPr sz="1800"/>
            </a:lvl5pPr>
          </a:lstStyle>
          <a:p>
            <a:pPr lvl="0"/>
            <a:r>
              <a:rPr lang="en-US"/>
              <a:t>Graphic area</a:t>
            </a:r>
          </a:p>
        </p:txBody>
      </p:sp>
      <p:sp>
        <p:nvSpPr>
          <p:cNvPr id="19" name="Content Placeholder 2">
            <a:extLst>
              <a:ext uri="{FF2B5EF4-FFF2-40B4-BE49-F238E27FC236}">
                <a16:creationId xmlns:a16="http://schemas.microsoft.com/office/drawing/2014/main" id="{739AE807-1EC5-7F46-B94D-FE942074E1A7}"/>
              </a:ext>
            </a:extLst>
          </p:cNvPr>
          <p:cNvSpPr>
            <a:spLocks noGrp="1"/>
          </p:cNvSpPr>
          <p:nvPr>
            <p:ph idx="1" hasCustomPrompt="1"/>
          </p:nvPr>
        </p:nvSpPr>
        <p:spPr>
          <a:xfrm>
            <a:off x="624416" y="1520825"/>
            <a:ext cx="3016519" cy="1614481"/>
          </a:xfrm>
        </p:spPr>
        <p:txBody>
          <a:bodyPr bIns="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stStyle>
          <a:p>
            <a:pPr lvl="0"/>
            <a:r>
              <a:rPr lang="en-US"/>
              <a:t>Edit content</a:t>
            </a:r>
          </a:p>
          <a:p>
            <a:pPr lvl="1"/>
            <a:r>
              <a:rPr lang="en-US"/>
              <a:t>Second level</a:t>
            </a:r>
          </a:p>
          <a:p>
            <a:pPr lvl="2"/>
            <a:r>
              <a:rPr lang="en-US"/>
              <a:t>Third level</a:t>
            </a:r>
          </a:p>
          <a:p>
            <a:pPr lvl="3"/>
            <a:r>
              <a:rPr lang="en-US"/>
              <a:t>Fourth level</a:t>
            </a:r>
          </a:p>
        </p:txBody>
      </p:sp>
      <p:sp>
        <p:nvSpPr>
          <p:cNvPr id="20" name="Text Placeholder 13">
            <a:extLst>
              <a:ext uri="{FF2B5EF4-FFF2-40B4-BE49-F238E27FC236}">
                <a16:creationId xmlns:a16="http://schemas.microsoft.com/office/drawing/2014/main" id="{1D4E2DC7-1584-7D41-AAFA-5AC6B5AEF99F}"/>
              </a:ext>
            </a:extLst>
          </p:cNvPr>
          <p:cNvSpPr>
            <a:spLocks noGrp="1"/>
          </p:cNvSpPr>
          <p:nvPr>
            <p:ph type="body" sz="quarter" idx="13" hasCustomPrompt="1"/>
          </p:nvPr>
        </p:nvSpPr>
        <p:spPr>
          <a:xfrm>
            <a:off x="624417" y="764314"/>
            <a:ext cx="10001249" cy="360000"/>
          </a:xfrm>
        </p:spPr>
        <p:txBody>
          <a:bodyPr bIns="0">
            <a:noAutofit/>
          </a:bodyPr>
          <a:lstStyle>
            <a:lvl1pPr marL="0" indent="0">
              <a:lnSpc>
                <a:spcPts val="2800"/>
              </a:lnSpc>
              <a:spcBef>
                <a:spcPts val="0"/>
              </a:spcBef>
              <a:buNone/>
              <a:defRPr sz="2400"/>
            </a:lvl1pPr>
            <a:lvl2pPr marL="457189" indent="0">
              <a:lnSpc>
                <a:spcPts val="3733"/>
              </a:lnSpc>
              <a:buNone/>
              <a:defRPr sz="3200"/>
            </a:lvl2pPr>
            <a:lvl3pPr marL="914377" indent="0">
              <a:lnSpc>
                <a:spcPts val="3733"/>
              </a:lnSpc>
              <a:buNone/>
              <a:defRPr sz="3200"/>
            </a:lvl3pPr>
            <a:lvl4pPr marL="1371566" indent="0">
              <a:lnSpc>
                <a:spcPts val="3733"/>
              </a:lnSpc>
              <a:buNone/>
              <a:defRPr sz="3200"/>
            </a:lvl4pPr>
            <a:lvl5pPr marL="1828754" indent="0">
              <a:lnSpc>
                <a:spcPts val="3733"/>
              </a:lnSpc>
              <a:buNone/>
              <a:defRPr sz="3200"/>
            </a:lvl5pPr>
          </a:lstStyle>
          <a:p>
            <a:pPr lvl="0"/>
            <a:r>
              <a:rPr lang="en-US" err="1"/>
              <a:t>Subheadline</a:t>
            </a:r>
            <a:endParaRPr lang="en-US"/>
          </a:p>
        </p:txBody>
      </p:sp>
      <p:sp>
        <p:nvSpPr>
          <p:cNvPr id="21" name="Title Placeholder 1">
            <a:extLst>
              <a:ext uri="{FF2B5EF4-FFF2-40B4-BE49-F238E27FC236}">
                <a16:creationId xmlns:a16="http://schemas.microsoft.com/office/drawing/2014/main" id="{2EFC3306-CB67-C549-B511-A431225DA22B}"/>
              </a:ext>
            </a:extLst>
          </p:cNvPr>
          <p:cNvSpPr>
            <a:spLocks noGrp="1"/>
          </p:cNvSpPr>
          <p:nvPr>
            <p:ph type="title" hasCustomPrompt="1"/>
          </p:nvPr>
        </p:nvSpPr>
        <p:spPr>
          <a:xfrm>
            <a:off x="624418" y="408469"/>
            <a:ext cx="10001249" cy="360000"/>
          </a:xfrm>
          <a:prstGeom prst="rect">
            <a:avLst/>
          </a:prstGeom>
        </p:spPr>
        <p:txBody>
          <a:bodyPr vert="horz" lIns="0" tIns="0" rIns="0" bIns="0" rtlCol="0" anchor="t">
            <a:noAutofit/>
          </a:bodyPr>
          <a:lstStyle>
            <a:lvl1pPr>
              <a:defRPr b="1"/>
            </a:lvl1pPr>
          </a:lstStyle>
          <a:p>
            <a:r>
              <a:rPr lang="en-US"/>
              <a:t>Headline</a:t>
            </a:r>
          </a:p>
        </p:txBody>
      </p:sp>
      <p:sp>
        <p:nvSpPr>
          <p:cNvPr id="27" name="Content Placeholder 2">
            <a:extLst>
              <a:ext uri="{FF2B5EF4-FFF2-40B4-BE49-F238E27FC236}">
                <a16:creationId xmlns:a16="http://schemas.microsoft.com/office/drawing/2014/main" id="{155C0644-875C-3E4B-B85B-530CEDBA2D09}"/>
              </a:ext>
            </a:extLst>
          </p:cNvPr>
          <p:cNvSpPr>
            <a:spLocks noGrp="1"/>
          </p:cNvSpPr>
          <p:nvPr>
            <p:ph idx="15" hasCustomPrompt="1"/>
          </p:nvPr>
        </p:nvSpPr>
        <p:spPr>
          <a:xfrm>
            <a:off x="4116914" y="3301219"/>
            <a:ext cx="3017312" cy="2611696"/>
          </a:xfrm>
          <a:solidFill>
            <a:schemeClr val="accent3"/>
          </a:solidFill>
        </p:spPr>
        <p:txBody>
          <a:bodyPr lIns="108000" tIns="108000" bIns="0"/>
          <a:lstStyle>
            <a:lvl1pPr marL="0" indent="0">
              <a:lnSpc>
                <a:spcPts val="1400"/>
              </a:lnSpc>
              <a:spcBef>
                <a:spcPts val="0"/>
              </a:spcBef>
              <a:buNone/>
              <a:defRPr sz="1000" b="1"/>
            </a:lvl1pPr>
            <a:lvl2pPr>
              <a:lnSpc>
                <a:spcPts val="2400"/>
              </a:lnSpc>
              <a:spcBef>
                <a:spcPts val="0"/>
              </a:spcBef>
              <a:defRPr sz="1800"/>
            </a:lvl2pPr>
            <a:lvl3pPr>
              <a:lnSpc>
                <a:spcPts val="2400"/>
              </a:lnSpc>
              <a:spcBef>
                <a:spcPts val="0"/>
              </a:spcBef>
              <a:defRPr sz="1800"/>
            </a:lvl3pPr>
            <a:lvl4pPr>
              <a:lnSpc>
                <a:spcPts val="2400"/>
              </a:lnSpc>
              <a:spcBef>
                <a:spcPts val="0"/>
              </a:spcBef>
              <a:defRPr sz="1800"/>
            </a:lvl4pPr>
            <a:lvl5pPr>
              <a:lnSpc>
                <a:spcPts val="2400"/>
              </a:lnSpc>
              <a:spcBef>
                <a:spcPts val="0"/>
              </a:spcBef>
              <a:defRPr sz="1800"/>
            </a:lvl5pPr>
          </a:lstStyle>
          <a:p>
            <a:pPr lvl="0"/>
            <a:r>
              <a:rPr lang="en-US"/>
              <a:t>Graphic area</a:t>
            </a:r>
          </a:p>
        </p:txBody>
      </p:sp>
      <p:sp>
        <p:nvSpPr>
          <p:cNvPr id="28" name="Content Placeholder 2">
            <a:extLst>
              <a:ext uri="{FF2B5EF4-FFF2-40B4-BE49-F238E27FC236}">
                <a16:creationId xmlns:a16="http://schemas.microsoft.com/office/drawing/2014/main" id="{439089F5-8A71-0A44-87E4-8BE7BC12CD88}"/>
              </a:ext>
            </a:extLst>
          </p:cNvPr>
          <p:cNvSpPr>
            <a:spLocks noGrp="1"/>
          </p:cNvSpPr>
          <p:nvPr>
            <p:ph idx="16" hasCustomPrompt="1"/>
          </p:nvPr>
        </p:nvSpPr>
        <p:spPr>
          <a:xfrm>
            <a:off x="4116917" y="1520825"/>
            <a:ext cx="3016519" cy="1614481"/>
          </a:xfrm>
        </p:spPr>
        <p:txBody>
          <a:bodyPr bIns="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stStyle>
          <a:p>
            <a:pPr lvl="0"/>
            <a:r>
              <a:rPr lang="en-US"/>
              <a:t>Edit content</a:t>
            </a:r>
          </a:p>
          <a:p>
            <a:pPr lvl="1"/>
            <a:r>
              <a:rPr lang="en-US"/>
              <a:t>Second level</a:t>
            </a:r>
          </a:p>
          <a:p>
            <a:pPr lvl="2"/>
            <a:r>
              <a:rPr lang="en-US"/>
              <a:t>Third level</a:t>
            </a:r>
          </a:p>
          <a:p>
            <a:pPr lvl="3"/>
            <a:r>
              <a:rPr lang="en-US"/>
              <a:t>Fourth level</a:t>
            </a:r>
          </a:p>
        </p:txBody>
      </p:sp>
      <p:sp>
        <p:nvSpPr>
          <p:cNvPr id="29" name="Content Placeholder 2">
            <a:extLst>
              <a:ext uri="{FF2B5EF4-FFF2-40B4-BE49-F238E27FC236}">
                <a16:creationId xmlns:a16="http://schemas.microsoft.com/office/drawing/2014/main" id="{0A1EDD8F-D82B-1845-A945-01CE8C2BE1C2}"/>
              </a:ext>
            </a:extLst>
          </p:cNvPr>
          <p:cNvSpPr>
            <a:spLocks noGrp="1"/>
          </p:cNvSpPr>
          <p:nvPr>
            <p:ph idx="17" hasCustomPrompt="1"/>
          </p:nvPr>
        </p:nvSpPr>
        <p:spPr>
          <a:xfrm>
            <a:off x="7608354" y="3301219"/>
            <a:ext cx="3017312" cy="2611696"/>
          </a:xfrm>
          <a:solidFill>
            <a:schemeClr val="accent3"/>
          </a:solidFill>
        </p:spPr>
        <p:txBody>
          <a:bodyPr lIns="108000" tIns="108000" bIns="0"/>
          <a:lstStyle>
            <a:lvl1pPr marL="0" indent="0">
              <a:lnSpc>
                <a:spcPts val="1400"/>
              </a:lnSpc>
              <a:spcBef>
                <a:spcPts val="0"/>
              </a:spcBef>
              <a:buNone/>
              <a:defRPr sz="1000" b="1"/>
            </a:lvl1pPr>
            <a:lvl2pPr>
              <a:lnSpc>
                <a:spcPts val="2400"/>
              </a:lnSpc>
              <a:spcBef>
                <a:spcPts val="0"/>
              </a:spcBef>
              <a:defRPr sz="1800"/>
            </a:lvl2pPr>
            <a:lvl3pPr>
              <a:lnSpc>
                <a:spcPts val="2400"/>
              </a:lnSpc>
              <a:spcBef>
                <a:spcPts val="0"/>
              </a:spcBef>
              <a:defRPr sz="1800"/>
            </a:lvl3pPr>
            <a:lvl4pPr>
              <a:lnSpc>
                <a:spcPts val="2400"/>
              </a:lnSpc>
              <a:spcBef>
                <a:spcPts val="0"/>
              </a:spcBef>
              <a:defRPr sz="1800"/>
            </a:lvl4pPr>
            <a:lvl5pPr>
              <a:lnSpc>
                <a:spcPts val="2400"/>
              </a:lnSpc>
              <a:spcBef>
                <a:spcPts val="0"/>
              </a:spcBef>
              <a:defRPr sz="1800"/>
            </a:lvl5pPr>
          </a:lstStyle>
          <a:p>
            <a:pPr lvl="0"/>
            <a:r>
              <a:rPr lang="en-US"/>
              <a:t>Graphic area</a:t>
            </a:r>
          </a:p>
        </p:txBody>
      </p:sp>
      <p:sp>
        <p:nvSpPr>
          <p:cNvPr id="30" name="Content Placeholder 2">
            <a:extLst>
              <a:ext uri="{FF2B5EF4-FFF2-40B4-BE49-F238E27FC236}">
                <a16:creationId xmlns:a16="http://schemas.microsoft.com/office/drawing/2014/main" id="{5D934342-4A9E-3941-ADB3-8692C36F7E4F}"/>
              </a:ext>
            </a:extLst>
          </p:cNvPr>
          <p:cNvSpPr>
            <a:spLocks noGrp="1"/>
          </p:cNvSpPr>
          <p:nvPr>
            <p:ph idx="18" hasCustomPrompt="1"/>
          </p:nvPr>
        </p:nvSpPr>
        <p:spPr>
          <a:xfrm>
            <a:off x="7608357" y="1520825"/>
            <a:ext cx="3016519" cy="1614481"/>
          </a:xfrm>
        </p:spPr>
        <p:txBody>
          <a:bodyPr bIns="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stStyle>
          <a:p>
            <a:pPr lvl="0"/>
            <a:r>
              <a:rPr lang="en-US"/>
              <a:t>Edit content</a:t>
            </a:r>
          </a:p>
          <a:p>
            <a:pPr lvl="1"/>
            <a:r>
              <a:rPr lang="en-US"/>
              <a:t>Second level</a:t>
            </a:r>
          </a:p>
          <a:p>
            <a:pPr lvl="2"/>
            <a:r>
              <a:rPr lang="en-US"/>
              <a:t>Third level</a:t>
            </a:r>
          </a:p>
          <a:p>
            <a:pPr lvl="3"/>
            <a:r>
              <a:rPr lang="en-US"/>
              <a:t>Fourth level</a:t>
            </a:r>
          </a:p>
        </p:txBody>
      </p:sp>
      <p:sp>
        <p:nvSpPr>
          <p:cNvPr id="14" name="Footer Placeholder 4">
            <a:extLst>
              <a:ext uri="{FF2B5EF4-FFF2-40B4-BE49-F238E27FC236}">
                <a16:creationId xmlns:a16="http://schemas.microsoft.com/office/drawing/2014/main" id="{4272F08E-4D2C-D646-B6AE-E9CC72164032}"/>
              </a:ext>
            </a:extLst>
          </p:cNvPr>
          <p:cNvSpPr txBox="1">
            <a:spLocks/>
          </p:cNvSpPr>
          <p:nvPr userDrawn="1"/>
        </p:nvSpPr>
        <p:spPr>
          <a:xfrm>
            <a:off x="624418" y="6255021"/>
            <a:ext cx="1224000" cy="158400"/>
          </a:xfrm>
          <a:prstGeom prst="rect">
            <a:avLst/>
          </a:prstGeom>
        </p:spPr>
        <p:txBody>
          <a:bodyPr vert="horz" lIns="0" tIns="0" rIns="0" bIns="0" rtlCol="0" anchor="t" anchorCtr="0"/>
          <a:lstStyle>
            <a:defPPr>
              <a:defRPr lang="en-US"/>
            </a:defPPr>
            <a:lvl1pPr marL="0" algn="l" defTabSz="457200" rtl="0" eaLnBrk="1" latinLnBrk="0" hangingPunct="1">
              <a:lnSpc>
                <a:spcPts val="1400"/>
              </a:lnSpc>
              <a:defRPr sz="1000" kern="1200">
                <a:solidFill>
                  <a:schemeClr val="tx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2DA9482-6D33-6D42-929F-85F73996AD74}" type="slidenum">
              <a:rPr lang="en-US" smtClean="0">
                <a:solidFill>
                  <a:schemeClr val="tx1"/>
                </a:solidFill>
              </a:rPr>
              <a:pPr/>
              <a:t>‹#›</a:t>
            </a:fld>
            <a:endParaRPr lang="en-US">
              <a:solidFill>
                <a:schemeClr val="tx1"/>
              </a:solidFill>
            </a:endParaRPr>
          </a:p>
        </p:txBody>
      </p:sp>
      <p:sp>
        <p:nvSpPr>
          <p:cNvPr id="22" name="Footer Placeholder 4">
            <a:extLst>
              <a:ext uri="{FF2B5EF4-FFF2-40B4-BE49-F238E27FC236}">
                <a16:creationId xmlns:a16="http://schemas.microsoft.com/office/drawing/2014/main" id="{D3810460-990D-F549-A1B4-CCDCD6D87FD5}"/>
              </a:ext>
            </a:extLst>
          </p:cNvPr>
          <p:cNvSpPr>
            <a:spLocks noGrp="1"/>
          </p:cNvSpPr>
          <p:nvPr>
            <p:ph type="ftr" sz="quarter" idx="3"/>
          </p:nvPr>
        </p:nvSpPr>
        <p:spPr>
          <a:xfrm>
            <a:off x="2370132" y="6255020"/>
            <a:ext cx="3024000" cy="158400"/>
          </a:xfrm>
          <a:prstGeom prst="rect">
            <a:avLst/>
          </a:prstGeom>
        </p:spPr>
        <p:txBody>
          <a:bodyPr vert="horz" lIns="0" tIns="0" rIns="0" bIns="0" rtlCol="0" anchor="b" anchorCtr="0"/>
          <a:lstStyle>
            <a:lvl1pPr algn="l">
              <a:lnSpc>
                <a:spcPts val="1400"/>
              </a:lnSpc>
              <a:defRPr sz="1000">
                <a:solidFill>
                  <a:schemeClr val="tx1"/>
                </a:solidFill>
                <a:latin typeface="Arial" panose="020B0604020202020204" pitchFamily="34" charset="0"/>
                <a:cs typeface="Arial" panose="020B0604020202020204" pitchFamily="34" charset="0"/>
              </a:defRPr>
            </a:lvl1pPr>
          </a:lstStyle>
          <a:p>
            <a:r>
              <a:rPr lang="en-US"/>
              <a:t>&lt;Document title - footer text&gt;</a:t>
            </a:r>
          </a:p>
        </p:txBody>
      </p:sp>
      <p:pic>
        <p:nvPicPr>
          <p:cNvPr id="13" name="Picture 12">
            <a:extLst>
              <a:ext uri="{FF2B5EF4-FFF2-40B4-BE49-F238E27FC236}">
                <a16:creationId xmlns:a16="http://schemas.microsoft.com/office/drawing/2014/main" id="{65E0619B-8E13-2B43-9577-518EC1C70889}"/>
              </a:ext>
            </a:extLst>
          </p:cNvPr>
          <p:cNvPicPr>
            <a:picLocks noChangeAspect="1"/>
          </p:cNvPicPr>
          <p:nvPr userDrawn="1"/>
        </p:nvPicPr>
        <p:blipFill rotWithShape="1">
          <a:blip r:embed="rId2"/>
          <a:srcRect l="76748" t="76748"/>
          <a:stretch/>
        </p:blipFill>
        <p:spPr>
          <a:xfrm>
            <a:off x="9357112" y="5263376"/>
            <a:ext cx="2834887" cy="1594624"/>
          </a:xfrm>
          <a:prstGeom prst="rect">
            <a:avLst/>
          </a:prstGeom>
        </p:spPr>
      </p:pic>
    </p:spTree>
    <p:extLst>
      <p:ext uri="{BB962C8B-B14F-4D97-AF65-F5344CB8AC3E}">
        <p14:creationId xmlns:p14="http://schemas.microsoft.com/office/powerpoint/2010/main" val="215417163"/>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s text + graphics option E">
    <p:spTree>
      <p:nvGrpSpPr>
        <p:cNvPr id="1" name=""/>
        <p:cNvGrpSpPr/>
        <p:nvPr/>
      </p:nvGrpSpPr>
      <p:grpSpPr>
        <a:xfrm>
          <a:off x="0" y="0"/>
          <a:ext cx="0" cy="0"/>
          <a:chOff x="0" y="0"/>
          <a:chExt cx="0" cy="0"/>
        </a:xfrm>
      </p:grpSpPr>
      <p:sp>
        <p:nvSpPr>
          <p:cNvPr id="17" name="Content Placeholder 2">
            <a:extLst>
              <a:ext uri="{FF2B5EF4-FFF2-40B4-BE49-F238E27FC236}">
                <a16:creationId xmlns:a16="http://schemas.microsoft.com/office/drawing/2014/main" id="{09A948EA-A30E-E049-8C2A-1DE139C05966}"/>
              </a:ext>
            </a:extLst>
          </p:cNvPr>
          <p:cNvSpPr>
            <a:spLocks noGrp="1"/>
          </p:cNvSpPr>
          <p:nvPr>
            <p:ph idx="14" hasCustomPrompt="1"/>
          </p:nvPr>
        </p:nvSpPr>
        <p:spPr>
          <a:xfrm>
            <a:off x="624413" y="3870281"/>
            <a:ext cx="3017312" cy="2043157"/>
          </a:xfrm>
          <a:solidFill>
            <a:schemeClr val="accent3"/>
          </a:solidFill>
        </p:spPr>
        <p:txBody>
          <a:bodyPr lIns="108000" tIns="108000" bIns="0"/>
          <a:lstStyle>
            <a:lvl1pPr marL="0" indent="0">
              <a:lnSpc>
                <a:spcPts val="1400"/>
              </a:lnSpc>
              <a:spcBef>
                <a:spcPts val="0"/>
              </a:spcBef>
              <a:buNone/>
              <a:defRPr sz="1000" b="1"/>
            </a:lvl1pPr>
            <a:lvl2pPr>
              <a:lnSpc>
                <a:spcPts val="2400"/>
              </a:lnSpc>
              <a:spcBef>
                <a:spcPts val="0"/>
              </a:spcBef>
              <a:defRPr sz="1800"/>
            </a:lvl2pPr>
            <a:lvl3pPr>
              <a:lnSpc>
                <a:spcPts val="2400"/>
              </a:lnSpc>
              <a:spcBef>
                <a:spcPts val="0"/>
              </a:spcBef>
              <a:defRPr sz="1800"/>
            </a:lvl3pPr>
            <a:lvl4pPr>
              <a:lnSpc>
                <a:spcPts val="2400"/>
              </a:lnSpc>
              <a:spcBef>
                <a:spcPts val="0"/>
              </a:spcBef>
              <a:defRPr sz="1800"/>
            </a:lvl4pPr>
            <a:lvl5pPr>
              <a:lnSpc>
                <a:spcPts val="2400"/>
              </a:lnSpc>
              <a:spcBef>
                <a:spcPts val="0"/>
              </a:spcBef>
              <a:defRPr sz="1800"/>
            </a:lvl5pPr>
          </a:lstStyle>
          <a:p>
            <a:pPr lvl="0"/>
            <a:r>
              <a:rPr lang="en-US"/>
              <a:t>Graphic area</a:t>
            </a:r>
          </a:p>
        </p:txBody>
      </p:sp>
      <p:sp>
        <p:nvSpPr>
          <p:cNvPr id="20" name="Text Placeholder 13">
            <a:extLst>
              <a:ext uri="{FF2B5EF4-FFF2-40B4-BE49-F238E27FC236}">
                <a16:creationId xmlns:a16="http://schemas.microsoft.com/office/drawing/2014/main" id="{1D4E2DC7-1584-7D41-AAFA-5AC6B5AEF99F}"/>
              </a:ext>
            </a:extLst>
          </p:cNvPr>
          <p:cNvSpPr>
            <a:spLocks noGrp="1"/>
          </p:cNvSpPr>
          <p:nvPr>
            <p:ph type="body" sz="quarter" idx="13" hasCustomPrompt="1"/>
          </p:nvPr>
        </p:nvSpPr>
        <p:spPr>
          <a:xfrm>
            <a:off x="624417" y="764314"/>
            <a:ext cx="10001249" cy="360000"/>
          </a:xfrm>
        </p:spPr>
        <p:txBody>
          <a:bodyPr bIns="0">
            <a:noAutofit/>
          </a:bodyPr>
          <a:lstStyle>
            <a:lvl1pPr marL="0" indent="0">
              <a:lnSpc>
                <a:spcPts val="2800"/>
              </a:lnSpc>
              <a:spcBef>
                <a:spcPts val="0"/>
              </a:spcBef>
              <a:buNone/>
              <a:defRPr sz="2400"/>
            </a:lvl1pPr>
            <a:lvl2pPr marL="457189" indent="0">
              <a:lnSpc>
                <a:spcPts val="3733"/>
              </a:lnSpc>
              <a:buNone/>
              <a:defRPr sz="3200"/>
            </a:lvl2pPr>
            <a:lvl3pPr marL="914377" indent="0">
              <a:lnSpc>
                <a:spcPts val="3733"/>
              </a:lnSpc>
              <a:buNone/>
              <a:defRPr sz="3200"/>
            </a:lvl3pPr>
            <a:lvl4pPr marL="1371566" indent="0">
              <a:lnSpc>
                <a:spcPts val="3733"/>
              </a:lnSpc>
              <a:buNone/>
              <a:defRPr sz="3200"/>
            </a:lvl4pPr>
            <a:lvl5pPr marL="1828754" indent="0">
              <a:lnSpc>
                <a:spcPts val="3733"/>
              </a:lnSpc>
              <a:buNone/>
              <a:defRPr sz="3200"/>
            </a:lvl5pPr>
          </a:lstStyle>
          <a:p>
            <a:pPr lvl="0"/>
            <a:r>
              <a:rPr lang="en-US" err="1"/>
              <a:t>Subheadline</a:t>
            </a:r>
            <a:endParaRPr lang="en-US"/>
          </a:p>
        </p:txBody>
      </p:sp>
      <p:sp>
        <p:nvSpPr>
          <p:cNvPr id="21" name="Title Placeholder 1">
            <a:extLst>
              <a:ext uri="{FF2B5EF4-FFF2-40B4-BE49-F238E27FC236}">
                <a16:creationId xmlns:a16="http://schemas.microsoft.com/office/drawing/2014/main" id="{2EFC3306-CB67-C549-B511-A431225DA22B}"/>
              </a:ext>
            </a:extLst>
          </p:cNvPr>
          <p:cNvSpPr>
            <a:spLocks noGrp="1"/>
          </p:cNvSpPr>
          <p:nvPr>
            <p:ph type="title" hasCustomPrompt="1"/>
          </p:nvPr>
        </p:nvSpPr>
        <p:spPr>
          <a:xfrm>
            <a:off x="624418" y="408469"/>
            <a:ext cx="10001249" cy="360000"/>
          </a:xfrm>
          <a:prstGeom prst="rect">
            <a:avLst/>
          </a:prstGeom>
        </p:spPr>
        <p:txBody>
          <a:bodyPr vert="horz" lIns="0" tIns="0" rIns="0" bIns="0" rtlCol="0" anchor="t">
            <a:noAutofit/>
          </a:bodyPr>
          <a:lstStyle>
            <a:lvl1pPr>
              <a:defRPr b="1"/>
            </a:lvl1pPr>
          </a:lstStyle>
          <a:p>
            <a:r>
              <a:rPr lang="en-US"/>
              <a:t>Headline</a:t>
            </a:r>
          </a:p>
        </p:txBody>
      </p:sp>
      <p:sp>
        <p:nvSpPr>
          <p:cNvPr id="27" name="Content Placeholder 2">
            <a:extLst>
              <a:ext uri="{FF2B5EF4-FFF2-40B4-BE49-F238E27FC236}">
                <a16:creationId xmlns:a16="http://schemas.microsoft.com/office/drawing/2014/main" id="{155C0644-875C-3E4B-B85B-530CEDBA2D09}"/>
              </a:ext>
            </a:extLst>
          </p:cNvPr>
          <p:cNvSpPr>
            <a:spLocks noGrp="1"/>
          </p:cNvSpPr>
          <p:nvPr>
            <p:ph idx="15" hasCustomPrompt="1"/>
          </p:nvPr>
        </p:nvSpPr>
        <p:spPr>
          <a:xfrm>
            <a:off x="4116914" y="3870281"/>
            <a:ext cx="3017312" cy="2043157"/>
          </a:xfrm>
          <a:solidFill>
            <a:schemeClr val="accent3"/>
          </a:solidFill>
        </p:spPr>
        <p:txBody>
          <a:bodyPr lIns="108000" tIns="108000" bIns="0"/>
          <a:lstStyle>
            <a:lvl1pPr marL="0" indent="0">
              <a:lnSpc>
                <a:spcPts val="1400"/>
              </a:lnSpc>
              <a:spcBef>
                <a:spcPts val="0"/>
              </a:spcBef>
              <a:buNone/>
              <a:defRPr sz="1000" b="1"/>
            </a:lvl1pPr>
            <a:lvl2pPr>
              <a:lnSpc>
                <a:spcPts val="2400"/>
              </a:lnSpc>
              <a:spcBef>
                <a:spcPts val="0"/>
              </a:spcBef>
              <a:defRPr sz="1800"/>
            </a:lvl2pPr>
            <a:lvl3pPr>
              <a:lnSpc>
                <a:spcPts val="2400"/>
              </a:lnSpc>
              <a:spcBef>
                <a:spcPts val="0"/>
              </a:spcBef>
              <a:defRPr sz="1800"/>
            </a:lvl3pPr>
            <a:lvl4pPr>
              <a:lnSpc>
                <a:spcPts val="2400"/>
              </a:lnSpc>
              <a:spcBef>
                <a:spcPts val="0"/>
              </a:spcBef>
              <a:defRPr sz="1800"/>
            </a:lvl4pPr>
            <a:lvl5pPr>
              <a:lnSpc>
                <a:spcPts val="2400"/>
              </a:lnSpc>
              <a:spcBef>
                <a:spcPts val="0"/>
              </a:spcBef>
              <a:defRPr sz="1800"/>
            </a:lvl5pPr>
          </a:lstStyle>
          <a:p>
            <a:pPr lvl="0"/>
            <a:r>
              <a:rPr lang="en-US"/>
              <a:t>Graphic area</a:t>
            </a:r>
          </a:p>
        </p:txBody>
      </p:sp>
      <p:sp>
        <p:nvSpPr>
          <p:cNvPr id="29" name="Content Placeholder 2">
            <a:extLst>
              <a:ext uri="{FF2B5EF4-FFF2-40B4-BE49-F238E27FC236}">
                <a16:creationId xmlns:a16="http://schemas.microsoft.com/office/drawing/2014/main" id="{0A1EDD8F-D82B-1845-A945-01CE8C2BE1C2}"/>
              </a:ext>
            </a:extLst>
          </p:cNvPr>
          <p:cNvSpPr>
            <a:spLocks noGrp="1"/>
          </p:cNvSpPr>
          <p:nvPr>
            <p:ph idx="17" hasCustomPrompt="1"/>
          </p:nvPr>
        </p:nvSpPr>
        <p:spPr>
          <a:xfrm>
            <a:off x="7608354" y="3870281"/>
            <a:ext cx="3017312" cy="2043157"/>
          </a:xfrm>
          <a:solidFill>
            <a:schemeClr val="accent3"/>
          </a:solidFill>
        </p:spPr>
        <p:txBody>
          <a:bodyPr lIns="108000" tIns="108000" bIns="0"/>
          <a:lstStyle>
            <a:lvl1pPr marL="0" indent="0">
              <a:lnSpc>
                <a:spcPts val="1400"/>
              </a:lnSpc>
              <a:spcBef>
                <a:spcPts val="0"/>
              </a:spcBef>
              <a:buNone/>
              <a:defRPr sz="1000" b="1"/>
            </a:lvl1pPr>
            <a:lvl2pPr>
              <a:lnSpc>
                <a:spcPts val="2400"/>
              </a:lnSpc>
              <a:spcBef>
                <a:spcPts val="0"/>
              </a:spcBef>
              <a:defRPr sz="1800"/>
            </a:lvl2pPr>
            <a:lvl3pPr>
              <a:lnSpc>
                <a:spcPts val="2400"/>
              </a:lnSpc>
              <a:spcBef>
                <a:spcPts val="0"/>
              </a:spcBef>
              <a:defRPr sz="1800"/>
            </a:lvl3pPr>
            <a:lvl4pPr>
              <a:lnSpc>
                <a:spcPts val="2400"/>
              </a:lnSpc>
              <a:spcBef>
                <a:spcPts val="0"/>
              </a:spcBef>
              <a:defRPr sz="1800"/>
            </a:lvl4pPr>
            <a:lvl5pPr>
              <a:lnSpc>
                <a:spcPts val="2400"/>
              </a:lnSpc>
              <a:spcBef>
                <a:spcPts val="0"/>
              </a:spcBef>
              <a:defRPr sz="1800"/>
            </a:lvl5pPr>
          </a:lstStyle>
          <a:p>
            <a:pPr lvl="0"/>
            <a:r>
              <a:rPr lang="en-US"/>
              <a:t>Graphic area</a:t>
            </a:r>
          </a:p>
        </p:txBody>
      </p:sp>
      <p:sp>
        <p:nvSpPr>
          <p:cNvPr id="14" name="Footer Placeholder 4">
            <a:extLst>
              <a:ext uri="{FF2B5EF4-FFF2-40B4-BE49-F238E27FC236}">
                <a16:creationId xmlns:a16="http://schemas.microsoft.com/office/drawing/2014/main" id="{4272F08E-4D2C-D646-B6AE-E9CC72164032}"/>
              </a:ext>
            </a:extLst>
          </p:cNvPr>
          <p:cNvSpPr txBox="1">
            <a:spLocks/>
          </p:cNvSpPr>
          <p:nvPr userDrawn="1"/>
        </p:nvSpPr>
        <p:spPr>
          <a:xfrm>
            <a:off x="624418" y="6255021"/>
            <a:ext cx="1224000" cy="158400"/>
          </a:xfrm>
          <a:prstGeom prst="rect">
            <a:avLst/>
          </a:prstGeom>
        </p:spPr>
        <p:txBody>
          <a:bodyPr vert="horz" lIns="0" tIns="0" rIns="0" bIns="0" rtlCol="0" anchor="t" anchorCtr="0"/>
          <a:lstStyle>
            <a:defPPr>
              <a:defRPr lang="en-US"/>
            </a:defPPr>
            <a:lvl1pPr marL="0" algn="l" defTabSz="457200" rtl="0" eaLnBrk="1" latinLnBrk="0" hangingPunct="1">
              <a:lnSpc>
                <a:spcPts val="1400"/>
              </a:lnSpc>
              <a:defRPr sz="1000" kern="1200">
                <a:solidFill>
                  <a:schemeClr val="tx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2DA9482-6D33-6D42-929F-85F73996AD74}" type="slidenum">
              <a:rPr lang="en-US" smtClean="0">
                <a:solidFill>
                  <a:schemeClr val="tx1"/>
                </a:solidFill>
              </a:rPr>
              <a:pPr/>
              <a:t>‹#›</a:t>
            </a:fld>
            <a:endParaRPr lang="en-US">
              <a:solidFill>
                <a:schemeClr val="tx1"/>
              </a:solidFill>
            </a:endParaRPr>
          </a:p>
        </p:txBody>
      </p:sp>
      <p:sp>
        <p:nvSpPr>
          <p:cNvPr id="35" name="Content Placeholder 2">
            <a:extLst>
              <a:ext uri="{FF2B5EF4-FFF2-40B4-BE49-F238E27FC236}">
                <a16:creationId xmlns:a16="http://schemas.microsoft.com/office/drawing/2014/main" id="{213C8055-678A-C047-9519-A46B3AA2F6B1}"/>
              </a:ext>
            </a:extLst>
          </p:cNvPr>
          <p:cNvSpPr>
            <a:spLocks noGrp="1"/>
          </p:cNvSpPr>
          <p:nvPr>
            <p:ph idx="18" hasCustomPrompt="1"/>
          </p:nvPr>
        </p:nvSpPr>
        <p:spPr>
          <a:xfrm>
            <a:off x="624413" y="1534925"/>
            <a:ext cx="3017312" cy="2043157"/>
          </a:xfrm>
          <a:solidFill>
            <a:schemeClr val="accent3"/>
          </a:solidFill>
        </p:spPr>
        <p:txBody>
          <a:bodyPr lIns="108000" tIns="108000" bIns="0"/>
          <a:lstStyle>
            <a:lvl1pPr marL="0" indent="0">
              <a:lnSpc>
                <a:spcPts val="1400"/>
              </a:lnSpc>
              <a:spcBef>
                <a:spcPts val="0"/>
              </a:spcBef>
              <a:buNone/>
              <a:defRPr sz="1000" b="1"/>
            </a:lvl1pPr>
            <a:lvl2pPr>
              <a:lnSpc>
                <a:spcPts val="2400"/>
              </a:lnSpc>
              <a:spcBef>
                <a:spcPts val="0"/>
              </a:spcBef>
              <a:defRPr sz="1800"/>
            </a:lvl2pPr>
            <a:lvl3pPr>
              <a:lnSpc>
                <a:spcPts val="2400"/>
              </a:lnSpc>
              <a:spcBef>
                <a:spcPts val="0"/>
              </a:spcBef>
              <a:defRPr sz="1800"/>
            </a:lvl3pPr>
            <a:lvl4pPr>
              <a:lnSpc>
                <a:spcPts val="2400"/>
              </a:lnSpc>
              <a:spcBef>
                <a:spcPts val="0"/>
              </a:spcBef>
              <a:defRPr sz="1800"/>
            </a:lvl4pPr>
            <a:lvl5pPr>
              <a:lnSpc>
                <a:spcPts val="2400"/>
              </a:lnSpc>
              <a:spcBef>
                <a:spcPts val="0"/>
              </a:spcBef>
              <a:defRPr sz="1800"/>
            </a:lvl5pPr>
          </a:lstStyle>
          <a:p>
            <a:pPr lvl="0"/>
            <a:r>
              <a:rPr lang="en-US"/>
              <a:t>Graphic area</a:t>
            </a:r>
          </a:p>
        </p:txBody>
      </p:sp>
      <p:sp>
        <p:nvSpPr>
          <p:cNvPr id="36" name="Content Placeholder 2">
            <a:extLst>
              <a:ext uri="{FF2B5EF4-FFF2-40B4-BE49-F238E27FC236}">
                <a16:creationId xmlns:a16="http://schemas.microsoft.com/office/drawing/2014/main" id="{F4253D89-4589-8A42-B26C-6D93A6BDB4CA}"/>
              </a:ext>
            </a:extLst>
          </p:cNvPr>
          <p:cNvSpPr>
            <a:spLocks noGrp="1"/>
          </p:cNvSpPr>
          <p:nvPr>
            <p:ph idx="19" hasCustomPrompt="1"/>
          </p:nvPr>
        </p:nvSpPr>
        <p:spPr>
          <a:xfrm>
            <a:off x="4116914" y="1534925"/>
            <a:ext cx="3017312" cy="2043157"/>
          </a:xfrm>
          <a:solidFill>
            <a:schemeClr val="accent3"/>
          </a:solidFill>
        </p:spPr>
        <p:txBody>
          <a:bodyPr lIns="108000" tIns="108000" bIns="0"/>
          <a:lstStyle>
            <a:lvl1pPr marL="0" indent="0">
              <a:lnSpc>
                <a:spcPts val="1400"/>
              </a:lnSpc>
              <a:spcBef>
                <a:spcPts val="0"/>
              </a:spcBef>
              <a:buNone/>
              <a:defRPr sz="1000" b="1"/>
            </a:lvl1pPr>
            <a:lvl2pPr>
              <a:lnSpc>
                <a:spcPts val="2400"/>
              </a:lnSpc>
              <a:spcBef>
                <a:spcPts val="0"/>
              </a:spcBef>
              <a:defRPr sz="1800"/>
            </a:lvl2pPr>
            <a:lvl3pPr>
              <a:lnSpc>
                <a:spcPts val="2400"/>
              </a:lnSpc>
              <a:spcBef>
                <a:spcPts val="0"/>
              </a:spcBef>
              <a:defRPr sz="1800"/>
            </a:lvl3pPr>
            <a:lvl4pPr>
              <a:lnSpc>
                <a:spcPts val="2400"/>
              </a:lnSpc>
              <a:spcBef>
                <a:spcPts val="0"/>
              </a:spcBef>
              <a:defRPr sz="1800"/>
            </a:lvl4pPr>
            <a:lvl5pPr>
              <a:lnSpc>
                <a:spcPts val="2400"/>
              </a:lnSpc>
              <a:spcBef>
                <a:spcPts val="0"/>
              </a:spcBef>
              <a:defRPr sz="1800"/>
            </a:lvl5pPr>
          </a:lstStyle>
          <a:p>
            <a:pPr lvl="0"/>
            <a:r>
              <a:rPr lang="en-US"/>
              <a:t>Graphic area</a:t>
            </a:r>
          </a:p>
        </p:txBody>
      </p:sp>
      <p:sp>
        <p:nvSpPr>
          <p:cNvPr id="37" name="Content Placeholder 2">
            <a:extLst>
              <a:ext uri="{FF2B5EF4-FFF2-40B4-BE49-F238E27FC236}">
                <a16:creationId xmlns:a16="http://schemas.microsoft.com/office/drawing/2014/main" id="{2CA35734-DF46-B64B-B153-3C74E7466381}"/>
              </a:ext>
            </a:extLst>
          </p:cNvPr>
          <p:cNvSpPr>
            <a:spLocks noGrp="1"/>
          </p:cNvSpPr>
          <p:nvPr>
            <p:ph idx="20" hasCustomPrompt="1"/>
          </p:nvPr>
        </p:nvSpPr>
        <p:spPr>
          <a:xfrm>
            <a:off x="7608354" y="1534925"/>
            <a:ext cx="3017312" cy="2043157"/>
          </a:xfrm>
          <a:solidFill>
            <a:schemeClr val="accent3"/>
          </a:solidFill>
        </p:spPr>
        <p:txBody>
          <a:bodyPr lIns="108000" tIns="108000" bIns="0"/>
          <a:lstStyle>
            <a:lvl1pPr marL="0" indent="0">
              <a:lnSpc>
                <a:spcPts val="1400"/>
              </a:lnSpc>
              <a:spcBef>
                <a:spcPts val="0"/>
              </a:spcBef>
              <a:buNone/>
              <a:defRPr sz="1000" b="1"/>
            </a:lvl1pPr>
            <a:lvl2pPr>
              <a:lnSpc>
                <a:spcPts val="2400"/>
              </a:lnSpc>
              <a:spcBef>
                <a:spcPts val="0"/>
              </a:spcBef>
              <a:defRPr sz="1800"/>
            </a:lvl2pPr>
            <a:lvl3pPr>
              <a:lnSpc>
                <a:spcPts val="2400"/>
              </a:lnSpc>
              <a:spcBef>
                <a:spcPts val="0"/>
              </a:spcBef>
              <a:defRPr sz="1800"/>
            </a:lvl3pPr>
            <a:lvl4pPr>
              <a:lnSpc>
                <a:spcPts val="2400"/>
              </a:lnSpc>
              <a:spcBef>
                <a:spcPts val="0"/>
              </a:spcBef>
              <a:defRPr sz="1800"/>
            </a:lvl4pPr>
            <a:lvl5pPr>
              <a:lnSpc>
                <a:spcPts val="2400"/>
              </a:lnSpc>
              <a:spcBef>
                <a:spcPts val="0"/>
              </a:spcBef>
              <a:defRPr sz="1800"/>
            </a:lvl5pPr>
          </a:lstStyle>
          <a:p>
            <a:pPr lvl="0"/>
            <a:r>
              <a:rPr lang="en-US"/>
              <a:t>Graphic area</a:t>
            </a:r>
          </a:p>
        </p:txBody>
      </p:sp>
      <p:sp>
        <p:nvSpPr>
          <p:cNvPr id="15" name="Footer Placeholder 4">
            <a:extLst>
              <a:ext uri="{FF2B5EF4-FFF2-40B4-BE49-F238E27FC236}">
                <a16:creationId xmlns:a16="http://schemas.microsoft.com/office/drawing/2014/main" id="{30A9E66C-ED3C-F542-95D6-9896AAD01F6A}"/>
              </a:ext>
            </a:extLst>
          </p:cNvPr>
          <p:cNvSpPr>
            <a:spLocks noGrp="1"/>
          </p:cNvSpPr>
          <p:nvPr>
            <p:ph type="ftr" sz="quarter" idx="3"/>
          </p:nvPr>
        </p:nvSpPr>
        <p:spPr>
          <a:xfrm>
            <a:off x="2370132" y="6255020"/>
            <a:ext cx="3024000" cy="158400"/>
          </a:xfrm>
          <a:prstGeom prst="rect">
            <a:avLst/>
          </a:prstGeom>
        </p:spPr>
        <p:txBody>
          <a:bodyPr vert="horz" lIns="0" tIns="0" rIns="0" bIns="0" rtlCol="0" anchor="b" anchorCtr="0"/>
          <a:lstStyle>
            <a:lvl1pPr algn="l">
              <a:lnSpc>
                <a:spcPts val="1400"/>
              </a:lnSpc>
              <a:defRPr sz="1000">
                <a:solidFill>
                  <a:schemeClr val="tx1"/>
                </a:solidFill>
                <a:latin typeface="Arial" panose="020B0604020202020204" pitchFamily="34" charset="0"/>
                <a:cs typeface="Arial" panose="020B0604020202020204" pitchFamily="34" charset="0"/>
              </a:defRPr>
            </a:lvl1pPr>
          </a:lstStyle>
          <a:p>
            <a:r>
              <a:rPr lang="en-US"/>
              <a:t>&lt;Document title - footer text&gt;</a:t>
            </a:r>
          </a:p>
        </p:txBody>
      </p:sp>
      <p:pic>
        <p:nvPicPr>
          <p:cNvPr id="13" name="Picture 12">
            <a:extLst>
              <a:ext uri="{FF2B5EF4-FFF2-40B4-BE49-F238E27FC236}">
                <a16:creationId xmlns:a16="http://schemas.microsoft.com/office/drawing/2014/main" id="{97092108-9D1D-FD4A-80E4-3F4C3B752B2A}"/>
              </a:ext>
            </a:extLst>
          </p:cNvPr>
          <p:cNvPicPr>
            <a:picLocks noChangeAspect="1"/>
          </p:cNvPicPr>
          <p:nvPr userDrawn="1"/>
        </p:nvPicPr>
        <p:blipFill rotWithShape="1">
          <a:blip r:embed="rId2"/>
          <a:srcRect l="76748" t="76748"/>
          <a:stretch/>
        </p:blipFill>
        <p:spPr>
          <a:xfrm>
            <a:off x="9357112" y="5263376"/>
            <a:ext cx="2834887" cy="1594624"/>
          </a:xfrm>
          <a:prstGeom prst="rect">
            <a:avLst/>
          </a:prstGeom>
        </p:spPr>
      </p:pic>
    </p:spTree>
    <p:extLst>
      <p:ext uri="{BB962C8B-B14F-4D97-AF65-F5344CB8AC3E}">
        <p14:creationId xmlns:p14="http://schemas.microsoft.com/office/powerpoint/2010/main" val="2616666975"/>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3 Column text + half page imag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F2664F2-35D9-B741-9708-420CFC42C3FA}"/>
              </a:ext>
            </a:extLst>
          </p:cNvPr>
          <p:cNvPicPr>
            <a:picLocks noChangeAspect="1"/>
          </p:cNvPicPr>
          <p:nvPr/>
        </p:nvPicPr>
        <p:blipFill rotWithShape="1">
          <a:blip r:embed="rId2"/>
          <a:srcRect l="76736" t="76736"/>
          <a:stretch/>
        </p:blipFill>
        <p:spPr>
          <a:xfrm>
            <a:off x="9355667" y="5262563"/>
            <a:ext cx="2836333" cy="1595437"/>
          </a:xfrm>
          <a:prstGeom prst="rect">
            <a:avLst/>
          </a:prstGeom>
        </p:spPr>
      </p:pic>
      <p:sp>
        <p:nvSpPr>
          <p:cNvPr id="11" name="Picture Placeholder 6">
            <a:extLst>
              <a:ext uri="{FF2B5EF4-FFF2-40B4-BE49-F238E27FC236}">
                <a16:creationId xmlns:a16="http://schemas.microsoft.com/office/drawing/2014/main" id="{0B470D89-9EFE-7C47-B569-5F0E46D83FA4}"/>
              </a:ext>
            </a:extLst>
          </p:cNvPr>
          <p:cNvSpPr>
            <a:spLocks noGrp="1"/>
          </p:cNvSpPr>
          <p:nvPr>
            <p:ph type="pic" sz="quarter" idx="14" hasCustomPrompt="1"/>
          </p:nvPr>
        </p:nvSpPr>
        <p:spPr>
          <a:xfrm>
            <a:off x="5863168" y="1"/>
            <a:ext cx="6328833" cy="6858000"/>
          </a:xfrm>
          <a:solidFill>
            <a:srgbClr val="CDE3FB"/>
          </a:solidFill>
        </p:spPr>
        <p:txBody>
          <a:bodyPr lIns="180000" tIns="180000" anchor="t" anchorCtr="0"/>
          <a:lstStyle>
            <a:lvl1pPr marL="0" indent="0">
              <a:buNone/>
              <a:defRPr/>
            </a:lvl1pPr>
          </a:lstStyle>
          <a:p>
            <a:r>
              <a:rPr lang="en-US"/>
              <a:t>Half page picture area (click on image icon)</a:t>
            </a:r>
            <a:endParaRPr lang="en-GB"/>
          </a:p>
        </p:txBody>
      </p:sp>
      <p:sp>
        <p:nvSpPr>
          <p:cNvPr id="10" name="Content Placeholder 2">
            <a:extLst>
              <a:ext uri="{FF2B5EF4-FFF2-40B4-BE49-F238E27FC236}">
                <a16:creationId xmlns:a16="http://schemas.microsoft.com/office/drawing/2014/main" id="{B116DD27-C198-B34C-84E2-EA7532967F8E}"/>
              </a:ext>
            </a:extLst>
          </p:cNvPr>
          <p:cNvSpPr>
            <a:spLocks noGrp="1"/>
          </p:cNvSpPr>
          <p:nvPr>
            <p:ph idx="1" hasCustomPrompt="1"/>
          </p:nvPr>
        </p:nvSpPr>
        <p:spPr>
          <a:xfrm>
            <a:off x="624416" y="1520825"/>
            <a:ext cx="3017309" cy="4392613"/>
          </a:xfrm>
        </p:spPr>
        <p:txBody>
          <a:bodyPr bIns="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stStyle>
          <a:p>
            <a:pPr lvl="0"/>
            <a:r>
              <a:rPr lang="en-US"/>
              <a:t>Edit content</a:t>
            </a:r>
          </a:p>
          <a:p>
            <a:pPr lvl="1"/>
            <a:r>
              <a:rPr lang="en-US"/>
              <a:t>Second level</a:t>
            </a:r>
          </a:p>
          <a:p>
            <a:pPr lvl="2"/>
            <a:r>
              <a:rPr lang="en-US"/>
              <a:t>Third level</a:t>
            </a:r>
          </a:p>
          <a:p>
            <a:pPr lvl="3"/>
            <a:r>
              <a:rPr lang="en-US"/>
              <a:t>Fourth level</a:t>
            </a:r>
          </a:p>
        </p:txBody>
      </p:sp>
      <p:sp>
        <p:nvSpPr>
          <p:cNvPr id="12" name="Text Placeholder 13">
            <a:extLst>
              <a:ext uri="{FF2B5EF4-FFF2-40B4-BE49-F238E27FC236}">
                <a16:creationId xmlns:a16="http://schemas.microsoft.com/office/drawing/2014/main" id="{B6C5C33C-5A67-8A45-8CE4-7FAC999AD322}"/>
              </a:ext>
            </a:extLst>
          </p:cNvPr>
          <p:cNvSpPr>
            <a:spLocks noGrp="1"/>
          </p:cNvSpPr>
          <p:nvPr>
            <p:ph type="body" sz="quarter" idx="13" hasCustomPrompt="1"/>
          </p:nvPr>
        </p:nvSpPr>
        <p:spPr>
          <a:xfrm>
            <a:off x="624418" y="764314"/>
            <a:ext cx="4766900" cy="360000"/>
          </a:xfrm>
        </p:spPr>
        <p:txBody>
          <a:bodyPr bIns="0">
            <a:noAutofit/>
          </a:bodyPr>
          <a:lstStyle>
            <a:lvl1pPr marL="0" indent="0">
              <a:lnSpc>
                <a:spcPts val="2800"/>
              </a:lnSpc>
              <a:spcBef>
                <a:spcPts val="0"/>
              </a:spcBef>
              <a:buNone/>
              <a:defRPr sz="2400"/>
            </a:lvl1pPr>
            <a:lvl2pPr marL="457189" indent="0">
              <a:lnSpc>
                <a:spcPts val="3733"/>
              </a:lnSpc>
              <a:buNone/>
              <a:defRPr sz="3200"/>
            </a:lvl2pPr>
            <a:lvl3pPr marL="914377" indent="0">
              <a:lnSpc>
                <a:spcPts val="3733"/>
              </a:lnSpc>
              <a:buNone/>
              <a:defRPr sz="3200"/>
            </a:lvl3pPr>
            <a:lvl4pPr marL="1371566" indent="0">
              <a:lnSpc>
                <a:spcPts val="3733"/>
              </a:lnSpc>
              <a:buNone/>
              <a:defRPr sz="3200"/>
            </a:lvl4pPr>
            <a:lvl5pPr marL="1828754" indent="0">
              <a:lnSpc>
                <a:spcPts val="3733"/>
              </a:lnSpc>
              <a:buNone/>
              <a:defRPr sz="3200"/>
            </a:lvl5pPr>
          </a:lstStyle>
          <a:p>
            <a:pPr lvl="0"/>
            <a:r>
              <a:rPr lang="en-US" err="1"/>
              <a:t>Subheadline</a:t>
            </a:r>
            <a:endParaRPr lang="en-US"/>
          </a:p>
        </p:txBody>
      </p:sp>
      <p:sp>
        <p:nvSpPr>
          <p:cNvPr id="13" name="Title Placeholder 1">
            <a:extLst>
              <a:ext uri="{FF2B5EF4-FFF2-40B4-BE49-F238E27FC236}">
                <a16:creationId xmlns:a16="http://schemas.microsoft.com/office/drawing/2014/main" id="{EE9CB87E-183E-5B4B-9AC5-45E11AF70038}"/>
              </a:ext>
            </a:extLst>
          </p:cNvPr>
          <p:cNvSpPr>
            <a:spLocks noGrp="1"/>
          </p:cNvSpPr>
          <p:nvPr>
            <p:ph type="title" hasCustomPrompt="1"/>
          </p:nvPr>
        </p:nvSpPr>
        <p:spPr>
          <a:xfrm>
            <a:off x="624419" y="408469"/>
            <a:ext cx="4766900" cy="360000"/>
          </a:xfrm>
          <a:prstGeom prst="rect">
            <a:avLst/>
          </a:prstGeom>
        </p:spPr>
        <p:txBody>
          <a:bodyPr vert="horz" lIns="0" tIns="0" rIns="0" bIns="0" rtlCol="0" anchor="t">
            <a:noAutofit/>
          </a:bodyPr>
          <a:lstStyle>
            <a:lvl1pPr>
              <a:defRPr b="1"/>
            </a:lvl1pPr>
          </a:lstStyle>
          <a:p>
            <a:r>
              <a:rPr lang="en-US"/>
              <a:t>Headline</a:t>
            </a:r>
          </a:p>
        </p:txBody>
      </p:sp>
      <p:sp>
        <p:nvSpPr>
          <p:cNvPr id="16" name="Footer Placeholder 4">
            <a:extLst>
              <a:ext uri="{FF2B5EF4-FFF2-40B4-BE49-F238E27FC236}">
                <a16:creationId xmlns:a16="http://schemas.microsoft.com/office/drawing/2014/main" id="{BB30F6EA-F11C-684F-9995-F66AEAF73937}"/>
              </a:ext>
            </a:extLst>
          </p:cNvPr>
          <p:cNvSpPr txBox="1">
            <a:spLocks/>
          </p:cNvSpPr>
          <p:nvPr userDrawn="1"/>
        </p:nvSpPr>
        <p:spPr>
          <a:xfrm>
            <a:off x="624418" y="6255021"/>
            <a:ext cx="1224000" cy="158400"/>
          </a:xfrm>
          <a:prstGeom prst="rect">
            <a:avLst/>
          </a:prstGeom>
        </p:spPr>
        <p:txBody>
          <a:bodyPr vert="horz" lIns="0" tIns="0" rIns="0" bIns="0" rtlCol="0" anchor="t" anchorCtr="0"/>
          <a:lstStyle>
            <a:defPPr>
              <a:defRPr lang="en-US"/>
            </a:defPPr>
            <a:lvl1pPr marL="0" algn="l" defTabSz="457200" rtl="0" eaLnBrk="1" latinLnBrk="0" hangingPunct="1">
              <a:lnSpc>
                <a:spcPts val="1400"/>
              </a:lnSpc>
              <a:defRPr sz="1000" kern="1200">
                <a:solidFill>
                  <a:schemeClr val="tx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2DA9482-6D33-6D42-929F-85F73996AD74}" type="slidenum">
              <a:rPr lang="en-US" smtClean="0">
                <a:solidFill>
                  <a:schemeClr val="tx1"/>
                </a:solidFill>
              </a:rPr>
              <a:pPr/>
              <a:t>‹#›</a:t>
            </a:fld>
            <a:endParaRPr lang="en-US">
              <a:solidFill>
                <a:schemeClr val="tx1"/>
              </a:solidFill>
            </a:endParaRPr>
          </a:p>
        </p:txBody>
      </p:sp>
      <p:sp>
        <p:nvSpPr>
          <p:cNvPr id="17" name="Footer Placeholder 4">
            <a:extLst>
              <a:ext uri="{FF2B5EF4-FFF2-40B4-BE49-F238E27FC236}">
                <a16:creationId xmlns:a16="http://schemas.microsoft.com/office/drawing/2014/main" id="{870934E6-1979-4C41-8E4A-F4F7DD308E76}"/>
              </a:ext>
            </a:extLst>
          </p:cNvPr>
          <p:cNvSpPr>
            <a:spLocks noGrp="1"/>
          </p:cNvSpPr>
          <p:nvPr>
            <p:ph type="ftr" sz="quarter" idx="3"/>
          </p:nvPr>
        </p:nvSpPr>
        <p:spPr>
          <a:xfrm>
            <a:off x="2370136" y="6255020"/>
            <a:ext cx="3024000" cy="158400"/>
          </a:xfrm>
          <a:prstGeom prst="rect">
            <a:avLst/>
          </a:prstGeom>
        </p:spPr>
        <p:txBody>
          <a:bodyPr vert="horz" lIns="0" tIns="0" rIns="0" bIns="0" rtlCol="0" anchor="b" anchorCtr="0"/>
          <a:lstStyle>
            <a:lvl1pPr algn="l">
              <a:lnSpc>
                <a:spcPts val="1400"/>
              </a:lnSpc>
              <a:defRPr sz="1000">
                <a:solidFill>
                  <a:schemeClr val="tx1"/>
                </a:solidFill>
                <a:latin typeface="Arial" panose="020B0604020202020204" pitchFamily="34" charset="0"/>
                <a:cs typeface="Arial" panose="020B0604020202020204" pitchFamily="34" charset="0"/>
              </a:defRPr>
            </a:lvl1pPr>
          </a:lstStyle>
          <a:p>
            <a:r>
              <a:rPr lang="en-US"/>
              <a:t>&lt;Document title - footer text&gt;</a:t>
            </a:r>
          </a:p>
        </p:txBody>
      </p:sp>
    </p:spTree>
    <p:extLst>
      <p:ext uri="{BB962C8B-B14F-4D97-AF65-F5344CB8AC3E}">
        <p14:creationId xmlns:p14="http://schemas.microsoft.com/office/powerpoint/2010/main" val="230218407"/>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3 Column text + graphics option A">
    <p:spTree>
      <p:nvGrpSpPr>
        <p:cNvPr id="1" name=""/>
        <p:cNvGrpSpPr/>
        <p:nvPr/>
      </p:nvGrpSpPr>
      <p:grpSpPr>
        <a:xfrm>
          <a:off x="0" y="0"/>
          <a:ext cx="0" cy="0"/>
          <a:chOff x="0" y="0"/>
          <a:chExt cx="0" cy="0"/>
        </a:xfrm>
      </p:grpSpPr>
      <p:sp>
        <p:nvSpPr>
          <p:cNvPr id="11" name="Text Placeholder 13">
            <a:extLst>
              <a:ext uri="{FF2B5EF4-FFF2-40B4-BE49-F238E27FC236}">
                <a16:creationId xmlns:a16="http://schemas.microsoft.com/office/drawing/2014/main" id="{F04932EF-9D6D-C44B-B6BB-7024E3FE5B5C}"/>
              </a:ext>
            </a:extLst>
          </p:cNvPr>
          <p:cNvSpPr>
            <a:spLocks noGrp="1"/>
          </p:cNvSpPr>
          <p:nvPr>
            <p:ph type="body" sz="quarter" idx="13" hasCustomPrompt="1"/>
          </p:nvPr>
        </p:nvSpPr>
        <p:spPr>
          <a:xfrm>
            <a:off x="624417" y="764314"/>
            <a:ext cx="10001249" cy="360000"/>
          </a:xfrm>
        </p:spPr>
        <p:txBody>
          <a:bodyPr bIns="0">
            <a:noAutofit/>
          </a:bodyPr>
          <a:lstStyle>
            <a:lvl1pPr marL="0" indent="0">
              <a:lnSpc>
                <a:spcPts val="2800"/>
              </a:lnSpc>
              <a:spcBef>
                <a:spcPts val="0"/>
              </a:spcBef>
              <a:buNone/>
              <a:defRPr sz="2400"/>
            </a:lvl1pPr>
            <a:lvl2pPr marL="457189" indent="0">
              <a:lnSpc>
                <a:spcPts val="3733"/>
              </a:lnSpc>
              <a:buNone/>
              <a:defRPr sz="3200"/>
            </a:lvl2pPr>
            <a:lvl3pPr marL="914377" indent="0">
              <a:lnSpc>
                <a:spcPts val="3733"/>
              </a:lnSpc>
              <a:buNone/>
              <a:defRPr sz="3200"/>
            </a:lvl3pPr>
            <a:lvl4pPr marL="1371566" indent="0">
              <a:lnSpc>
                <a:spcPts val="3733"/>
              </a:lnSpc>
              <a:buNone/>
              <a:defRPr sz="3200"/>
            </a:lvl4pPr>
            <a:lvl5pPr marL="1828754" indent="0">
              <a:lnSpc>
                <a:spcPts val="3733"/>
              </a:lnSpc>
              <a:buNone/>
              <a:defRPr sz="3200"/>
            </a:lvl5pPr>
          </a:lstStyle>
          <a:p>
            <a:pPr lvl="0"/>
            <a:r>
              <a:rPr lang="en-US" err="1"/>
              <a:t>Subheadline</a:t>
            </a:r>
            <a:endParaRPr lang="en-US"/>
          </a:p>
        </p:txBody>
      </p:sp>
      <p:sp>
        <p:nvSpPr>
          <p:cNvPr id="12" name="Title Placeholder 1">
            <a:extLst>
              <a:ext uri="{FF2B5EF4-FFF2-40B4-BE49-F238E27FC236}">
                <a16:creationId xmlns:a16="http://schemas.microsoft.com/office/drawing/2014/main" id="{7D1E016F-CA61-FB46-ABA4-D552E45BF63E}"/>
              </a:ext>
            </a:extLst>
          </p:cNvPr>
          <p:cNvSpPr>
            <a:spLocks noGrp="1"/>
          </p:cNvSpPr>
          <p:nvPr>
            <p:ph type="title" hasCustomPrompt="1"/>
          </p:nvPr>
        </p:nvSpPr>
        <p:spPr>
          <a:xfrm>
            <a:off x="624418" y="408469"/>
            <a:ext cx="10001249" cy="360000"/>
          </a:xfrm>
          <a:prstGeom prst="rect">
            <a:avLst/>
          </a:prstGeom>
        </p:spPr>
        <p:txBody>
          <a:bodyPr vert="horz" lIns="0" tIns="0" rIns="0" bIns="0" rtlCol="0" anchor="t">
            <a:noAutofit/>
          </a:bodyPr>
          <a:lstStyle>
            <a:lvl1pPr>
              <a:defRPr b="1"/>
            </a:lvl1pPr>
          </a:lstStyle>
          <a:p>
            <a:r>
              <a:rPr lang="en-US"/>
              <a:t>Headline</a:t>
            </a:r>
          </a:p>
        </p:txBody>
      </p:sp>
      <p:sp>
        <p:nvSpPr>
          <p:cNvPr id="20" name="Content Placeholder 2">
            <a:extLst>
              <a:ext uri="{FF2B5EF4-FFF2-40B4-BE49-F238E27FC236}">
                <a16:creationId xmlns:a16="http://schemas.microsoft.com/office/drawing/2014/main" id="{81A47C6A-A518-A449-B879-E00548A31C0B}"/>
              </a:ext>
            </a:extLst>
          </p:cNvPr>
          <p:cNvSpPr>
            <a:spLocks noGrp="1"/>
          </p:cNvSpPr>
          <p:nvPr>
            <p:ph idx="1" hasCustomPrompt="1"/>
          </p:nvPr>
        </p:nvSpPr>
        <p:spPr>
          <a:xfrm>
            <a:off x="624416" y="1520825"/>
            <a:ext cx="3017309" cy="4392613"/>
          </a:xfrm>
        </p:spPr>
        <p:txBody>
          <a:bodyPr bIns="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stStyle>
          <a:p>
            <a:pPr lvl="0"/>
            <a:r>
              <a:rPr lang="en-US"/>
              <a:t>Edit content</a:t>
            </a:r>
          </a:p>
          <a:p>
            <a:pPr lvl="1"/>
            <a:r>
              <a:rPr lang="en-US"/>
              <a:t>Second level</a:t>
            </a:r>
          </a:p>
          <a:p>
            <a:pPr lvl="2"/>
            <a:r>
              <a:rPr lang="en-US"/>
              <a:t>Third level</a:t>
            </a:r>
          </a:p>
          <a:p>
            <a:pPr lvl="3"/>
            <a:r>
              <a:rPr lang="en-US"/>
              <a:t>Fourth level</a:t>
            </a:r>
          </a:p>
        </p:txBody>
      </p:sp>
      <p:sp>
        <p:nvSpPr>
          <p:cNvPr id="21" name="Content Placeholder 2">
            <a:extLst>
              <a:ext uri="{FF2B5EF4-FFF2-40B4-BE49-F238E27FC236}">
                <a16:creationId xmlns:a16="http://schemas.microsoft.com/office/drawing/2014/main" id="{A4BDCCE6-EDAE-944F-843F-53C2B7C17047}"/>
              </a:ext>
            </a:extLst>
          </p:cNvPr>
          <p:cNvSpPr>
            <a:spLocks noGrp="1"/>
          </p:cNvSpPr>
          <p:nvPr>
            <p:ph idx="14" hasCustomPrompt="1"/>
          </p:nvPr>
        </p:nvSpPr>
        <p:spPr>
          <a:xfrm>
            <a:off x="5860519" y="1520825"/>
            <a:ext cx="4765147" cy="4392613"/>
          </a:xfrm>
          <a:solidFill>
            <a:schemeClr val="accent3"/>
          </a:solidFill>
        </p:spPr>
        <p:txBody>
          <a:bodyPr lIns="108000" tIns="108000" bIns="0"/>
          <a:lstStyle>
            <a:lvl1pPr marL="0" indent="0">
              <a:lnSpc>
                <a:spcPts val="1400"/>
              </a:lnSpc>
              <a:spcBef>
                <a:spcPts val="0"/>
              </a:spcBef>
              <a:buNone/>
              <a:defRPr sz="1000" b="1"/>
            </a:lvl1pPr>
            <a:lvl2pPr marL="457189" indent="0">
              <a:spcBef>
                <a:spcPts val="0"/>
              </a:spcBef>
              <a:buNone/>
              <a:defRPr/>
            </a:lvl2pPr>
            <a:lvl3pPr marL="914377" indent="0">
              <a:spcBef>
                <a:spcPts val="0"/>
              </a:spcBef>
              <a:buNone/>
              <a:defRPr/>
            </a:lvl3pPr>
            <a:lvl4pPr marL="1371566" indent="0">
              <a:spcBef>
                <a:spcPts val="0"/>
              </a:spcBef>
              <a:buNone/>
              <a:defRPr/>
            </a:lvl4pPr>
            <a:lvl5pPr marL="1828755" indent="0">
              <a:spcBef>
                <a:spcPts val="0"/>
              </a:spcBef>
              <a:buNone/>
              <a:defRPr/>
            </a:lvl5pPr>
          </a:lstStyle>
          <a:p>
            <a:pPr lvl="0"/>
            <a:r>
              <a:rPr lang="en-US"/>
              <a:t>Graphic area</a:t>
            </a:r>
          </a:p>
        </p:txBody>
      </p:sp>
      <p:sp>
        <p:nvSpPr>
          <p:cNvPr id="10" name="Footer Placeholder 4">
            <a:extLst>
              <a:ext uri="{FF2B5EF4-FFF2-40B4-BE49-F238E27FC236}">
                <a16:creationId xmlns:a16="http://schemas.microsoft.com/office/drawing/2014/main" id="{D460F1B4-EAEF-C948-A0CF-5E9783A1034B}"/>
              </a:ext>
            </a:extLst>
          </p:cNvPr>
          <p:cNvSpPr txBox="1">
            <a:spLocks/>
          </p:cNvSpPr>
          <p:nvPr userDrawn="1"/>
        </p:nvSpPr>
        <p:spPr>
          <a:xfrm>
            <a:off x="624418" y="6255021"/>
            <a:ext cx="1224000" cy="158400"/>
          </a:xfrm>
          <a:prstGeom prst="rect">
            <a:avLst/>
          </a:prstGeom>
        </p:spPr>
        <p:txBody>
          <a:bodyPr vert="horz" lIns="0" tIns="0" rIns="0" bIns="0" rtlCol="0" anchor="t" anchorCtr="0"/>
          <a:lstStyle>
            <a:defPPr>
              <a:defRPr lang="en-US"/>
            </a:defPPr>
            <a:lvl1pPr marL="0" algn="l" defTabSz="457200" rtl="0" eaLnBrk="1" latinLnBrk="0" hangingPunct="1">
              <a:lnSpc>
                <a:spcPts val="1400"/>
              </a:lnSpc>
              <a:defRPr sz="1000" kern="1200">
                <a:solidFill>
                  <a:schemeClr val="tx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2DA9482-6D33-6D42-929F-85F73996AD74}" type="slidenum">
              <a:rPr lang="en-US" smtClean="0">
                <a:solidFill>
                  <a:schemeClr val="tx1"/>
                </a:solidFill>
              </a:rPr>
              <a:pPr/>
              <a:t>‹#›</a:t>
            </a:fld>
            <a:endParaRPr lang="en-US">
              <a:solidFill>
                <a:schemeClr val="tx1"/>
              </a:solidFill>
            </a:endParaRPr>
          </a:p>
        </p:txBody>
      </p:sp>
      <p:sp>
        <p:nvSpPr>
          <p:cNvPr id="13" name="Footer Placeholder 4">
            <a:extLst>
              <a:ext uri="{FF2B5EF4-FFF2-40B4-BE49-F238E27FC236}">
                <a16:creationId xmlns:a16="http://schemas.microsoft.com/office/drawing/2014/main" id="{16A42266-C1C2-2449-BABA-DF490DA9119C}"/>
              </a:ext>
            </a:extLst>
          </p:cNvPr>
          <p:cNvSpPr>
            <a:spLocks noGrp="1"/>
          </p:cNvSpPr>
          <p:nvPr>
            <p:ph type="ftr" sz="quarter" idx="3"/>
          </p:nvPr>
        </p:nvSpPr>
        <p:spPr>
          <a:xfrm>
            <a:off x="2370136" y="6255020"/>
            <a:ext cx="3024000" cy="158400"/>
          </a:xfrm>
          <a:prstGeom prst="rect">
            <a:avLst/>
          </a:prstGeom>
        </p:spPr>
        <p:txBody>
          <a:bodyPr vert="horz" lIns="0" tIns="0" rIns="0" bIns="0" rtlCol="0" anchor="b" anchorCtr="0"/>
          <a:lstStyle>
            <a:lvl1pPr algn="l">
              <a:lnSpc>
                <a:spcPts val="1400"/>
              </a:lnSpc>
              <a:defRPr sz="1000">
                <a:solidFill>
                  <a:schemeClr val="tx1"/>
                </a:solidFill>
                <a:latin typeface="Arial" panose="020B0604020202020204" pitchFamily="34" charset="0"/>
                <a:cs typeface="Arial" panose="020B0604020202020204" pitchFamily="34" charset="0"/>
              </a:defRPr>
            </a:lvl1pPr>
          </a:lstStyle>
          <a:p>
            <a:r>
              <a:rPr lang="en-US"/>
              <a:t>&lt;Document title - footer text&gt;</a:t>
            </a:r>
          </a:p>
        </p:txBody>
      </p:sp>
      <p:pic>
        <p:nvPicPr>
          <p:cNvPr id="9" name="Picture 8">
            <a:extLst>
              <a:ext uri="{FF2B5EF4-FFF2-40B4-BE49-F238E27FC236}">
                <a16:creationId xmlns:a16="http://schemas.microsoft.com/office/drawing/2014/main" id="{2F96F2F6-0125-DB49-933C-238BD94AE5D8}"/>
              </a:ext>
            </a:extLst>
          </p:cNvPr>
          <p:cNvPicPr>
            <a:picLocks noChangeAspect="1"/>
          </p:cNvPicPr>
          <p:nvPr userDrawn="1"/>
        </p:nvPicPr>
        <p:blipFill rotWithShape="1">
          <a:blip r:embed="rId2"/>
          <a:srcRect l="76748" t="76748"/>
          <a:stretch/>
        </p:blipFill>
        <p:spPr>
          <a:xfrm>
            <a:off x="9357112" y="5263376"/>
            <a:ext cx="2834887" cy="1594624"/>
          </a:xfrm>
          <a:prstGeom prst="rect">
            <a:avLst/>
          </a:prstGeom>
        </p:spPr>
      </p:pic>
    </p:spTree>
    <p:extLst>
      <p:ext uri="{BB962C8B-B14F-4D97-AF65-F5344CB8AC3E}">
        <p14:creationId xmlns:p14="http://schemas.microsoft.com/office/powerpoint/2010/main" val="172562615"/>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3 Column text + graphics option B">
    <p:spTree>
      <p:nvGrpSpPr>
        <p:cNvPr id="1" name=""/>
        <p:cNvGrpSpPr/>
        <p:nvPr/>
      </p:nvGrpSpPr>
      <p:grpSpPr>
        <a:xfrm>
          <a:off x="0" y="0"/>
          <a:ext cx="0" cy="0"/>
          <a:chOff x="0" y="0"/>
          <a:chExt cx="0" cy="0"/>
        </a:xfrm>
      </p:grpSpPr>
      <p:sp>
        <p:nvSpPr>
          <p:cNvPr id="12" name="Text Placeholder 13">
            <a:extLst>
              <a:ext uri="{FF2B5EF4-FFF2-40B4-BE49-F238E27FC236}">
                <a16:creationId xmlns:a16="http://schemas.microsoft.com/office/drawing/2014/main" id="{D02A3C8C-B682-A541-BB5B-6F47628E6E9F}"/>
              </a:ext>
            </a:extLst>
          </p:cNvPr>
          <p:cNvSpPr>
            <a:spLocks noGrp="1"/>
          </p:cNvSpPr>
          <p:nvPr>
            <p:ph type="body" sz="quarter" idx="13" hasCustomPrompt="1"/>
          </p:nvPr>
        </p:nvSpPr>
        <p:spPr>
          <a:xfrm>
            <a:off x="624417" y="764314"/>
            <a:ext cx="10001249" cy="360000"/>
          </a:xfrm>
        </p:spPr>
        <p:txBody>
          <a:bodyPr bIns="0">
            <a:noAutofit/>
          </a:bodyPr>
          <a:lstStyle>
            <a:lvl1pPr marL="0" indent="0">
              <a:lnSpc>
                <a:spcPts val="2800"/>
              </a:lnSpc>
              <a:spcBef>
                <a:spcPts val="0"/>
              </a:spcBef>
              <a:buNone/>
              <a:defRPr sz="2400"/>
            </a:lvl1pPr>
            <a:lvl2pPr marL="457189" indent="0">
              <a:lnSpc>
                <a:spcPts val="3733"/>
              </a:lnSpc>
              <a:buNone/>
              <a:defRPr sz="3200"/>
            </a:lvl2pPr>
            <a:lvl3pPr marL="914377" indent="0">
              <a:lnSpc>
                <a:spcPts val="3733"/>
              </a:lnSpc>
              <a:buNone/>
              <a:defRPr sz="3200"/>
            </a:lvl3pPr>
            <a:lvl4pPr marL="1371566" indent="0">
              <a:lnSpc>
                <a:spcPts val="3733"/>
              </a:lnSpc>
              <a:buNone/>
              <a:defRPr sz="3200"/>
            </a:lvl4pPr>
            <a:lvl5pPr marL="1828754" indent="0">
              <a:lnSpc>
                <a:spcPts val="3733"/>
              </a:lnSpc>
              <a:buNone/>
              <a:defRPr sz="3200"/>
            </a:lvl5pPr>
          </a:lstStyle>
          <a:p>
            <a:pPr lvl="0"/>
            <a:r>
              <a:rPr lang="en-US" err="1"/>
              <a:t>Subheadline</a:t>
            </a:r>
            <a:endParaRPr lang="en-US"/>
          </a:p>
        </p:txBody>
      </p:sp>
      <p:sp>
        <p:nvSpPr>
          <p:cNvPr id="13" name="Title Placeholder 1">
            <a:extLst>
              <a:ext uri="{FF2B5EF4-FFF2-40B4-BE49-F238E27FC236}">
                <a16:creationId xmlns:a16="http://schemas.microsoft.com/office/drawing/2014/main" id="{12112C66-65E3-994F-91E3-00693003587C}"/>
              </a:ext>
            </a:extLst>
          </p:cNvPr>
          <p:cNvSpPr>
            <a:spLocks noGrp="1"/>
          </p:cNvSpPr>
          <p:nvPr>
            <p:ph type="title" hasCustomPrompt="1"/>
          </p:nvPr>
        </p:nvSpPr>
        <p:spPr>
          <a:xfrm>
            <a:off x="624418" y="408469"/>
            <a:ext cx="10001249" cy="360000"/>
          </a:xfrm>
          <a:prstGeom prst="rect">
            <a:avLst/>
          </a:prstGeom>
        </p:spPr>
        <p:txBody>
          <a:bodyPr vert="horz" lIns="0" tIns="0" rIns="0" bIns="0" rtlCol="0" anchor="t">
            <a:noAutofit/>
          </a:bodyPr>
          <a:lstStyle>
            <a:lvl1pPr>
              <a:defRPr b="1"/>
            </a:lvl1pPr>
          </a:lstStyle>
          <a:p>
            <a:r>
              <a:rPr lang="en-US"/>
              <a:t>Headline</a:t>
            </a:r>
          </a:p>
        </p:txBody>
      </p:sp>
      <p:sp>
        <p:nvSpPr>
          <p:cNvPr id="19" name="Content Placeholder 2">
            <a:extLst>
              <a:ext uri="{FF2B5EF4-FFF2-40B4-BE49-F238E27FC236}">
                <a16:creationId xmlns:a16="http://schemas.microsoft.com/office/drawing/2014/main" id="{ACDBAD1D-063D-E144-827F-987F7180F06A}"/>
              </a:ext>
            </a:extLst>
          </p:cNvPr>
          <p:cNvSpPr>
            <a:spLocks noGrp="1"/>
          </p:cNvSpPr>
          <p:nvPr>
            <p:ph idx="1" hasCustomPrompt="1"/>
          </p:nvPr>
        </p:nvSpPr>
        <p:spPr>
          <a:xfrm>
            <a:off x="624416" y="1520825"/>
            <a:ext cx="3017309" cy="4392613"/>
          </a:xfrm>
        </p:spPr>
        <p:txBody>
          <a:bodyPr bIns="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stStyle>
          <a:p>
            <a:pPr lvl="0"/>
            <a:r>
              <a:rPr lang="en-US"/>
              <a:t>Edit content</a:t>
            </a:r>
          </a:p>
          <a:p>
            <a:pPr lvl="1"/>
            <a:r>
              <a:rPr lang="en-US"/>
              <a:t>Second level</a:t>
            </a:r>
          </a:p>
          <a:p>
            <a:pPr lvl="2"/>
            <a:r>
              <a:rPr lang="en-US"/>
              <a:t>Third level</a:t>
            </a:r>
          </a:p>
          <a:p>
            <a:pPr lvl="3"/>
            <a:r>
              <a:rPr lang="en-US"/>
              <a:t>Fourth level</a:t>
            </a:r>
          </a:p>
        </p:txBody>
      </p:sp>
      <p:sp>
        <p:nvSpPr>
          <p:cNvPr id="21" name="Content Placeholder 2">
            <a:extLst>
              <a:ext uri="{FF2B5EF4-FFF2-40B4-BE49-F238E27FC236}">
                <a16:creationId xmlns:a16="http://schemas.microsoft.com/office/drawing/2014/main" id="{25F8C3CB-2A23-5E42-AE10-B8C68A3495DE}"/>
              </a:ext>
            </a:extLst>
          </p:cNvPr>
          <p:cNvSpPr>
            <a:spLocks noGrp="1"/>
          </p:cNvSpPr>
          <p:nvPr>
            <p:ph idx="14" hasCustomPrompt="1"/>
          </p:nvPr>
        </p:nvSpPr>
        <p:spPr>
          <a:xfrm>
            <a:off x="5861047" y="1520825"/>
            <a:ext cx="4766400" cy="2088000"/>
          </a:xfrm>
          <a:solidFill>
            <a:schemeClr val="accent3"/>
          </a:solidFill>
        </p:spPr>
        <p:txBody>
          <a:bodyPr lIns="108000" tIns="108000" bIns="0"/>
          <a:lstStyle>
            <a:lvl1pPr marL="0" indent="0">
              <a:lnSpc>
                <a:spcPts val="1400"/>
              </a:lnSpc>
              <a:spcBef>
                <a:spcPts val="0"/>
              </a:spcBef>
              <a:buNone/>
              <a:defRPr sz="1000" b="1"/>
            </a:lvl1pPr>
            <a:lvl2pPr marL="457189" indent="0">
              <a:lnSpc>
                <a:spcPts val="2400"/>
              </a:lnSpc>
              <a:spcBef>
                <a:spcPts val="0"/>
              </a:spcBef>
              <a:buNone/>
              <a:defRPr sz="1800"/>
            </a:lvl2pPr>
            <a:lvl3pPr marL="914377" indent="0">
              <a:lnSpc>
                <a:spcPts val="2400"/>
              </a:lnSpc>
              <a:spcBef>
                <a:spcPts val="0"/>
              </a:spcBef>
              <a:buNone/>
              <a:defRPr sz="1800"/>
            </a:lvl3pPr>
            <a:lvl4pPr marL="1371566" indent="0">
              <a:lnSpc>
                <a:spcPts val="2400"/>
              </a:lnSpc>
              <a:spcBef>
                <a:spcPts val="0"/>
              </a:spcBef>
              <a:buNone/>
              <a:defRPr sz="1800"/>
            </a:lvl4pPr>
            <a:lvl5pPr marL="1828755" indent="0">
              <a:lnSpc>
                <a:spcPts val="2400"/>
              </a:lnSpc>
              <a:spcBef>
                <a:spcPts val="0"/>
              </a:spcBef>
              <a:buNone/>
              <a:defRPr sz="1800"/>
            </a:lvl5pPr>
          </a:lstStyle>
          <a:p>
            <a:pPr lvl="0"/>
            <a:r>
              <a:rPr lang="en-US"/>
              <a:t>Graphic area</a:t>
            </a:r>
          </a:p>
        </p:txBody>
      </p:sp>
      <p:sp>
        <p:nvSpPr>
          <p:cNvPr id="22" name="Content Placeholder 2">
            <a:extLst>
              <a:ext uri="{FF2B5EF4-FFF2-40B4-BE49-F238E27FC236}">
                <a16:creationId xmlns:a16="http://schemas.microsoft.com/office/drawing/2014/main" id="{02DC6EF5-FCAB-2746-B475-394EA3103E07}"/>
              </a:ext>
            </a:extLst>
          </p:cNvPr>
          <p:cNvSpPr>
            <a:spLocks noGrp="1"/>
          </p:cNvSpPr>
          <p:nvPr>
            <p:ph idx="15" hasCustomPrompt="1"/>
          </p:nvPr>
        </p:nvSpPr>
        <p:spPr>
          <a:xfrm>
            <a:off x="5861047" y="3820037"/>
            <a:ext cx="4766400" cy="2088000"/>
          </a:xfrm>
          <a:solidFill>
            <a:schemeClr val="accent3"/>
          </a:solidFill>
        </p:spPr>
        <p:txBody>
          <a:bodyPr lIns="108000" tIns="108000" bIns="0"/>
          <a:lstStyle>
            <a:lvl1pPr marL="0" indent="0">
              <a:lnSpc>
                <a:spcPts val="1400"/>
              </a:lnSpc>
              <a:spcBef>
                <a:spcPts val="0"/>
              </a:spcBef>
              <a:buNone/>
              <a:defRPr sz="1000" b="1"/>
            </a:lvl1pPr>
            <a:lvl2pPr marL="457189" indent="0">
              <a:lnSpc>
                <a:spcPts val="2400"/>
              </a:lnSpc>
              <a:spcBef>
                <a:spcPts val="0"/>
              </a:spcBef>
              <a:buNone/>
              <a:defRPr sz="1800"/>
            </a:lvl2pPr>
            <a:lvl3pPr marL="914377" indent="0">
              <a:lnSpc>
                <a:spcPts val="2400"/>
              </a:lnSpc>
              <a:spcBef>
                <a:spcPts val="0"/>
              </a:spcBef>
              <a:buNone/>
              <a:defRPr sz="1800"/>
            </a:lvl3pPr>
            <a:lvl4pPr marL="1371566" indent="0">
              <a:lnSpc>
                <a:spcPts val="2400"/>
              </a:lnSpc>
              <a:spcBef>
                <a:spcPts val="0"/>
              </a:spcBef>
              <a:buNone/>
              <a:defRPr sz="1800"/>
            </a:lvl4pPr>
            <a:lvl5pPr marL="1828755" indent="0">
              <a:lnSpc>
                <a:spcPts val="2400"/>
              </a:lnSpc>
              <a:spcBef>
                <a:spcPts val="0"/>
              </a:spcBef>
              <a:buNone/>
              <a:defRPr sz="1800"/>
            </a:lvl5pPr>
          </a:lstStyle>
          <a:p>
            <a:pPr lvl="0"/>
            <a:r>
              <a:rPr lang="en-US"/>
              <a:t>Graphic area</a:t>
            </a:r>
          </a:p>
        </p:txBody>
      </p:sp>
      <p:sp>
        <p:nvSpPr>
          <p:cNvPr id="11" name="Footer Placeholder 4">
            <a:extLst>
              <a:ext uri="{FF2B5EF4-FFF2-40B4-BE49-F238E27FC236}">
                <a16:creationId xmlns:a16="http://schemas.microsoft.com/office/drawing/2014/main" id="{DE1F0341-1639-274B-9FB3-75C89BF31EF5}"/>
              </a:ext>
            </a:extLst>
          </p:cNvPr>
          <p:cNvSpPr txBox="1">
            <a:spLocks/>
          </p:cNvSpPr>
          <p:nvPr userDrawn="1"/>
        </p:nvSpPr>
        <p:spPr>
          <a:xfrm>
            <a:off x="624418" y="6255021"/>
            <a:ext cx="1224000" cy="158400"/>
          </a:xfrm>
          <a:prstGeom prst="rect">
            <a:avLst/>
          </a:prstGeom>
        </p:spPr>
        <p:txBody>
          <a:bodyPr vert="horz" lIns="0" tIns="0" rIns="0" bIns="0" rtlCol="0" anchor="t" anchorCtr="0"/>
          <a:lstStyle>
            <a:defPPr>
              <a:defRPr lang="en-US"/>
            </a:defPPr>
            <a:lvl1pPr marL="0" algn="l" defTabSz="457200" rtl="0" eaLnBrk="1" latinLnBrk="0" hangingPunct="1">
              <a:lnSpc>
                <a:spcPts val="1400"/>
              </a:lnSpc>
              <a:defRPr sz="1000" kern="1200">
                <a:solidFill>
                  <a:schemeClr val="tx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2DA9482-6D33-6D42-929F-85F73996AD74}" type="slidenum">
              <a:rPr lang="en-US" smtClean="0">
                <a:solidFill>
                  <a:schemeClr val="tx1"/>
                </a:solidFill>
              </a:rPr>
              <a:pPr/>
              <a:t>‹#›</a:t>
            </a:fld>
            <a:endParaRPr lang="en-US">
              <a:solidFill>
                <a:schemeClr val="tx1"/>
              </a:solidFill>
            </a:endParaRPr>
          </a:p>
        </p:txBody>
      </p:sp>
      <p:sp>
        <p:nvSpPr>
          <p:cNvPr id="14" name="Footer Placeholder 4">
            <a:extLst>
              <a:ext uri="{FF2B5EF4-FFF2-40B4-BE49-F238E27FC236}">
                <a16:creationId xmlns:a16="http://schemas.microsoft.com/office/drawing/2014/main" id="{72E6F0B1-64EF-B24C-AC55-C3ABC44661BB}"/>
              </a:ext>
            </a:extLst>
          </p:cNvPr>
          <p:cNvSpPr>
            <a:spLocks noGrp="1"/>
          </p:cNvSpPr>
          <p:nvPr>
            <p:ph type="ftr" sz="quarter" idx="3"/>
          </p:nvPr>
        </p:nvSpPr>
        <p:spPr>
          <a:xfrm>
            <a:off x="2370136" y="6255020"/>
            <a:ext cx="3024000" cy="158400"/>
          </a:xfrm>
          <a:prstGeom prst="rect">
            <a:avLst/>
          </a:prstGeom>
        </p:spPr>
        <p:txBody>
          <a:bodyPr vert="horz" lIns="0" tIns="0" rIns="0" bIns="0" rtlCol="0" anchor="b" anchorCtr="0"/>
          <a:lstStyle>
            <a:lvl1pPr algn="l">
              <a:lnSpc>
                <a:spcPts val="1400"/>
              </a:lnSpc>
              <a:defRPr sz="1000">
                <a:solidFill>
                  <a:schemeClr val="tx1"/>
                </a:solidFill>
                <a:latin typeface="Arial" panose="020B0604020202020204" pitchFamily="34" charset="0"/>
                <a:cs typeface="Arial" panose="020B0604020202020204" pitchFamily="34" charset="0"/>
              </a:defRPr>
            </a:lvl1pPr>
          </a:lstStyle>
          <a:p>
            <a:r>
              <a:rPr lang="en-US"/>
              <a:t>&lt;Document title - footer text&gt;</a:t>
            </a:r>
          </a:p>
        </p:txBody>
      </p:sp>
      <p:pic>
        <p:nvPicPr>
          <p:cNvPr id="10" name="Picture 9">
            <a:extLst>
              <a:ext uri="{FF2B5EF4-FFF2-40B4-BE49-F238E27FC236}">
                <a16:creationId xmlns:a16="http://schemas.microsoft.com/office/drawing/2014/main" id="{3909A80B-4F66-1246-87BD-8A958FCCEC2E}"/>
              </a:ext>
            </a:extLst>
          </p:cNvPr>
          <p:cNvPicPr>
            <a:picLocks noChangeAspect="1"/>
          </p:cNvPicPr>
          <p:nvPr userDrawn="1"/>
        </p:nvPicPr>
        <p:blipFill rotWithShape="1">
          <a:blip r:embed="rId2"/>
          <a:srcRect l="76748" t="76748"/>
          <a:stretch/>
        </p:blipFill>
        <p:spPr>
          <a:xfrm>
            <a:off x="9357112" y="5263376"/>
            <a:ext cx="2834887" cy="1594624"/>
          </a:xfrm>
          <a:prstGeom prst="rect">
            <a:avLst/>
          </a:prstGeom>
        </p:spPr>
      </p:pic>
    </p:spTree>
    <p:extLst>
      <p:ext uri="{BB962C8B-B14F-4D97-AF65-F5344CB8AC3E}">
        <p14:creationId xmlns:p14="http://schemas.microsoft.com/office/powerpoint/2010/main" val="1467597549"/>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3 Column text + graphics option A">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8C7C6200-6CDB-CC4F-98FE-B2EECEA9DA2E}"/>
              </a:ext>
            </a:extLst>
          </p:cNvPr>
          <p:cNvSpPr>
            <a:spLocks noGrp="1"/>
          </p:cNvSpPr>
          <p:nvPr>
            <p:ph idx="1" hasCustomPrompt="1"/>
          </p:nvPr>
        </p:nvSpPr>
        <p:spPr>
          <a:xfrm>
            <a:off x="624416" y="1520825"/>
            <a:ext cx="6511397" cy="4392613"/>
          </a:xfrm>
        </p:spPr>
        <p:txBody>
          <a:bodyPr bIns="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stStyle>
          <a:p>
            <a:pPr lvl="0"/>
            <a:r>
              <a:rPr lang="en-US"/>
              <a:t>Edit content</a:t>
            </a:r>
          </a:p>
          <a:p>
            <a:pPr lvl="1"/>
            <a:r>
              <a:rPr lang="en-US"/>
              <a:t>Second level</a:t>
            </a:r>
          </a:p>
          <a:p>
            <a:pPr lvl="2"/>
            <a:r>
              <a:rPr lang="en-US"/>
              <a:t>Third level</a:t>
            </a:r>
          </a:p>
          <a:p>
            <a:pPr lvl="3"/>
            <a:r>
              <a:rPr lang="en-US"/>
              <a:t>Fourth level</a:t>
            </a:r>
          </a:p>
          <a:p>
            <a:pPr lvl="4"/>
            <a:r>
              <a:rPr lang="en-US"/>
              <a:t>Fifth level</a:t>
            </a:r>
          </a:p>
        </p:txBody>
      </p:sp>
      <p:sp>
        <p:nvSpPr>
          <p:cNvPr id="11" name="Text Placeholder 13">
            <a:extLst>
              <a:ext uri="{FF2B5EF4-FFF2-40B4-BE49-F238E27FC236}">
                <a16:creationId xmlns:a16="http://schemas.microsoft.com/office/drawing/2014/main" id="{F5D90D67-17EA-D245-A903-C1B0474D6FF6}"/>
              </a:ext>
            </a:extLst>
          </p:cNvPr>
          <p:cNvSpPr>
            <a:spLocks noGrp="1"/>
          </p:cNvSpPr>
          <p:nvPr>
            <p:ph type="body" sz="quarter" idx="13" hasCustomPrompt="1"/>
          </p:nvPr>
        </p:nvSpPr>
        <p:spPr>
          <a:xfrm>
            <a:off x="624417" y="764314"/>
            <a:ext cx="10001249" cy="360000"/>
          </a:xfrm>
        </p:spPr>
        <p:txBody>
          <a:bodyPr bIns="0">
            <a:noAutofit/>
          </a:bodyPr>
          <a:lstStyle>
            <a:lvl1pPr marL="0" indent="0">
              <a:lnSpc>
                <a:spcPts val="2800"/>
              </a:lnSpc>
              <a:spcBef>
                <a:spcPts val="0"/>
              </a:spcBef>
              <a:buNone/>
              <a:defRPr sz="2400"/>
            </a:lvl1pPr>
            <a:lvl2pPr marL="457189" indent="0">
              <a:lnSpc>
                <a:spcPts val="3733"/>
              </a:lnSpc>
              <a:buNone/>
              <a:defRPr sz="3200"/>
            </a:lvl2pPr>
            <a:lvl3pPr marL="914377" indent="0">
              <a:lnSpc>
                <a:spcPts val="3733"/>
              </a:lnSpc>
              <a:buNone/>
              <a:defRPr sz="3200"/>
            </a:lvl3pPr>
            <a:lvl4pPr marL="1371566" indent="0">
              <a:lnSpc>
                <a:spcPts val="3733"/>
              </a:lnSpc>
              <a:buNone/>
              <a:defRPr sz="3200"/>
            </a:lvl4pPr>
            <a:lvl5pPr marL="1828754" indent="0">
              <a:lnSpc>
                <a:spcPts val="3733"/>
              </a:lnSpc>
              <a:buNone/>
              <a:defRPr sz="3200"/>
            </a:lvl5pPr>
          </a:lstStyle>
          <a:p>
            <a:pPr lvl="0"/>
            <a:r>
              <a:rPr lang="en-US" err="1"/>
              <a:t>Subheadline</a:t>
            </a:r>
            <a:endParaRPr lang="en-US"/>
          </a:p>
        </p:txBody>
      </p:sp>
      <p:sp>
        <p:nvSpPr>
          <p:cNvPr id="12" name="Title Placeholder 1">
            <a:extLst>
              <a:ext uri="{FF2B5EF4-FFF2-40B4-BE49-F238E27FC236}">
                <a16:creationId xmlns:a16="http://schemas.microsoft.com/office/drawing/2014/main" id="{0FA062B4-A9B7-EB4B-8AEE-CC8CB895C772}"/>
              </a:ext>
            </a:extLst>
          </p:cNvPr>
          <p:cNvSpPr>
            <a:spLocks noGrp="1"/>
          </p:cNvSpPr>
          <p:nvPr>
            <p:ph type="title" hasCustomPrompt="1"/>
          </p:nvPr>
        </p:nvSpPr>
        <p:spPr>
          <a:xfrm>
            <a:off x="624418" y="408469"/>
            <a:ext cx="10001249" cy="360000"/>
          </a:xfrm>
          <a:prstGeom prst="rect">
            <a:avLst/>
          </a:prstGeom>
        </p:spPr>
        <p:txBody>
          <a:bodyPr vert="horz" lIns="0" tIns="0" rIns="0" bIns="0" rtlCol="0" anchor="t">
            <a:noAutofit/>
          </a:bodyPr>
          <a:lstStyle>
            <a:lvl1pPr>
              <a:defRPr b="1"/>
            </a:lvl1pPr>
          </a:lstStyle>
          <a:p>
            <a:r>
              <a:rPr lang="en-US"/>
              <a:t>Headline</a:t>
            </a:r>
          </a:p>
        </p:txBody>
      </p:sp>
      <p:sp>
        <p:nvSpPr>
          <p:cNvPr id="19" name="Content Placeholder 2">
            <a:extLst>
              <a:ext uri="{FF2B5EF4-FFF2-40B4-BE49-F238E27FC236}">
                <a16:creationId xmlns:a16="http://schemas.microsoft.com/office/drawing/2014/main" id="{B0376305-D20B-4448-9673-3294BB773657}"/>
              </a:ext>
            </a:extLst>
          </p:cNvPr>
          <p:cNvSpPr>
            <a:spLocks noGrp="1"/>
          </p:cNvSpPr>
          <p:nvPr>
            <p:ph idx="15" hasCustomPrompt="1"/>
          </p:nvPr>
        </p:nvSpPr>
        <p:spPr>
          <a:xfrm>
            <a:off x="7608357" y="1520825"/>
            <a:ext cx="3017309" cy="4392613"/>
          </a:xfrm>
          <a:solidFill>
            <a:schemeClr val="accent3"/>
          </a:solidFill>
        </p:spPr>
        <p:txBody>
          <a:bodyPr lIns="108000" tIns="108000" bIns="0"/>
          <a:lstStyle>
            <a:lvl1pPr marL="0" indent="0" algn="l">
              <a:lnSpc>
                <a:spcPts val="1400"/>
              </a:lnSpc>
              <a:spcBef>
                <a:spcPts val="0"/>
              </a:spcBef>
              <a:buNone/>
              <a:defRPr sz="1000" b="1"/>
            </a:lvl1pPr>
            <a:lvl2pPr>
              <a:spcBef>
                <a:spcPts val="0"/>
              </a:spcBef>
              <a:defRPr/>
            </a:lvl2pPr>
            <a:lvl3pPr>
              <a:spcBef>
                <a:spcPts val="0"/>
              </a:spcBef>
              <a:defRPr/>
            </a:lvl3pPr>
            <a:lvl4pPr>
              <a:spcBef>
                <a:spcPts val="0"/>
              </a:spcBef>
              <a:defRPr/>
            </a:lvl4pPr>
            <a:lvl5pPr>
              <a:spcBef>
                <a:spcPts val="0"/>
              </a:spcBef>
              <a:defRPr/>
            </a:lvl5pPr>
          </a:lstStyle>
          <a:p>
            <a:pPr lvl="0"/>
            <a:r>
              <a:rPr lang="en-US"/>
              <a:t>Graphic area</a:t>
            </a:r>
          </a:p>
        </p:txBody>
      </p:sp>
      <p:sp>
        <p:nvSpPr>
          <p:cNvPr id="13" name="Footer Placeholder 4">
            <a:extLst>
              <a:ext uri="{FF2B5EF4-FFF2-40B4-BE49-F238E27FC236}">
                <a16:creationId xmlns:a16="http://schemas.microsoft.com/office/drawing/2014/main" id="{F4A0ED73-04DD-554B-AFDE-6C9F038CD550}"/>
              </a:ext>
            </a:extLst>
          </p:cNvPr>
          <p:cNvSpPr txBox="1">
            <a:spLocks/>
          </p:cNvSpPr>
          <p:nvPr userDrawn="1"/>
        </p:nvSpPr>
        <p:spPr>
          <a:xfrm>
            <a:off x="624418" y="6255021"/>
            <a:ext cx="1224000" cy="158400"/>
          </a:xfrm>
          <a:prstGeom prst="rect">
            <a:avLst/>
          </a:prstGeom>
        </p:spPr>
        <p:txBody>
          <a:bodyPr vert="horz" lIns="0" tIns="0" rIns="0" bIns="0" rtlCol="0" anchor="t" anchorCtr="0"/>
          <a:lstStyle>
            <a:defPPr>
              <a:defRPr lang="en-US"/>
            </a:defPPr>
            <a:lvl1pPr marL="0" algn="l" defTabSz="457200" rtl="0" eaLnBrk="1" latinLnBrk="0" hangingPunct="1">
              <a:lnSpc>
                <a:spcPts val="1400"/>
              </a:lnSpc>
              <a:defRPr sz="1000" kern="1200">
                <a:solidFill>
                  <a:schemeClr val="tx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2DA9482-6D33-6D42-929F-85F73996AD74}" type="slidenum">
              <a:rPr lang="en-US" smtClean="0">
                <a:solidFill>
                  <a:schemeClr val="tx1"/>
                </a:solidFill>
              </a:rPr>
              <a:pPr/>
              <a:t>‹#›</a:t>
            </a:fld>
            <a:endParaRPr lang="en-US">
              <a:solidFill>
                <a:schemeClr val="tx1"/>
              </a:solidFill>
            </a:endParaRPr>
          </a:p>
        </p:txBody>
      </p:sp>
      <p:sp>
        <p:nvSpPr>
          <p:cNvPr id="14" name="Footer Placeholder 4">
            <a:extLst>
              <a:ext uri="{FF2B5EF4-FFF2-40B4-BE49-F238E27FC236}">
                <a16:creationId xmlns:a16="http://schemas.microsoft.com/office/drawing/2014/main" id="{90012231-6916-E44C-B325-9DCF08EA7004}"/>
              </a:ext>
            </a:extLst>
          </p:cNvPr>
          <p:cNvSpPr>
            <a:spLocks noGrp="1"/>
          </p:cNvSpPr>
          <p:nvPr>
            <p:ph type="ftr" sz="quarter" idx="3"/>
          </p:nvPr>
        </p:nvSpPr>
        <p:spPr>
          <a:xfrm>
            <a:off x="2370136" y="6255020"/>
            <a:ext cx="3024000" cy="158400"/>
          </a:xfrm>
          <a:prstGeom prst="rect">
            <a:avLst/>
          </a:prstGeom>
        </p:spPr>
        <p:txBody>
          <a:bodyPr vert="horz" lIns="0" tIns="0" rIns="0" bIns="0" rtlCol="0" anchor="b" anchorCtr="0"/>
          <a:lstStyle>
            <a:lvl1pPr algn="l">
              <a:lnSpc>
                <a:spcPts val="1400"/>
              </a:lnSpc>
              <a:defRPr sz="1000">
                <a:solidFill>
                  <a:schemeClr val="tx1"/>
                </a:solidFill>
                <a:latin typeface="Arial" panose="020B0604020202020204" pitchFamily="34" charset="0"/>
                <a:cs typeface="Arial" panose="020B0604020202020204" pitchFamily="34" charset="0"/>
              </a:defRPr>
            </a:lvl1pPr>
          </a:lstStyle>
          <a:p>
            <a:r>
              <a:rPr lang="en-US"/>
              <a:t>&lt;Document title - footer text&gt;</a:t>
            </a:r>
          </a:p>
        </p:txBody>
      </p:sp>
      <p:pic>
        <p:nvPicPr>
          <p:cNvPr id="9" name="Picture 8">
            <a:extLst>
              <a:ext uri="{FF2B5EF4-FFF2-40B4-BE49-F238E27FC236}">
                <a16:creationId xmlns:a16="http://schemas.microsoft.com/office/drawing/2014/main" id="{752F3DD6-37C7-754A-BF87-15803C78DA09}"/>
              </a:ext>
            </a:extLst>
          </p:cNvPr>
          <p:cNvPicPr>
            <a:picLocks noChangeAspect="1"/>
          </p:cNvPicPr>
          <p:nvPr userDrawn="1"/>
        </p:nvPicPr>
        <p:blipFill rotWithShape="1">
          <a:blip r:embed="rId2"/>
          <a:srcRect l="76748" t="76748"/>
          <a:stretch/>
        </p:blipFill>
        <p:spPr>
          <a:xfrm>
            <a:off x="9357112" y="5263376"/>
            <a:ext cx="2834887" cy="1594624"/>
          </a:xfrm>
          <a:prstGeom prst="rect">
            <a:avLst/>
          </a:prstGeom>
        </p:spPr>
      </p:pic>
    </p:spTree>
    <p:extLst>
      <p:ext uri="{BB962C8B-B14F-4D97-AF65-F5344CB8AC3E}">
        <p14:creationId xmlns:p14="http://schemas.microsoft.com/office/powerpoint/2010/main" val="1929718357"/>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ong Title slide white">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2F036EA-2038-9C4F-982A-D90239D1399F}"/>
              </a:ext>
            </a:extLst>
          </p:cNvPr>
          <p:cNvPicPr>
            <a:picLocks noChangeAspect="1"/>
          </p:cNvPicPr>
          <p:nvPr userDrawn="1"/>
        </p:nvPicPr>
        <p:blipFill rotWithShape="1">
          <a:blip r:embed="rId2"/>
          <a:srcRect t="51901" r="51901"/>
          <a:stretch/>
        </p:blipFill>
        <p:spPr>
          <a:xfrm>
            <a:off x="0" y="3559372"/>
            <a:ext cx="5864225" cy="3298627"/>
          </a:xfrm>
          <a:prstGeom prst="rect">
            <a:avLst/>
          </a:prstGeom>
        </p:spPr>
      </p:pic>
      <p:sp>
        <p:nvSpPr>
          <p:cNvPr id="7" name="Date Placeholder 6">
            <a:extLst>
              <a:ext uri="{FF2B5EF4-FFF2-40B4-BE49-F238E27FC236}">
                <a16:creationId xmlns:a16="http://schemas.microsoft.com/office/drawing/2014/main" id="{09854A06-A90F-3346-BE32-0335A0421582}"/>
              </a:ext>
            </a:extLst>
          </p:cNvPr>
          <p:cNvSpPr>
            <a:spLocks noGrp="1"/>
          </p:cNvSpPr>
          <p:nvPr>
            <p:ph type="dt" sz="half" idx="10"/>
          </p:nvPr>
        </p:nvSpPr>
        <p:spPr/>
        <p:txBody>
          <a:bodyPr/>
          <a:lstStyle/>
          <a:p>
            <a:fld id="{42B7B63F-F944-354A-8C22-0DC5CA3A9AAE}" type="datetime1">
              <a:rPr lang="en-GB" smtClean="0"/>
              <a:t>17/01/2023</a:t>
            </a:fld>
            <a:endParaRPr lang="en-US"/>
          </a:p>
        </p:txBody>
      </p:sp>
      <p:sp>
        <p:nvSpPr>
          <p:cNvPr id="6" name="Subtitle 2">
            <a:extLst>
              <a:ext uri="{FF2B5EF4-FFF2-40B4-BE49-F238E27FC236}">
                <a16:creationId xmlns:a16="http://schemas.microsoft.com/office/drawing/2014/main" id="{6559AA22-3DDE-9346-B44F-C824BB81B935}"/>
              </a:ext>
            </a:extLst>
          </p:cNvPr>
          <p:cNvSpPr>
            <a:spLocks noGrp="1"/>
          </p:cNvSpPr>
          <p:nvPr>
            <p:ph type="subTitle" idx="1" hasCustomPrompt="1"/>
          </p:nvPr>
        </p:nvSpPr>
        <p:spPr>
          <a:xfrm>
            <a:off x="4116919" y="1651189"/>
            <a:ext cx="7452781" cy="648000"/>
          </a:xfrm>
        </p:spPr>
        <p:txBody>
          <a:bodyPr lIns="0" tIns="0" rIns="0" bIns="0">
            <a:noAutofit/>
          </a:bodyPr>
          <a:lstStyle>
            <a:lvl1pPr marL="0" indent="0" algn="l">
              <a:lnSpc>
                <a:spcPts val="5000"/>
              </a:lnSpc>
              <a:spcBef>
                <a:spcPts val="0"/>
              </a:spcBef>
              <a:buNone/>
              <a:defRPr sz="420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Subtitle </a:t>
            </a:r>
          </a:p>
        </p:txBody>
      </p:sp>
      <p:sp>
        <p:nvSpPr>
          <p:cNvPr id="10" name="Title 3">
            <a:extLst>
              <a:ext uri="{FF2B5EF4-FFF2-40B4-BE49-F238E27FC236}">
                <a16:creationId xmlns:a16="http://schemas.microsoft.com/office/drawing/2014/main" id="{36FD8C2B-36F4-544D-8BC0-253FAD158CCE}"/>
              </a:ext>
            </a:extLst>
          </p:cNvPr>
          <p:cNvSpPr>
            <a:spLocks noGrp="1"/>
          </p:cNvSpPr>
          <p:nvPr>
            <p:ph type="title" hasCustomPrompt="1"/>
          </p:nvPr>
        </p:nvSpPr>
        <p:spPr>
          <a:xfrm>
            <a:off x="4116919" y="374043"/>
            <a:ext cx="7452052" cy="1296000"/>
          </a:xfrm>
        </p:spPr>
        <p:txBody>
          <a:bodyPr/>
          <a:lstStyle>
            <a:lvl1pPr>
              <a:lnSpc>
                <a:spcPts val="5000"/>
              </a:lnSpc>
              <a:defRPr sz="4200">
                <a:solidFill>
                  <a:schemeClr val="tx1"/>
                </a:solidFill>
              </a:defRPr>
            </a:lvl1pPr>
          </a:lstStyle>
          <a:p>
            <a:r>
              <a:rPr lang="en-US"/>
              <a:t>Presentation title</a:t>
            </a:r>
            <a:br>
              <a:rPr lang="en-US"/>
            </a:br>
            <a:r>
              <a:rPr lang="en-US"/>
              <a:t>Long title version</a:t>
            </a:r>
            <a:endParaRPr lang="en-GB"/>
          </a:p>
        </p:txBody>
      </p:sp>
    </p:spTree>
    <p:extLst>
      <p:ext uri="{BB962C8B-B14F-4D97-AF65-F5344CB8AC3E}">
        <p14:creationId xmlns:p14="http://schemas.microsoft.com/office/powerpoint/2010/main" val="900951400"/>
      </p:ext>
    </p:extLst>
  </p:cSld>
  <p:clrMapOvr>
    <a:masterClrMapping/>
  </p:clrMapOvr>
  <p:extLst>
    <p:ext uri="{DCECCB84-F9BA-43D5-87BE-67443E8EF086}">
      <p15:sldGuideLst xmlns:p15="http://schemas.microsoft.com/office/powerpoint/2012/main">
        <p15:guide id="1" pos="7287">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3 Column Text + graphics option B">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87D0811F-BD44-AA43-9894-5B5AB6EE9F46}"/>
              </a:ext>
            </a:extLst>
          </p:cNvPr>
          <p:cNvSpPr>
            <a:spLocks noGrp="1"/>
          </p:cNvSpPr>
          <p:nvPr>
            <p:ph idx="1" hasCustomPrompt="1"/>
          </p:nvPr>
        </p:nvSpPr>
        <p:spPr>
          <a:xfrm>
            <a:off x="624416" y="1520825"/>
            <a:ext cx="6511397" cy="4392613"/>
          </a:xfrm>
        </p:spPr>
        <p:txBody>
          <a:bodyPr bIns="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stStyle>
          <a:p>
            <a:pPr lvl="0"/>
            <a:r>
              <a:rPr lang="en-US"/>
              <a:t>Edit content</a:t>
            </a:r>
          </a:p>
          <a:p>
            <a:pPr lvl="1"/>
            <a:r>
              <a:rPr lang="en-US"/>
              <a:t>Second level</a:t>
            </a:r>
          </a:p>
          <a:p>
            <a:pPr lvl="2"/>
            <a:r>
              <a:rPr lang="en-US"/>
              <a:t>Third level</a:t>
            </a:r>
          </a:p>
          <a:p>
            <a:pPr lvl="3"/>
            <a:r>
              <a:rPr lang="en-US"/>
              <a:t>Fourth level</a:t>
            </a:r>
          </a:p>
          <a:p>
            <a:pPr lvl="4"/>
            <a:r>
              <a:rPr lang="en-US"/>
              <a:t>Fifth level</a:t>
            </a:r>
          </a:p>
        </p:txBody>
      </p:sp>
      <p:sp>
        <p:nvSpPr>
          <p:cNvPr id="13" name="Text Placeholder 13">
            <a:extLst>
              <a:ext uri="{FF2B5EF4-FFF2-40B4-BE49-F238E27FC236}">
                <a16:creationId xmlns:a16="http://schemas.microsoft.com/office/drawing/2014/main" id="{080922FD-795A-E24E-9712-03B27298B86E}"/>
              </a:ext>
            </a:extLst>
          </p:cNvPr>
          <p:cNvSpPr>
            <a:spLocks noGrp="1"/>
          </p:cNvSpPr>
          <p:nvPr>
            <p:ph type="body" sz="quarter" idx="13" hasCustomPrompt="1"/>
          </p:nvPr>
        </p:nvSpPr>
        <p:spPr>
          <a:xfrm>
            <a:off x="624417" y="764314"/>
            <a:ext cx="10001249" cy="360000"/>
          </a:xfrm>
        </p:spPr>
        <p:txBody>
          <a:bodyPr bIns="0">
            <a:noAutofit/>
          </a:bodyPr>
          <a:lstStyle>
            <a:lvl1pPr marL="0" indent="0">
              <a:lnSpc>
                <a:spcPts val="2800"/>
              </a:lnSpc>
              <a:spcBef>
                <a:spcPts val="0"/>
              </a:spcBef>
              <a:buNone/>
              <a:defRPr sz="2400"/>
            </a:lvl1pPr>
            <a:lvl2pPr marL="457189" indent="0">
              <a:lnSpc>
                <a:spcPts val="3733"/>
              </a:lnSpc>
              <a:buNone/>
              <a:defRPr sz="3200"/>
            </a:lvl2pPr>
            <a:lvl3pPr marL="914377" indent="0">
              <a:lnSpc>
                <a:spcPts val="3733"/>
              </a:lnSpc>
              <a:buNone/>
              <a:defRPr sz="3200"/>
            </a:lvl3pPr>
            <a:lvl4pPr marL="1371566" indent="0">
              <a:lnSpc>
                <a:spcPts val="3733"/>
              </a:lnSpc>
              <a:buNone/>
              <a:defRPr sz="3200"/>
            </a:lvl4pPr>
            <a:lvl5pPr marL="1828754" indent="0">
              <a:lnSpc>
                <a:spcPts val="3733"/>
              </a:lnSpc>
              <a:buNone/>
              <a:defRPr sz="3200"/>
            </a:lvl5pPr>
          </a:lstStyle>
          <a:p>
            <a:pPr lvl="0"/>
            <a:r>
              <a:rPr lang="en-US" err="1"/>
              <a:t>Subheadline</a:t>
            </a:r>
            <a:endParaRPr lang="en-US"/>
          </a:p>
        </p:txBody>
      </p:sp>
      <p:sp>
        <p:nvSpPr>
          <p:cNvPr id="15" name="Title Placeholder 1">
            <a:extLst>
              <a:ext uri="{FF2B5EF4-FFF2-40B4-BE49-F238E27FC236}">
                <a16:creationId xmlns:a16="http://schemas.microsoft.com/office/drawing/2014/main" id="{DCC55CAE-01EC-3046-8A3E-6DE5CE1A4B14}"/>
              </a:ext>
            </a:extLst>
          </p:cNvPr>
          <p:cNvSpPr>
            <a:spLocks noGrp="1"/>
          </p:cNvSpPr>
          <p:nvPr>
            <p:ph type="title" hasCustomPrompt="1"/>
          </p:nvPr>
        </p:nvSpPr>
        <p:spPr>
          <a:xfrm>
            <a:off x="624418" y="408469"/>
            <a:ext cx="10001249" cy="360000"/>
          </a:xfrm>
          <a:prstGeom prst="rect">
            <a:avLst/>
          </a:prstGeom>
        </p:spPr>
        <p:txBody>
          <a:bodyPr vert="horz" lIns="0" tIns="0" rIns="0" bIns="0" rtlCol="0" anchor="t">
            <a:noAutofit/>
          </a:bodyPr>
          <a:lstStyle>
            <a:lvl1pPr>
              <a:defRPr b="1"/>
            </a:lvl1pPr>
          </a:lstStyle>
          <a:p>
            <a:r>
              <a:rPr lang="en-US"/>
              <a:t>Headline</a:t>
            </a:r>
          </a:p>
        </p:txBody>
      </p:sp>
      <p:sp>
        <p:nvSpPr>
          <p:cNvPr id="21" name="Content Placeholder 2">
            <a:extLst>
              <a:ext uri="{FF2B5EF4-FFF2-40B4-BE49-F238E27FC236}">
                <a16:creationId xmlns:a16="http://schemas.microsoft.com/office/drawing/2014/main" id="{A51F5671-A78A-6549-98FB-DEE60F2187EA}"/>
              </a:ext>
            </a:extLst>
          </p:cNvPr>
          <p:cNvSpPr>
            <a:spLocks noGrp="1"/>
          </p:cNvSpPr>
          <p:nvPr>
            <p:ph idx="14" hasCustomPrompt="1"/>
          </p:nvPr>
        </p:nvSpPr>
        <p:spPr>
          <a:xfrm>
            <a:off x="7610475" y="1520825"/>
            <a:ext cx="3016972" cy="2088000"/>
          </a:xfrm>
          <a:solidFill>
            <a:schemeClr val="accent3"/>
          </a:solidFill>
        </p:spPr>
        <p:txBody>
          <a:bodyPr lIns="108000" tIns="108000" bIns="0"/>
          <a:lstStyle>
            <a:lvl1pPr marL="0" indent="0">
              <a:lnSpc>
                <a:spcPts val="1400"/>
              </a:lnSpc>
              <a:spcBef>
                <a:spcPts val="0"/>
              </a:spcBef>
              <a:buNone/>
              <a:defRPr sz="1000" b="1"/>
            </a:lvl1pPr>
            <a:lvl2pPr marL="457189" indent="0">
              <a:lnSpc>
                <a:spcPts val="2400"/>
              </a:lnSpc>
              <a:spcBef>
                <a:spcPts val="0"/>
              </a:spcBef>
              <a:buNone/>
              <a:defRPr sz="1800"/>
            </a:lvl2pPr>
            <a:lvl3pPr marL="914377" indent="0">
              <a:lnSpc>
                <a:spcPts val="2400"/>
              </a:lnSpc>
              <a:spcBef>
                <a:spcPts val="0"/>
              </a:spcBef>
              <a:buNone/>
              <a:defRPr sz="1800"/>
            </a:lvl3pPr>
            <a:lvl4pPr marL="1371566" indent="0">
              <a:lnSpc>
                <a:spcPts val="2400"/>
              </a:lnSpc>
              <a:spcBef>
                <a:spcPts val="0"/>
              </a:spcBef>
              <a:buNone/>
              <a:defRPr sz="1800"/>
            </a:lvl4pPr>
            <a:lvl5pPr marL="1828755" indent="0">
              <a:lnSpc>
                <a:spcPts val="2400"/>
              </a:lnSpc>
              <a:spcBef>
                <a:spcPts val="0"/>
              </a:spcBef>
              <a:buNone/>
              <a:defRPr sz="1800"/>
            </a:lvl5pPr>
          </a:lstStyle>
          <a:p>
            <a:pPr lvl="0"/>
            <a:r>
              <a:rPr lang="en-US"/>
              <a:t>Graphic area</a:t>
            </a:r>
          </a:p>
        </p:txBody>
      </p:sp>
      <p:sp>
        <p:nvSpPr>
          <p:cNvPr id="22" name="Content Placeholder 2">
            <a:extLst>
              <a:ext uri="{FF2B5EF4-FFF2-40B4-BE49-F238E27FC236}">
                <a16:creationId xmlns:a16="http://schemas.microsoft.com/office/drawing/2014/main" id="{5F6C9671-D9C9-B940-87DE-BBFF046984D6}"/>
              </a:ext>
            </a:extLst>
          </p:cNvPr>
          <p:cNvSpPr>
            <a:spLocks noGrp="1"/>
          </p:cNvSpPr>
          <p:nvPr>
            <p:ph idx="15" hasCustomPrompt="1"/>
          </p:nvPr>
        </p:nvSpPr>
        <p:spPr>
          <a:xfrm>
            <a:off x="7610475" y="3820037"/>
            <a:ext cx="3016972" cy="2088000"/>
          </a:xfrm>
          <a:solidFill>
            <a:schemeClr val="accent3"/>
          </a:solidFill>
        </p:spPr>
        <p:txBody>
          <a:bodyPr lIns="108000" tIns="108000" bIns="0"/>
          <a:lstStyle>
            <a:lvl1pPr marL="0" indent="0">
              <a:lnSpc>
                <a:spcPts val="1400"/>
              </a:lnSpc>
              <a:spcBef>
                <a:spcPts val="0"/>
              </a:spcBef>
              <a:buNone/>
              <a:defRPr sz="1000" b="1"/>
            </a:lvl1pPr>
            <a:lvl2pPr marL="457189" indent="0">
              <a:lnSpc>
                <a:spcPts val="2400"/>
              </a:lnSpc>
              <a:spcBef>
                <a:spcPts val="0"/>
              </a:spcBef>
              <a:buNone/>
              <a:defRPr sz="1800"/>
            </a:lvl2pPr>
            <a:lvl3pPr marL="914377" indent="0">
              <a:lnSpc>
                <a:spcPts val="2400"/>
              </a:lnSpc>
              <a:spcBef>
                <a:spcPts val="0"/>
              </a:spcBef>
              <a:buNone/>
              <a:defRPr sz="1800"/>
            </a:lvl3pPr>
            <a:lvl4pPr marL="1371566" indent="0">
              <a:lnSpc>
                <a:spcPts val="2400"/>
              </a:lnSpc>
              <a:spcBef>
                <a:spcPts val="0"/>
              </a:spcBef>
              <a:buNone/>
              <a:defRPr sz="1800"/>
            </a:lvl4pPr>
            <a:lvl5pPr marL="1828755" indent="0">
              <a:lnSpc>
                <a:spcPts val="2400"/>
              </a:lnSpc>
              <a:spcBef>
                <a:spcPts val="0"/>
              </a:spcBef>
              <a:buNone/>
              <a:defRPr sz="1800"/>
            </a:lvl5pPr>
          </a:lstStyle>
          <a:p>
            <a:pPr lvl="0"/>
            <a:r>
              <a:rPr lang="en-US"/>
              <a:t>Graphic area</a:t>
            </a:r>
          </a:p>
        </p:txBody>
      </p:sp>
      <p:sp>
        <p:nvSpPr>
          <p:cNvPr id="11" name="Footer Placeholder 4">
            <a:extLst>
              <a:ext uri="{FF2B5EF4-FFF2-40B4-BE49-F238E27FC236}">
                <a16:creationId xmlns:a16="http://schemas.microsoft.com/office/drawing/2014/main" id="{64C9AE01-E233-954E-B107-0E3A128AD2C5}"/>
              </a:ext>
            </a:extLst>
          </p:cNvPr>
          <p:cNvSpPr txBox="1">
            <a:spLocks/>
          </p:cNvSpPr>
          <p:nvPr userDrawn="1"/>
        </p:nvSpPr>
        <p:spPr>
          <a:xfrm>
            <a:off x="624418" y="6255021"/>
            <a:ext cx="1224000" cy="158400"/>
          </a:xfrm>
          <a:prstGeom prst="rect">
            <a:avLst/>
          </a:prstGeom>
        </p:spPr>
        <p:txBody>
          <a:bodyPr vert="horz" lIns="0" tIns="0" rIns="0" bIns="0" rtlCol="0" anchor="t" anchorCtr="0"/>
          <a:lstStyle>
            <a:defPPr>
              <a:defRPr lang="en-US"/>
            </a:defPPr>
            <a:lvl1pPr marL="0" algn="l" defTabSz="457200" rtl="0" eaLnBrk="1" latinLnBrk="0" hangingPunct="1">
              <a:lnSpc>
                <a:spcPts val="1400"/>
              </a:lnSpc>
              <a:defRPr sz="1000" kern="1200">
                <a:solidFill>
                  <a:schemeClr val="tx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2DA9482-6D33-6D42-929F-85F73996AD74}" type="slidenum">
              <a:rPr lang="en-US" smtClean="0">
                <a:solidFill>
                  <a:schemeClr val="tx1"/>
                </a:solidFill>
              </a:rPr>
              <a:pPr/>
              <a:t>‹#›</a:t>
            </a:fld>
            <a:endParaRPr lang="en-US">
              <a:solidFill>
                <a:schemeClr val="tx1"/>
              </a:solidFill>
            </a:endParaRPr>
          </a:p>
        </p:txBody>
      </p:sp>
      <p:sp>
        <p:nvSpPr>
          <p:cNvPr id="14" name="Footer Placeholder 4">
            <a:extLst>
              <a:ext uri="{FF2B5EF4-FFF2-40B4-BE49-F238E27FC236}">
                <a16:creationId xmlns:a16="http://schemas.microsoft.com/office/drawing/2014/main" id="{F82D84C6-C54C-5349-ACB9-FE6932AD9240}"/>
              </a:ext>
            </a:extLst>
          </p:cNvPr>
          <p:cNvSpPr>
            <a:spLocks noGrp="1"/>
          </p:cNvSpPr>
          <p:nvPr>
            <p:ph type="ftr" sz="quarter" idx="3"/>
          </p:nvPr>
        </p:nvSpPr>
        <p:spPr>
          <a:xfrm>
            <a:off x="2370136" y="6255020"/>
            <a:ext cx="3024000" cy="158400"/>
          </a:xfrm>
          <a:prstGeom prst="rect">
            <a:avLst/>
          </a:prstGeom>
        </p:spPr>
        <p:txBody>
          <a:bodyPr vert="horz" lIns="0" tIns="0" rIns="0" bIns="0" rtlCol="0" anchor="b" anchorCtr="0"/>
          <a:lstStyle>
            <a:lvl1pPr algn="l">
              <a:lnSpc>
                <a:spcPts val="1400"/>
              </a:lnSpc>
              <a:defRPr sz="1000">
                <a:solidFill>
                  <a:schemeClr val="tx1"/>
                </a:solidFill>
                <a:latin typeface="Arial" panose="020B0604020202020204" pitchFamily="34" charset="0"/>
                <a:cs typeface="Arial" panose="020B0604020202020204" pitchFamily="34" charset="0"/>
              </a:defRPr>
            </a:lvl1pPr>
          </a:lstStyle>
          <a:p>
            <a:r>
              <a:rPr lang="en-US"/>
              <a:t>&lt;Document title - footer text&gt;</a:t>
            </a:r>
          </a:p>
        </p:txBody>
      </p:sp>
      <p:pic>
        <p:nvPicPr>
          <p:cNvPr id="10" name="Picture 9">
            <a:extLst>
              <a:ext uri="{FF2B5EF4-FFF2-40B4-BE49-F238E27FC236}">
                <a16:creationId xmlns:a16="http://schemas.microsoft.com/office/drawing/2014/main" id="{8F3D94B4-6B9C-A544-B506-A8F35C9240BD}"/>
              </a:ext>
            </a:extLst>
          </p:cNvPr>
          <p:cNvPicPr>
            <a:picLocks noChangeAspect="1"/>
          </p:cNvPicPr>
          <p:nvPr userDrawn="1"/>
        </p:nvPicPr>
        <p:blipFill rotWithShape="1">
          <a:blip r:embed="rId2"/>
          <a:srcRect l="76748" t="76748"/>
          <a:stretch/>
        </p:blipFill>
        <p:spPr>
          <a:xfrm>
            <a:off x="9357112" y="5263376"/>
            <a:ext cx="2834887" cy="1594624"/>
          </a:xfrm>
          <a:prstGeom prst="rect">
            <a:avLst/>
          </a:prstGeom>
        </p:spPr>
      </p:pic>
    </p:spTree>
    <p:extLst>
      <p:ext uri="{BB962C8B-B14F-4D97-AF65-F5344CB8AC3E}">
        <p14:creationId xmlns:p14="http://schemas.microsoft.com/office/powerpoint/2010/main" val="3716145451"/>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isclaimer slide">
    <p:bg>
      <p:bgPr>
        <a:solidFill>
          <a:schemeClr val="bg1"/>
        </a:solidFill>
        <a:effectLst/>
      </p:bgPr>
    </p:bg>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0C3A45E1-3DF2-9F47-B12F-01187B408855}"/>
              </a:ext>
            </a:extLst>
          </p:cNvPr>
          <p:cNvSpPr>
            <a:spLocks noGrp="1"/>
          </p:cNvSpPr>
          <p:nvPr>
            <p:ph idx="1" hasCustomPrompt="1"/>
          </p:nvPr>
        </p:nvSpPr>
        <p:spPr>
          <a:xfrm>
            <a:off x="624416" y="1520825"/>
            <a:ext cx="10001251" cy="4867275"/>
          </a:xfrm>
        </p:spPr>
        <p:txBody>
          <a:bodyPr bIns="0"/>
          <a:lstStyle>
            <a:lvl1pPr marL="0" indent="0">
              <a:lnSpc>
                <a:spcPts val="1200"/>
              </a:lnSpc>
              <a:spcBef>
                <a:spcPts val="0"/>
              </a:spcBef>
              <a:buNone/>
              <a:defRPr sz="800"/>
            </a:lvl1pPr>
            <a:lvl2pPr marL="457189" indent="0">
              <a:lnSpc>
                <a:spcPts val="1200"/>
              </a:lnSpc>
              <a:spcBef>
                <a:spcPts val="0"/>
              </a:spcBef>
              <a:buNone/>
              <a:defRPr sz="800"/>
            </a:lvl2pPr>
            <a:lvl3pPr marL="914377" indent="0">
              <a:lnSpc>
                <a:spcPts val="1200"/>
              </a:lnSpc>
              <a:spcBef>
                <a:spcPts val="0"/>
              </a:spcBef>
              <a:buNone/>
              <a:defRPr sz="800"/>
            </a:lvl3pPr>
            <a:lvl4pPr marL="1371566" indent="0">
              <a:lnSpc>
                <a:spcPts val="1200"/>
              </a:lnSpc>
              <a:spcBef>
                <a:spcPts val="0"/>
              </a:spcBef>
              <a:buNone/>
              <a:defRPr sz="800"/>
            </a:lvl4pPr>
            <a:lvl5pPr marL="1828755" indent="0">
              <a:lnSpc>
                <a:spcPts val="1200"/>
              </a:lnSpc>
              <a:spcBef>
                <a:spcPts val="0"/>
              </a:spcBef>
              <a:buNone/>
              <a:defRPr sz="800"/>
            </a:lvl5pPr>
          </a:lstStyle>
          <a:p>
            <a:pPr lvl="0"/>
            <a:r>
              <a:rPr lang="en-US"/>
              <a:t>Edit content</a:t>
            </a:r>
          </a:p>
        </p:txBody>
      </p:sp>
      <p:sp>
        <p:nvSpPr>
          <p:cNvPr id="6" name="Title Placeholder 1">
            <a:extLst>
              <a:ext uri="{FF2B5EF4-FFF2-40B4-BE49-F238E27FC236}">
                <a16:creationId xmlns:a16="http://schemas.microsoft.com/office/drawing/2014/main" id="{3878D1AC-92BD-1D41-A92D-FE62D13B7659}"/>
              </a:ext>
            </a:extLst>
          </p:cNvPr>
          <p:cNvSpPr>
            <a:spLocks noGrp="1"/>
          </p:cNvSpPr>
          <p:nvPr>
            <p:ph type="title" hasCustomPrompt="1"/>
          </p:nvPr>
        </p:nvSpPr>
        <p:spPr>
          <a:xfrm>
            <a:off x="624418" y="408469"/>
            <a:ext cx="10001249" cy="360000"/>
          </a:xfrm>
          <a:prstGeom prst="rect">
            <a:avLst/>
          </a:prstGeom>
        </p:spPr>
        <p:txBody>
          <a:bodyPr vert="horz" lIns="0" tIns="0" rIns="0" bIns="0" rtlCol="0" anchor="t">
            <a:noAutofit/>
          </a:bodyPr>
          <a:lstStyle>
            <a:lvl1pPr>
              <a:defRPr b="1"/>
            </a:lvl1pPr>
          </a:lstStyle>
          <a:p>
            <a:r>
              <a:rPr lang="en-US"/>
              <a:t>Disclaimer</a:t>
            </a:r>
          </a:p>
        </p:txBody>
      </p:sp>
      <p:pic>
        <p:nvPicPr>
          <p:cNvPr id="8" name="Picture 7">
            <a:extLst>
              <a:ext uri="{FF2B5EF4-FFF2-40B4-BE49-F238E27FC236}">
                <a16:creationId xmlns:a16="http://schemas.microsoft.com/office/drawing/2014/main" id="{CCDE08E2-DD44-4045-A475-3371A39736DD}"/>
              </a:ext>
            </a:extLst>
          </p:cNvPr>
          <p:cNvPicPr>
            <a:picLocks noChangeAspect="1"/>
          </p:cNvPicPr>
          <p:nvPr userDrawn="1"/>
        </p:nvPicPr>
        <p:blipFill rotWithShape="1">
          <a:blip r:embed="rId2"/>
          <a:srcRect l="76748" t="76748"/>
          <a:stretch/>
        </p:blipFill>
        <p:spPr>
          <a:xfrm>
            <a:off x="9357112" y="5263376"/>
            <a:ext cx="2834887" cy="1594624"/>
          </a:xfrm>
          <a:prstGeom prst="rect">
            <a:avLst/>
          </a:prstGeom>
        </p:spPr>
      </p:pic>
    </p:spTree>
    <p:extLst>
      <p:ext uri="{BB962C8B-B14F-4D97-AF65-F5344CB8AC3E}">
        <p14:creationId xmlns:p14="http://schemas.microsoft.com/office/powerpoint/2010/main" val="3613880358"/>
      </p:ext>
    </p:extLst>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losing gradient">
    <p:bg>
      <p:bgPr>
        <a:gradFill>
          <a:gsLst>
            <a:gs pos="100000">
              <a:srgbClr val="2C3A87"/>
            </a:gs>
            <a:gs pos="0">
              <a:srgbClr val="0061C7"/>
            </a:gs>
          </a:gsLst>
          <a:lin ang="0" scaled="0"/>
        </a:gradFill>
        <a:effectLst/>
      </p:bgPr>
    </p:bg>
    <p:spTree>
      <p:nvGrpSpPr>
        <p:cNvPr id="1" name=""/>
        <p:cNvGrpSpPr/>
        <p:nvPr/>
      </p:nvGrpSpPr>
      <p:grpSpPr>
        <a:xfrm>
          <a:off x="0" y="0"/>
          <a:ext cx="0" cy="0"/>
          <a:chOff x="0" y="0"/>
          <a:chExt cx="0" cy="0"/>
        </a:xfrm>
      </p:grpSpPr>
      <p:sp>
        <p:nvSpPr>
          <p:cNvPr id="16" name="Text Placeholder 5">
            <a:extLst>
              <a:ext uri="{FF2B5EF4-FFF2-40B4-BE49-F238E27FC236}">
                <a16:creationId xmlns:a16="http://schemas.microsoft.com/office/drawing/2014/main" id="{AE5FB06E-4674-2E46-B9C1-4670A9B05F35}"/>
              </a:ext>
            </a:extLst>
          </p:cNvPr>
          <p:cNvSpPr>
            <a:spLocks noGrp="1"/>
          </p:cNvSpPr>
          <p:nvPr>
            <p:ph type="body" sz="quarter" idx="10" hasCustomPrompt="1"/>
          </p:nvPr>
        </p:nvSpPr>
        <p:spPr>
          <a:xfrm>
            <a:off x="1564636" y="468312"/>
            <a:ext cx="9064800" cy="5040000"/>
          </a:xfrm>
        </p:spPr>
        <p:txBody>
          <a:bodyPr anchor="ctr"/>
          <a:lstStyle>
            <a:lvl1pPr marL="0" indent="0" algn="ctr">
              <a:lnSpc>
                <a:spcPts val="5000"/>
              </a:lnSpc>
              <a:buNone/>
              <a:defRPr sz="4200" b="1">
                <a:solidFill>
                  <a:schemeClr val="bg1"/>
                </a:solidFill>
              </a:defRPr>
            </a:lvl1pPr>
          </a:lstStyle>
          <a:p>
            <a:pPr lvl="0"/>
            <a:r>
              <a:rPr lang="en-US"/>
              <a:t>Thank you</a:t>
            </a:r>
          </a:p>
        </p:txBody>
      </p:sp>
      <p:pic>
        <p:nvPicPr>
          <p:cNvPr id="4" name="Picture 3">
            <a:extLst>
              <a:ext uri="{FF2B5EF4-FFF2-40B4-BE49-F238E27FC236}">
                <a16:creationId xmlns:a16="http://schemas.microsoft.com/office/drawing/2014/main" id="{A4EBFFC9-8789-FF48-B415-D569D45796EB}"/>
              </a:ext>
            </a:extLst>
          </p:cNvPr>
          <p:cNvPicPr>
            <a:picLocks noChangeAspect="1"/>
          </p:cNvPicPr>
          <p:nvPr userDrawn="1"/>
        </p:nvPicPr>
        <p:blipFill rotWithShape="1">
          <a:blip r:embed="rId2"/>
          <a:srcRect l="76614" t="76614"/>
          <a:stretch/>
        </p:blipFill>
        <p:spPr>
          <a:xfrm>
            <a:off x="9340748" y="5254170"/>
            <a:ext cx="2851252" cy="1603829"/>
          </a:xfrm>
          <a:prstGeom prst="rect">
            <a:avLst/>
          </a:prstGeom>
        </p:spPr>
      </p:pic>
    </p:spTree>
    <p:extLst>
      <p:ext uri="{BB962C8B-B14F-4D97-AF65-F5344CB8AC3E}">
        <p14:creationId xmlns:p14="http://schemas.microsoft.com/office/powerpoint/2010/main" val="3410673909"/>
      </p:ext>
    </p:extLst>
  </p:cSld>
  <p:clrMapOvr>
    <a:masterClrMapping/>
  </p:clrMapOvr>
  <p:extLst>
    <p:ext uri="{DCECCB84-F9BA-43D5-87BE-67443E8EF086}">
      <p15:sldGuideLst xmlns:p15="http://schemas.microsoft.com/office/powerpoint/2012/main">
        <p15:guide id="1" pos="7287">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white">
    <p:bg>
      <p:bgPr>
        <a:solidFill>
          <a:schemeClr val="bg1"/>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2DDE12C2-35EE-6440-92BB-368EFE910301}"/>
              </a:ext>
            </a:extLst>
          </p:cNvPr>
          <p:cNvPicPr>
            <a:picLocks noChangeAspect="1"/>
          </p:cNvPicPr>
          <p:nvPr userDrawn="1"/>
        </p:nvPicPr>
        <p:blipFill rotWithShape="1">
          <a:blip r:embed="rId2"/>
          <a:srcRect l="62422" t="62422"/>
          <a:stretch/>
        </p:blipFill>
        <p:spPr>
          <a:xfrm>
            <a:off x="7610474" y="4280892"/>
            <a:ext cx="4581525" cy="2577108"/>
          </a:xfrm>
          <a:prstGeom prst="rect">
            <a:avLst/>
          </a:prstGeom>
        </p:spPr>
      </p:pic>
      <p:sp>
        <p:nvSpPr>
          <p:cNvPr id="6" name="Text Placeholder 5">
            <a:extLst>
              <a:ext uri="{FF2B5EF4-FFF2-40B4-BE49-F238E27FC236}">
                <a16:creationId xmlns:a16="http://schemas.microsoft.com/office/drawing/2014/main" id="{F3F849CD-2E5B-D346-8B31-ECC65C71E67D}"/>
              </a:ext>
            </a:extLst>
          </p:cNvPr>
          <p:cNvSpPr>
            <a:spLocks noGrp="1"/>
          </p:cNvSpPr>
          <p:nvPr>
            <p:ph type="body" sz="quarter" idx="10" hasCustomPrompt="1"/>
          </p:nvPr>
        </p:nvSpPr>
        <p:spPr>
          <a:xfrm>
            <a:off x="1563600" y="468312"/>
            <a:ext cx="9064800" cy="5040000"/>
          </a:xfrm>
        </p:spPr>
        <p:txBody>
          <a:bodyPr anchor="ctr"/>
          <a:lstStyle>
            <a:lvl1pPr marL="0" indent="0" algn="ctr">
              <a:lnSpc>
                <a:spcPts val="5000"/>
              </a:lnSpc>
              <a:buNone/>
              <a:defRPr sz="4200" b="1"/>
            </a:lvl1pPr>
          </a:lstStyle>
          <a:p>
            <a:pPr lvl="0"/>
            <a:r>
              <a:rPr lang="en-US"/>
              <a:t>Thank you</a:t>
            </a:r>
          </a:p>
        </p:txBody>
      </p:sp>
      <p:pic>
        <p:nvPicPr>
          <p:cNvPr id="5" name="Picture 4">
            <a:extLst>
              <a:ext uri="{FF2B5EF4-FFF2-40B4-BE49-F238E27FC236}">
                <a16:creationId xmlns:a16="http://schemas.microsoft.com/office/drawing/2014/main" id="{6DE8AD39-0379-F548-918F-0D2D792815AC}"/>
              </a:ext>
            </a:extLst>
          </p:cNvPr>
          <p:cNvPicPr>
            <a:picLocks noChangeAspect="1"/>
          </p:cNvPicPr>
          <p:nvPr userDrawn="1"/>
        </p:nvPicPr>
        <p:blipFill rotWithShape="1">
          <a:blip r:embed="rId3"/>
          <a:srcRect l="76614" t="76614"/>
          <a:stretch/>
        </p:blipFill>
        <p:spPr>
          <a:xfrm>
            <a:off x="9340748" y="5254170"/>
            <a:ext cx="2851252" cy="1603829"/>
          </a:xfrm>
          <a:prstGeom prst="rect">
            <a:avLst/>
          </a:prstGeom>
        </p:spPr>
      </p:pic>
    </p:spTree>
    <p:extLst>
      <p:ext uri="{BB962C8B-B14F-4D97-AF65-F5344CB8AC3E}">
        <p14:creationId xmlns:p14="http://schemas.microsoft.com/office/powerpoint/2010/main" val="4090802554"/>
      </p:ext>
    </p:extLst>
  </p:cSld>
  <p:clrMapOvr>
    <a:masterClrMapping/>
  </p:clrMapOvr>
  <p:extLst>
    <p:ext uri="{DCECCB84-F9BA-43D5-87BE-67443E8EF086}">
      <p15:sldGuideLst xmlns:p15="http://schemas.microsoft.com/office/powerpoint/2012/main">
        <p15:guide id="1" pos="7287">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3 Columns text + graphics option C">
    <p:spTree>
      <p:nvGrpSpPr>
        <p:cNvPr id="1" name=""/>
        <p:cNvGrpSpPr/>
        <p:nvPr/>
      </p:nvGrpSpPr>
      <p:grpSpPr>
        <a:xfrm>
          <a:off x="0" y="0"/>
          <a:ext cx="0" cy="0"/>
          <a:chOff x="0" y="0"/>
          <a:chExt cx="0" cy="0"/>
        </a:xfrm>
      </p:grpSpPr>
      <p:sp>
        <p:nvSpPr>
          <p:cNvPr id="15" name="Title Placeholder 1">
            <a:extLst>
              <a:ext uri="{FF2B5EF4-FFF2-40B4-BE49-F238E27FC236}">
                <a16:creationId xmlns:a16="http://schemas.microsoft.com/office/drawing/2014/main" id="{A7B4890D-95BD-4869-950F-D97E318E71E4}"/>
              </a:ext>
            </a:extLst>
          </p:cNvPr>
          <p:cNvSpPr>
            <a:spLocks noGrp="1"/>
          </p:cNvSpPr>
          <p:nvPr>
            <p:ph type="title"/>
          </p:nvPr>
        </p:nvSpPr>
        <p:spPr>
          <a:xfrm>
            <a:off x="1080000" y="199800"/>
            <a:ext cx="8861538" cy="702000"/>
          </a:xfrm>
          <a:prstGeom prst="rect">
            <a:avLst/>
          </a:prstGeom>
        </p:spPr>
        <p:txBody>
          <a:bodyPr vert="horz" lIns="0" tIns="0" rIns="0" bIns="0" rtlCol="0" anchor="ctr" anchorCtr="0">
            <a:normAutofit/>
          </a:bodyPr>
          <a:lstStyle>
            <a:lvl1pPr>
              <a:lnSpc>
                <a:spcPct val="100000"/>
              </a:lnSpc>
              <a:defRPr sz="2000" b="1">
                <a:solidFill>
                  <a:schemeClr val="bg1">
                    <a:lumMod val="50000"/>
                  </a:schemeClr>
                </a:solidFill>
              </a:defRPr>
            </a:lvl1pPr>
          </a:lstStyle>
          <a:p>
            <a:r>
              <a:rPr lang="en-US"/>
              <a:t>Click to edit Master title style</a:t>
            </a:r>
          </a:p>
        </p:txBody>
      </p:sp>
      <p:sp>
        <p:nvSpPr>
          <p:cNvPr id="22" name="Text Box 6">
            <a:extLst>
              <a:ext uri="{FF2B5EF4-FFF2-40B4-BE49-F238E27FC236}">
                <a16:creationId xmlns:a16="http://schemas.microsoft.com/office/drawing/2014/main" id="{95B4B4F7-43B7-4BBE-93B6-1610EBE2BC0F}"/>
              </a:ext>
            </a:extLst>
          </p:cNvPr>
          <p:cNvSpPr txBox="1">
            <a:spLocks noChangeArrowheads="1"/>
          </p:cNvSpPr>
          <p:nvPr userDrawn="1"/>
        </p:nvSpPr>
        <p:spPr bwMode="auto">
          <a:xfrm>
            <a:off x="11520000" y="6552001"/>
            <a:ext cx="439419" cy="298513"/>
          </a:xfrm>
          <a:prstGeom prst="rect">
            <a:avLst/>
          </a:prstGeom>
          <a:noFill/>
          <a:ln w="9525">
            <a:noFill/>
            <a:miter lim="800000"/>
            <a:headEnd/>
            <a:tailEnd/>
          </a:ln>
        </p:spPr>
        <p:txBody>
          <a:bodyPr lIns="0" tIns="0" rIns="0" bIns="0" anchor="ctr"/>
          <a:lstStyle>
            <a:lvl1pPr defTabSz="1042988" eaLnBrk="0" hangingPunct="0">
              <a:defRPr sz="900" baseline="-25000">
                <a:solidFill>
                  <a:srgbClr val="006699"/>
                </a:solidFill>
                <a:latin typeface="Arial" charset="0"/>
                <a:ea typeface="ＭＳ Ｐゴシック" charset="0"/>
                <a:cs typeface="Arial" charset="0"/>
              </a:defRPr>
            </a:lvl1pPr>
            <a:lvl2pPr marL="742950" indent="-285750" defTabSz="1042988" eaLnBrk="0" hangingPunct="0">
              <a:defRPr sz="900" baseline="-25000">
                <a:solidFill>
                  <a:srgbClr val="006699"/>
                </a:solidFill>
                <a:latin typeface="Arial" charset="0"/>
                <a:ea typeface="Arial" charset="0"/>
                <a:cs typeface="Arial" charset="0"/>
              </a:defRPr>
            </a:lvl2pPr>
            <a:lvl3pPr marL="1143000" indent="-228600" defTabSz="1042988" eaLnBrk="0" hangingPunct="0">
              <a:defRPr sz="900" baseline="-25000">
                <a:solidFill>
                  <a:srgbClr val="006699"/>
                </a:solidFill>
                <a:latin typeface="Arial" charset="0"/>
                <a:ea typeface="Arial" charset="0"/>
                <a:cs typeface="Arial" charset="0"/>
              </a:defRPr>
            </a:lvl3pPr>
            <a:lvl4pPr marL="1600200" indent="-228600" defTabSz="1042988" eaLnBrk="0" hangingPunct="0">
              <a:defRPr sz="900" baseline="-25000">
                <a:solidFill>
                  <a:srgbClr val="006699"/>
                </a:solidFill>
                <a:latin typeface="Arial" charset="0"/>
                <a:ea typeface="Arial" charset="0"/>
                <a:cs typeface="Arial" charset="0"/>
              </a:defRPr>
            </a:lvl4pPr>
            <a:lvl5pPr marL="2057400" indent="-228600" defTabSz="1042988" eaLnBrk="0" hangingPunct="0">
              <a:defRPr sz="900" baseline="-25000">
                <a:solidFill>
                  <a:srgbClr val="006699"/>
                </a:solidFill>
                <a:latin typeface="Arial" charset="0"/>
                <a:ea typeface="Arial" charset="0"/>
                <a:cs typeface="Arial" charset="0"/>
              </a:defRPr>
            </a:lvl5pPr>
            <a:lvl6pPr marL="2514600" indent="-228600" defTabSz="1042988" eaLnBrk="0" fontAlgn="base" hangingPunct="0">
              <a:spcBef>
                <a:spcPct val="0"/>
              </a:spcBef>
              <a:spcAft>
                <a:spcPct val="0"/>
              </a:spcAft>
              <a:defRPr sz="900" baseline="-25000">
                <a:solidFill>
                  <a:srgbClr val="006699"/>
                </a:solidFill>
                <a:latin typeface="Arial" charset="0"/>
                <a:ea typeface="Arial" charset="0"/>
                <a:cs typeface="Arial" charset="0"/>
              </a:defRPr>
            </a:lvl6pPr>
            <a:lvl7pPr marL="2971800" indent="-228600" defTabSz="1042988" eaLnBrk="0" fontAlgn="base" hangingPunct="0">
              <a:spcBef>
                <a:spcPct val="0"/>
              </a:spcBef>
              <a:spcAft>
                <a:spcPct val="0"/>
              </a:spcAft>
              <a:defRPr sz="900" baseline="-25000">
                <a:solidFill>
                  <a:srgbClr val="006699"/>
                </a:solidFill>
                <a:latin typeface="Arial" charset="0"/>
                <a:ea typeface="Arial" charset="0"/>
                <a:cs typeface="Arial" charset="0"/>
              </a:defRPr>
            </a:lvl7pPr>
            <a:lvl8pPr marL="3429000" indent="-228600" defTabSz="1042988" eaLnBrk="0" fontAlgn="base" hangingPunct="0">
              <a:spcBef>
                <a:spcPct val="0"/>
              </a:spcBef>
              <a:spcAft>
                <a:spcPct val="0"/>
              </a:spcAft>
              <a:defRPr sz="900" baseline="-25000">
                <a:solidFill>
                  <a:srgbClr val="006699"/>
                </a:solidFill>
                <a:latin typeface="Arial" charset="0"/>
                <a:ea typeface="Arial" charset="0"/>
                <a:cs typeface="Arial" charset="0"/>
              </a:defRPr>
            </a:lvl8pPr>
            <a:lvl9pPr marL="3886200" indent="-228600" defTabSz="1042988" eaLnBrk="0" fontAlgn="base" hangingPunct="0">
              <a:spcBef>
                <a:spcPct val="0"/>
              </a:spcBef>
              <a:spcAft>
                <a:spcPct val="0"/>
              </a:spcAft>
              <a:defRPr sz="900" baseline="-25000">
                <a:solidFill>
                  <a:srgbClr val="006699"/>
                </a:solidFill>
                <a:latin typeface="Arial" charset="0"/>
                <a:ea typeface="Arial" charset="0"/>
                <a:cs typeface="Arial" charset="0"/>
              </a:defRPr>
            </a:lvl9pPr>
          </a:lstStyle>
          <a:p>
            <a:pPr algn="r" eaLnBrk="1" hangingPunct="1"/>
            <a:fld id="{6E0DC809-1827-F44D-A8AA-8C566384234E}" type="slidenum">
              <a:rPr lang="en-US" sz="900" baseline="0">
                <a:solidFill>
                  <a:srgbClr val="6D6E71"/>
                </a:solidFill>
                <a:latin typeface="+mn-lt"/>
              </a:rPr>
              <a:pPr algn="r" eaLnBrk="1" hangingPunct="1"/>
              <a:t>‹#›</a:t>
            </a:fld>
            <a:endParaRPr lang="en-US" sz="900" baseline="0">
              <a:solidFill>
                <a:srgbClr val="6D6E71"/>
              </a:solidFill>
              <a:latin typeface="+mn-lt"/>
            </a:endParaRPr>
          </a:p>
        </p:txBody>
      </p:sp>
      <p:sp>
        <p:nvSpPr>
          <p:cNvPr id="23" name="Text Box 25">
            <a:extLst>
              <a:ext uri="{FF2B5EF4-FFF2-40B4-BE49-F238E27FC236}">
                <a16:creationId xmlns:a16="http://schemas.microsoft.com/office/drawing/2014/main" id="{A882EEE8-D38A-4486-A977-B215C8FA428A}"/>
              </a:ext>
            </a:extLst>
          </p:cNvPr>
          <p:cNvSpPr txBox="1">
            <a:spLocks noChangeArrowheads="1"/>
          </p:cNvSpPr>
          <p:nvPr userDrawn="1"/>
        </p:nvSpPr>
        <p:spPr bwMode="auto">
          <a:xfrm>
            <a:off x="9587060" y="6605164"/>
            <a:ext cx="1988697" cy="298513"/>
          </a:xfrm>
          <a:prstGeom prst="rect">
            <a:avLst/>
          </a:prstGeom>
          <a:noFill/>
          <a:ln w="9525">
            <a:noFill/>
            <a:miter lim="800000"/>
            <a:headEnd/>
            <a:tailEnd/>
          </a:ln>
          <a:effectLst/>
        </p:spPr>
        <p:txBody>
          <a:bodyPr lIns="0" tIns="0" rIns="132630" bIns="0" anchor="ctr"/>
          <a:lstStyle/>
          <a:p>
            <a:pPr marL="562284" indent="-562284" algn="r" defTabSz="1122860">
              <a:spcBef>
                <a:spcPct val="40000"/>
              </a:spcBef>
              <a:spcAft>
                <a:spcPct val="40000"/>
              </a:spcAft>
              <a:defRPr/>
            </a:pPr>
            <a:r>
              <a:rPr lang="en-GB" sz="900" baseline="0">
                <a:solidFill>
                  <a:srgbClr val="6D6E71"/>
                </a:solidFill>
                <a:latin typeface="+mn-lt"/>
                <a:ea typeface="+mn-ea"/>
              </a:rPr>
              <a:t>CIO  Tech Risk Forum - Dec-21</a:t>
            </a:r>
          </a:p>
        </p:txBody>
      </p:sp>
      <p:pic>
        <p:nvPicPr>
          <p:cNvPr id="25" name="Picture 24">
            <a:extLst>
              <a:ext uri="{FF2B5EF4-FFF2-40B4-BE49-F238E27FC236}">
                <a16:creationId xmlns:a16="http://schemas.microsoft.com/office/drawing/2014/main" id="{88D16974-1DDD-4D17-B72E-D031E56271DB}"/>
              </a:ext>
            </a:extLst>
          </p:cNvPr>
          <p:cNvPicPr>
            <a:picLocks noChangeAspect="1"/>
          </p:cNvPicPr>
          <p:nvPr userDrawn="1"/>
        </p:nvPicPr>
        <p:blipFill rotWithShape="1">
          <a:blip r:embed="rId2"/>
          <a:srcRect l="91109" t="84125" r="4146" b="5329"/>
          <a:stretch/>
        </p:blipFill>
        <p:spPr>
          <a:xfrm>
            <a:off x="11424592" y="161498"/>
            <a:ext cx="576064" cy="720080"/>
          </a:xfrm>
          <a:prstGeom prst="rect">
            <a:avLst/>
          </a:prstGeom>
        </p:spPr>
      </p:pic>
      <p:pic>
        <p:nvPicPr>
          <p:cNvPr id="7" name="Picture 6">
            <a:hlinkClick r:id="" action="ppaction://noaction"/>
            <a:extLst>
              <a:ext uri="{FF2B5EF4-FFF2-40B4-BE49-F238E27FC236}">
                <a16:creationId xmlns:a16="http://schemas.microsoft.com/office/drawing/2014/main" id="{66188BCD-F38C-4926-9D54-4CCFFCCDC799}"/>
              </a:ext>
            </a:extLst>
          </p:cNvPr>
          <p:cNvPicPr>
            <a:picLocks noChangeArrowheads="1"/>
          </p:cNvPicPr>
          <p:nvPr userDrawn="1"/>
        </p:nvPicPr>
        <p:blipFill>
          <a:blip r:embed="rId3" cstate="print"/>
          <a:srcRect/>
          <a:stretch>
            <a:fillRect/>
          </a:stretch>
        </p:blipFill>
        <p:spPr bwMode="auto">
          <a:xfrm>
            <a:off x="11532624" y="6611025"/>
            <a:ext cx="180000" cy="180000"/>
          </a:xfrm>
          <a:prstGeom prst="rect">
            <a:avLst/>
          </a:prstGeom>
          <a:noFill/>
          <a:ln w="9525">
            <a:noFill/>
            <a:miter lim="800000"/>
            <a:headEnd/>
            <a:tailEnd/>
          </a:ln>
        </p:spPr>
      </p:pic>
    </p:spTree>
    <p:extLst>
      <p:ext uri="{BB962C8B-B14F-4D97-AF65-F5344CB8AC3E}">
        <p14:creationId xmlns:p14="http://schemas.microsoft.com/office/powerpoint/2010/main" val="2281733897"/>
      </p:ext>
    </p:extLst>
  </p:cSld>
  <p:clrMapOvr>
    <a:masterClrMapping/>
  </p:clrMapOvr>
  <p:extLst>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cSld name="Cover Slide Blue">
    <p:spTree>
      <p:nvGrpSpPr>
        <p:cNvPr id="1" name=""/>
        <p:cNvGrpSpPr/>
        <p:nvPr/>
      </p:nvGrpSpPr>
      <p:grpSpPr>
        <a:xfrm>
          <a:off x="0" y="0"/>
          <a:ext cx="0" cy="0"/>
          <a:chOff x="0" y="0"/>
          <a:chExt cx="0" cy="0"/>
        </a:xfrm>
      </p:grpSpPr>
      <p:pic>
        <p:nvPicPr>
          <p:cNvPr id="7" name="Picture 6" descr="SCWB_PPTcover-BLUE.jpg"/>
          <p:cNvPicPr>
            <a:picLocks noChangeAspect="1"/>
          </p:cNvPicPr>
          <p:nvPr userDrawn="1"/>
        </p:nvPicPr>
        <p:blipFill rotWithShape="1">
          <a:blip r:embed="rId2" cstate="print">
            <a:extLst>
              <a:ext uri="{28A0092B-C50C-407E-A947-70E740481C1C}">
                <a14:useLocalDpi xmlns:a14="http://schemas.microsoft.com/office/drawing/2010/main" val="0"/>
              </a:ext>
            </a:extLst>
          </a:blip>
          <a:srcRect b="2225"/>
          <a:stretch/>
        </p:blipFill>
        <p:spPr>
          <a:xfrm>
            <a:off x="2" y="12600"/>
            <a:ext cx="12191998" cy="6832801"/>
          </a:xfrm>
          <a:prstGeom prst="rect">
            <a:avLst/>
          </a:prstGeom>
        </p:spPr>
      </p:pic>
      <p:pic>
        <p:nvPicPr>
          <p:cNvPr id="8" name="Picture 7"/>
          <p:cNvPicPr>
            <a:picLocks noChangeAspect="1"/>
          </p:cNvPicPr>
          <p:nvPr userDrawn="1"/>
        </p:nvPicPr>
        <p:blipFill>
          <a:blip r:embed="rId3" cstate="print"/>
          <a:stretch>
            <a:fillRect/>
          </a:stretch>
        </p:blipFill>
        <p:spPr>
          <a:xfrm>
            <a:off x="10011246" y="245287"/>
            <a:ext cx="1784247" cy="554026"/>
          </a:xfrm>
          <a:prstGeom prst="rect">
            <a:avLst/>
          </a:prstGeom>
        </p:spPr>
      </p:pic>
      <p:pic>
        <p:nvPicPr>
          <p:cNvPr id="9" name="Picture 8"/>
          <p:cNvPicPr>
            <a:picLocks noChangeAspect="1"/>
          </p:cNvPicPr>
          <p:nvPr userDrawn="1"/>
        </p:nvPicPr>
        <p:blipFill>
          <a:blip r:embed="rId4" cstate="print"/>
          <a:stretch>
            <a:fillRect/>
          </a:stretch>
        </p:blipFill>
        <p:spPr>
          <a:xfrm>
            <a:off x="10011239" y="6283801"/>
            <a:ext cx="1784254" cy="226951"/>
          </a:xfrm>
          <a:prstGeom prst="rect">
            <a:avLst/>
          </a:prstGeom>
        </p:spPr>
      </p:pic>
      <p:sp>
        <p:nvSpPr>
          <p:cNvPr id="2" name="Title 1"/>
          <p:cNvSpPr>
            <a:spLocks noGrp="1"/>
          </p:cNvSpPr>
          <p:nvPr>
            <p:ph type="ctrTitle"/>
          </p:nvPr>
        </p:nvSpPr>
        <p:spPr>
          <a:xfrm>
            <a:off x="5232000" y="2008098"/>
            <a:ext cx="6542912" cy="1495525"/>
          </a:xfrm>
        </p:spPr>
        <p:txBody>
          <a:bodyPr anchor="b">
            <a:normAutofit/>
          </a:bodyPr>
          <a:lstStyle>
            <a:lvl1pPr algn="r">
              <a:defRPr sz="3500" baseline="0">
                <a:solidFill>
                  <a:schemeClr val="bg1"/>
                </a:solidFill>
                <a:latin typeface="Cover Title"/>
              </a:defRPr>
            </a:lvl1pPr>
          </a:lstStyle>
          <a:p>
            <a:r>
              <a:rPr lang="en-US"/>
              <a:t>Click to edit Master title style</a:t>
            </a:r>
          </a:p>
        </p:txBody>
      </p:sp>
      <p:sp>
        <p:nvSpPr>
          <p:cNvPr id="3" name="Subtitle 2"/>
          <p:cNvSpPr>
            <a:spLocks noGrp="1"/>
          </p:cNvSpPr>
          <p:nvPr>
            <p:ph type="subTitle" idx="1"/>
          </p:nvPr>
        </p:nvSpPr>
        <p:spPr>
          <a:xfrm>
            <a:off x="5577715" y="3703460"/>
            <a:ext cx="6197198" cy="726458"/>
          </a:xfrm>
        </p:spPr>
        <p:txBody>
          <a:bodyPr>
            <a:normAutofit/>
          </a:bodyPr>
          <a:lstStyle>
            <a:lvl1pPr marL="0" indent="0" algn="r">
              <a:buNone/>
              <a:defRPr sz="2000" baseline="0">
                <a:solidFill>
                  <a:schemeClr val="bg1"/>
                </a:solidFill>
                <a:latin typeface="Cover Description"/>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10" name="Picture 26" descr="Visual Identitiy Band"/>
          <p:cNvPicPr preferRelativeResize="0">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1" y="1039623"/>
            <a:ext cx="12191996" cy="485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094665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Heading &amp; 1 Column Text">
    <p:spTree>
      <p:nvGrpSpPr>
        <p:cNvPr id="1" name=""/>
        <p:cNvGrpSpPr/>
        <p:nvPr/>
      </p:nvGrpSpPr>
      <p:grpSpPr>
        <a:xfrm>
          <a:off x="0" y="0"/>
          <a:ext cx="0" cy="0"/>
          <a:chOff x="0" y="0"/>
          <a:chExt cx="0" cy="0"/>
        </a:xfrm>
      </p:grpSpPr>
      <p:sp>
        <p:nvSpPr>
          <p:cNvPr id="5" name="Text Placeholder 2"/>
          <p:cNvSpPr>
            <a:spLocks noGrp="1" noChangeAspect="1"/>
          </p:cNvSpPr>
          <p:nvPr>
            <p:ph idx="1"/>
          </p:nvPr>
        </p:nvSpPr>
        <p:spPr>
          <a:xfrm>
            <a:off x="398882" y="1323001"/>
            <a:ext cx="11396612" cy="4847010"/>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6">
            <a:extLst>
              <a:ext uri="{FF2B5EF4-FFF2-40B4-BE49-F238E27FC236}">
                <a16:creationId xmlns:a16="http://schemas.microsoft.com/office/drawing/2014/main" id="{889F5AF2-9527-4509-8FAB-5BBD0726A661}"/>
              </a:ext>
            </a:extLst>
          </p:cNvPr>
          <p:cNvSpPr txBox="1">
            <a:spLocks noChangeArrowheads="1"/>
          </p:cNvSpPr>
          <p:nvPr userDrawn="1"/>
        </p:nvSpPr>
        <p:spPr bwMode="auto">
          <a:xfrm>
            <a:off x="11351889" y="6447453"/>
            <a:ext cx="439419" cy="298513"/>
          </a:xfrm>
          <a:prstGeom prst="rect">
            <a:avLst/>
          </a:prstGeom>
          <a:noFill/>
          <a:ln w="9525">
            <a:noFill/>
            <a:miter lim="800000"/>
            <a:headEnd/>
            <a:tailEnd/>
          </a:ln>
        </p:spPr>
        <p:txBody>
          <a:bodyPr lIns="0" tIns="0" rIns="0" bIns="0" anchor="ctr"/>
          <a:lstStyle>
            <a:lvl1pPr defTabSz="1042988" eaLnBrk="0" hangingPunct="0">
              <a:defRPr sz="900" baseline="-25000">
                <a:solidFill>
                  <a:srgbClr val="006699"/>
                </a:solidFill>
                <a:latin typeface="Arial" charset="0"/>
                <a:ea typeface="ＭＳ Ｐゴシック" charset="0"/>
                <a:cs typeface="Arial" charset="0"/>
              </a:defRPr>
            </a:lvl1pPr>
            <a:lvl2pPr marL="742950" indent="-285750" defTabSz="1042988" eaLnBrk="0" hangingPunct="0">
              <a:defRPr sz="900" baseline="-25000">
                <a:solidFill>
                  <a:srgbClr val="006699"/>
                </a:solidFill>
                <a:latin typeface="Arial" charset="0"/>
                <a:ea typeface="Arial" charset="0"/>
                <a:cs typeface="Arial" charset="0"/>
              </a:defRPr>
            </a:lvl2pPr>
            <a:lvl3pPr marL="1143000" indent="-228600" defTabSz="1042988" eaLnBrk="0" hangingPunct="0">
              <a:defRPr sz="900" baseline="-25000">
                <a:solidFill>
                  <a:srgbClr val="006699"/>
                </a:solidFill>
                <a:latin typeface="Arial" charset="0"/>
                <a:ea typeface="Arial" charset="0"/>
                <a:cs typeface="Arial" charset="0"/>
              </a:defRPr>
            </a:lvl3pPr>
            <a:lvl4pPr marL="1600200" indent="-228600" defTabSz="1042988" eaLnBrk="0" hangingPunct="0">
              <a:defRPr sz="900" baseline="-25000">
                <a:solidFill>
                  <a:srgbClr val="006699"/>
                </a:solidFill>
                <a:latin typeface="Arial" charset="0"/>
                <a:ea typeface="Arial" charset="0"/>
                <a:cs typeface="Arial" charset="0"/>
              </a:defRPr>
            </a:lvl4pPr>
            <a:lvl5pPr marL="2057400" indent="-228600" defTabSz="1042988" eaLnBrk="0" hangingPunct="0">
              <a:defRPr sz="900" baseline="-25000">
                <a:solidFill>
                  <a:srgbClr val="006699"/>
                </a:solidFill>
                <a:latin typeface="Arial" charset="0"/>
                <a:ea typeface="Arial" charset="0"/>
                <a:cs typeface="Arial" charset="0"/>
              </a:defRPr>
            </a:lvl5pPr>
            <a:lvl6pPr marL="2514600" indent="-228600" defTabSz="1042988" eaLnBrk="0" fontAlgn="base" hangingPunct="0">
              <a:spcBef>
                <a:spcPct val="0"/>
              </a:spcBef>
              <a:spcAft>
                <a:spcPct val="0"/>
              </a:spcAft>
              <a:defRPr sz="900" baseline="-25000">
                <a:solidFill>
                  <a:srgbClr val="006699"/>
                </a:solidFill>
                <a:latin typeface="Arial" charset="0"/>
                <a:ea typeface="Arial" charset="0"/>
                <a:cs typeface="Arial" charset="0"/>
              </a:defRPr>
            </a:lvl6pPr>
            <a:lvl7pPr marL="2971800" indent="-228600" defTabSz="1042988" eaLnBrk="0" fontAlgn="base" hangingPunct="0">
              <a:spcBef>
                <a:spcPct val="0"/>
              </a:spcBef>
              <a:spcAft>
                <a:spcPct val="0"/>
              </a:spcAft>
              <a:defRPr sz="900" baseline="-25000">
                <a:solidFill>
                  <a:srgbClr val="006699"/>
                </a:solidFill>
                <a:latin typeface="Arial" charset="0"/>
                <a:ea typeface="Arial" charset="0"/>
                <a:cs typeface="Arial" charset="0"/>
              </a:defRPr>
            </a:lvl7pPr>
            <a:lvl8pPr marL="3429000" indent="-228600" defTabSz="1042988" eaLnBrk="0" fontAlgn="base" hangingPunct="0">
              <a:spcBef>
                <a:spcPct val="0"/>
              </a:spcBef>
              <a:spcAft>
                <a:spcPct val="0"/>
              </a:spcAft>
              <a:defRPr sz="900" baseline="-25000">
                <a:solidFill>
                  <a:srgbClr val="006699"/>
                </a:solidFill>
                <a:latin typeface="Arial" charset="0"/>
                <a:ea typeface="Arial" charset="0"/>
                <a:cs typeface="Arial" charset="0"/>
              </a:defRPr>
            </a:lvl8pPr>
            <a:lvl9pPr marL="3886200" indent="-228600" defTabSz="1042988" eaLnBrk="0" fontAlgn="base" hangingPunct="0">
              <a:spcBef>
                <a:spcPct val="0"/>
              </a:spcBef>
              <a:spcAft>
                <a:spcPct val="0"/>
              </a:spcAft>
              <a:defRPr sz="900" baseline="-25000">
                <a:solidFill>
                  <a:srgbClr val="006699"/>
                </a:solidFill>
                <a:latin typeface="Arial" charset="0"/>
                <a:ea typeface="Arial" charset="0"/>
                <a:cs typeface="Arial" charset="0"/>
              </a:defRPr>
            </a:lvl9pPr>
          </a:lstStyle>
          <a:p>
            <a:pPr algn="r" eaLnBrk="1" hangingPunct="1"/>
            <a:fld id="{6E0DC809-1827-F44D-A8AA-8C566384234E}" type="slidenum">
              <a:rPr lang="en-US" sz="900" baseline="0">
                <a:solidFill>
                  <a:srgbClr val="6D6E71"/>
                </a:solidFill>
                <a:latin typeface="+mn-lt"/>
              </a:rPr>
              <a:pPr algn="r" eaLnBrk="1" hangingPunct="1"/>
              <a:t>‹#›</a:t>
            </a:fld>
            <a:endParaRPr lang="en-US" sz="900" baseline="0">
              <a:solidFill>
                <a:srgbClr val="6D6E71"/>
              </a:solidFill>
              <a:latin typeface="+mn-lt"/>
            </a:endParaRPr>
          </a:p>
        </p:txBody>
      </p:sp>
    </p:spTree>
    <p:extLst>
      <p:ext uri="{BB962C8B-B14F-4D97-AF65-F5344CB8AC3E}">
        <p14:creationId xmlns:p14="http://schemas.microsoft.com/office/powerpoint/2010/main" val="326763882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_Heading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338749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Contents/Agenda 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6" name="Text Placeholder 2"/>
          <p:cNvSpPr>
            <a:spLocks noGrp="1"/>
          </p:cNvSpPr>
          <p:nvPr>
            <p:ph idx="1" hasCustomPrompt="1"/>
          </p:nvPr>
        </p:nvSpPr>
        <p:spPr>
          <a:xfrm>
            <a:off x="398882" y="1323001"/>
            <a:ext cx="11396612" cy="4847010"/>
          </a:xfrm>
          <a:prstGeom prst="rect">
            <a:avLst/>
          </a:prstGeom>
        </p:spPr>
        <p:txBody>
          <a:bodyPr vert="horz" lIns="0" tIns="72000" rIns="0" bIns="0" rtlCol="0">
            <a:normAutofit/>
          </a:bodyPr>
          <a:lstStyle>
            <a:lvl1pPr marL="328142" marR="0" indent="-328142" algn="l" defTabSz="914400" rtl="0" eaLnBrk="1" fontAlgn="auto" latinLnBrk="0" hangingPunct="1">
              <a:lnSpc>
                <a:spcPct val="130000"/>
              </a:lnSpc>
              <a:spcBef>
                <a:spcPts val="0"/>
              </a:spcBef>
              <a:spcAft>
                <a:spcPts val="0"/>
              </a:spcAft>
              <a:buClr>
                <a:schemeClr val="accent3"/>
              </a:buClr>
              <a:buSzTx/>
              <a:buFont typeface="Arial" panose="020B0604020202020204" pitchFamily="34" charset="0"/>
              <a:buNone/>
              <a:tabLst>
                <a:tab pos="6164618" algn="r"/>
              </a:tabLst>
              <a:defRPr baseline="0">
                <a:solidFill>
                  <a:schemeClr val="accent5"/>
                </a:solidFill>
              </a:defRPr>
            </a:lvl1pPr>
            <a:lvl2pPr marL="457200" indent="0">
              <a:buNone/>
              <a:defRPr/>
            </a:lvl2pPr>
            <a:lvl3pPr marL="914400" indent="0">
              <a:buNone/>
              <a:defRPr/>
            </a:lvl3pPr>
            <a:lvl4pPr marL="1371600" indent="0">
              <a:buNone/>
              <a:defRPr/>
            </a:lvl4pPr>
            <a:lvl5pPr marL="1828800" indent="0">
              <a:buNone/>
              <a:defRPr/>
            </a:lvl5pPr>
          </a:lstStyle>
          <a:p>
            <a:pPr marL="328142" indent="-328142">
              <a:lnSpc>
                <a:spcPct val="130000"/>
              </a:lnSpc>
              <a:spcBef>
                <a:spcPts val="0"/>
              </a:spcBef>
              <a:buNone/>
              <a:tabLst>
                <a:tab pos="6164618" algn="r"/>
              </a:tabLst>
            </a:pPr>
            <a:r>
              <a:rPr lang="en-GB">
                <a:solidFill>
                  <a:srgbClr val="6D6E71"/>
                </a:solidFill>
                <a:latin typeface="Arial" charset="0"/>
              </a:rPr>
              <a:t>Edit Page Title	#</a:t>
            </a:r>
          </a:p>
          <a:p>
            <a:pPr marL="328142" indent="-328142">
              <a:lnSpc>
                <a:spcPct val="130000"/>
              </a:lnSpc>
              <a:spcBef>
                <a:spcPts val="0"/>
              </a:spcBef>
              <a:buNone/>
              <a:tabLst>
                <a:tab pos="6164618" algn="r"/>
              </a:tabLst>
            </a:pPr>
            <a:r>
              <a:rPr lang="en-GB">
                <a:solidFill>
                  <a:srgbClr val="6D6E71"/>
                </a:solidFill>
                <a:latin typeface="Arial" charset="0"/>
              </a:rPr>
              <a:t>Edit Page Title	#</a:t>
            </a:r>
          </a:p>
          <a:p>
            <a:pPr marL="328142" indent="-328142">
              <a:lnSpc>
                <a:spcPct val="130000"/>
              </a:lnSpc>
              <a:spcBef>
                <a:spcPts val="0"/>
              </a:spcBef>
              <a:buNone/>
              <a:tabLst>
                <a:tab pos="6164618" algn="r"/>
              </a:tabLst>
            </a:pPr>
            <a:r>
              <a:rPr lang="en-GB">
                <a:solidFill>
                  <a:srgbClr val="6D6E71"/>
                </a:solidFill>
                <a:latin typeface="Arial" charset="0"/>
              </a:rPr>
              <a:t>Edit Page Title	#</a:t>
            </a:r>
          </a:p>
          <a:p>
            <a:pPr marL="328142" indent="-328142">
              <a:lnSpc>
                <a:spcPct val="130000"/>
              </a:lnSpc>
              <a:spcBef>
                <a:spcPts val="0"/>
              </a:spcBef>
              <a:buNone/>
              <a:tabLst>
                <a:tab pos="6164618" algn="r"/>
              </a:tabLst>
            </a:pPr>
            <a:r>
              <a:rPr lang="en-GB">
                <a:solidFill>
                  <a:srgbClr val="6D6E71"/>
                </a:solidFill>
                <a:latin typeface="Arial" charset="0"/>
              </a:rPr>
              <a:t>Edit Page Title	#</a:t>
            </a:r>
          </a:p>
        </p:txBody>
      </p:sp>
      <p:sp>
        <p:nvSpPr>
          <p:cNvPr id="4" name="Text Box 6">
            <a:extLst>
              <a:ext uri="{FF2B5EF4-FFF2-40B4-BE49-F238E27FC236}">
                <a16:creationId xmlns:a16="http://schemas.microsoft.com/office/drawing/2014/main" id="{80AC45E4-65B9-46D3-9707-7826E115C777}"/>
              </a:ext>
            </a:extLst>
          </p:cNvPr>
          <p:cNvSpPr txBox="1">
            <a:spLocks noChangeArrowheads="1"/>
          </p:cNvSpPr>
          <p:nvPr userDrawn="1"/>
        </p:nvSpPr>
        <p:spPr bwMode="auto">
          <a:xfrm>
            <a:off x="11351889" y="6447453"/>
            <a:ext cx="439419" cy="298513"/>
          </a:xfrm>
          <a:prstGeom prst="rect">
            <a:avLst/>
          </a:prstGeom>
          <a:noFill/>
          <a:ln w="9525">
            <a:noFill/>
            <a:miter lim="800000"/>
            <a:headEnd/>
            <a:tailEnd/>
          </a:ln>
        </p:spPr>
        <p:txBody>
          <a:bodyPr lIns="0" tIns="0" rIns="0" bIns="0" anchor="ctr"/>
          <a:lstStyle>
            <a:lvl1pPr defTabSz="1042988" eaLnBrk="0" hangingPunct="0">
              <a:defRPr sz="900" baseline="-25000">
                <a:solidFill>
                  <a:srgbClr val="006699"/>
                </a:solidFill>
                <a:latin typeface="Arial" charset="0"/>
                <a:ea typeface="ＭＳ Ｐゴシック" charset="0"/>
                <a:cs typeface="Arial" charset="0"/>
              </a:defRPr>
            </a:lvl1pPr>
            <a:lvl2pPr marL="742950" indent="-285750" defTabSz="1042988" eaLnBrk="0" hangingPunct="0">
              <a:defRPr sz="900" baseline="-25000">
                <a:solidFill>
                  <a:srgbClr val="006699"/>
                </a:solidFill>
                <a:latin typeface="Arial" charset="0"/>
                <a:ea typeface="Arial" charset="0"/>
                <a:cs typeface="Arial" charset="0"/>
              </a:defRPr>
            </a:lvl2pPr>
            <a:lvl3pPr marL="1143000" indent="-228600" defTabSz="1042988" eaLnBrk="0" hangingPunct="0">
              <a:defRPr sz="900" baseline="-25000">
                <a:solidFill>
                  <a:srgbClr val="006699"/>
                </a:solidFill>
                <a:latin typeface="Arial" charset="0"/>
                <a:ea typeface="Arial" charset="0"/>
                <a:cs typeface="Arial" charset="0"/>
              </a:defRPr>
            </a:lvl3pPr>
            <a:lvl4pPr marL="1600200" indent="-228600" defTabSz="1042988" eaLnBrk="0" hangingPunct="0">
              <a:defRPr sz="900" baseline="-25000">
                <a:solidFill>
                  <a:srgbClr val="006699"/>
                </a:solidFill>
                <a:latin typeface="Arial" charset="0"/>
                <a:ea typeface="Arial" charset="0"/>
                <a:cs typeface="Arial" charset="0"/>
              </a:defRPr>
            </a:lvl4pPr>
            <a:lvl5pPr marL="2057400" indent="-228600" defTabSz="1042988" eaLnBrk="0" hangingPunct="0">
              <a:defRPr sz="900" baseline="-25000">
                <a:solidFill>
                  <a:srgbClr val="006699"/>
                </a:solidFill>
                <a:latin typeface="Arial" charset="0"/>
                <a:ea typeface="Arial" charset="0"/>
                <a:cs typeface="Arial" charset="0"/>
              </a:defRPr>
            </a:lvl5pPr>
            <a:lvl6pPr marL="2514600" indent="-228600" defTabSz="1042988" eaLnBrk="0" fontAlgn="base" hangingPunct="0">
              <a:spcBef>
                <a:spcPct val="0"/>
              </a:spcBef>
              <a:spcAft>
                <a:spcPct val="0"/>
              </a:spcAft>
              <a:defRPr sz="900" baseline="-25000">
                <a:solidFill>
                  <a:srgbClr val="006699"/>
                </a:solidFill>
                <a:latin typeface="Arial" charset="0"/>
                <a:ea typeface="Arial" charset="0"/>
                <a:cs typeface="Arial" charset="0"/>
              </a:defRPr>
            </a:lvl6pPr>
            <a:lvl7pPr marL="2971800" indent="-228600" defTabSz="1042988" eaLnBrk="0" fontAlgn="base" hangingPunct="0">
              <a:spcBef>
                <a:spcPct val="0"/>
              </a:spcBef>
              <a:spcAft>
                <a:spcPct val="0"/>
              </a:spcAft>
              <a:defRPr sz="900" baseline="-25000">
                <a:solidFill>
                  <a:srgbClr val="006699"/>
                </a:solidFill>
                <a:latin typeface="Arial" charset="0"/>
                <a:ea typeface="Arial" charset="0"/>
                <a:cs typeface="Arial" charset="0"/>
              </a:defRPr>
            </a:lvl7pPr>
            <a:lvl8pPr marL="3429000" indent="-228600" defTabSz="1042988" eaLnBrk="0" fontAlgn="base" hangingPunct="0">
              <a:spcBef>
                <a:spcPct val="0"/>
              </a:spcBef>
              <a:spcAft>
                <a:spcPct val="0"/>
              </a:spcAft>
              <a:defRPr sz="900" baseline="-25000">
                <a:solidFill>
                  <a:srgbClr val="006699"/>
                </a:solidFill>
                <a:latin typeface="Arial" charset="0"/>
                <a:ea typeface="Arial" charset="0"/>
                <a:cs typeface="Arial" charset="0"/>
              </a:defRPr>
            </a:lvl8pPr>
            <a:lvl9pPr marL="3886200" indent="-228600" defTabSz="1042988" eaLnBrk="0" fontAlgn="base" hangingPunct="0">
              <a:spcBef>
                <a:spcPct val="0"/>
              </a:spcBef>
              <a:spcAft>
                <a:spcPct val="0"/>
              </a:spcAft>
              <a:defRPr sz="900" baseline="-25000">
                <a:solidFill>
                  <a:srgbClr val="006699"/>
                </a:solidFill>
                <a:latin typeface="Arial" charset="0"/>
                <a:ea typeface="Arial" charset="0"/>
                <a:cs typeface="Arial" charset="0"/>
              </a:defRPr>
            </a:lvl9pPr>
          </a:lstStyle>
          <a:p>
            <a:pPr algn="r" eaLnBrk="1" hangingPunct="1"/>
            <a:fld id="{6E0DC809-1827-F44D-A8AA-8C566384234E}" type="slidenum">
              <a:rPr lang="en-US" sz="900" baseline="0">
                <a:solidFill>
                  <a:srgbClr val="6D6E71"/>
                </a:solidFill>
                <a:latin typeface="+mn-lt"/>
              </a:rPr>
              <a:pPr algn="r" eaLnBrk="1" hangingPunct="1"/>
              <a:t>‹#›</a:t>
            </a:fld>
            <a:endParaRPr lang="en-US" sz="900" baseline="0">
              <a:solidFill>
                <a:srgbClr val="6D6E71"/>
              </a:solidFill>
              <a:latin typeface="+mn-lt"/>
            </a:endParaRPr>
          </a:p>
        </p:txBody>
      </p:sp>
    </p:spTree>
    <p:extLst>
      <p:ext uri="{BB962C8B-B14F-4D97-AF65-F5344CB8AC3E}">
        <p14:creationId xmlns:p14="http://schemas.microsoft.com/office/powerpoint/2010/main" val="1659711985"/>
      </p:ext>
    </p:extLst>
  </p:cSld>
  <p:clrMapOvr>
    <a:masterClrMapping/>
  </p:clrMapOvr>
  <p:extLst>
    <p:ext uri="{DCECCB84-F9BA-43D5-87BE-67443E8EF086}">
      <p15:sldGuideLst xmlns:p15="http://schemas.microsoft.com/office/powerpoint/2012/main">
        <p15:guide id="1" orient="horz" pos="2160">
          <p15:clr>
            <a:srgbClr val="FBAE40"/>
          </p15:clr>
        </p15:guide>
        <p15:guide id="2" pos="312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Divider Slide Watermark">
    <p:spTree>
      <p:nvGrpSpPr>
        <p:cNvPr id="1" name=""/>
        <p:cNvGrpSpPr/>
        <p:nvPr/>
      </p:nvGrpSpPr>
      <p:grpSpPr>
        <a:xfrm>
          <a:off x="0" y="0"/>
          <a:ext cx="0" cy="0"/>
          <a:chOff x="0" y="0"/>
          <a:chExt cx="0" cy="0"/>
        </a:xfrm>
      </p:grpSpPr>
      <p:pic>
        <p:nvPicPr>
          <p:cNvPr id="3" name="Picture 2" descr="SCWB_PPT_Divider.jpg"/>
          <p:cNvPicPr>
            <a:picLocks noChangeAspect="1"/>
          </p:cNvPicPr>
          <p:nvPr userDrawn="1"/>
        </p:nvPicPr>
        <p:blipFill rotWithShape="1">
          <a:blip r:embed="rId2" cstate="print">
            <a:extLst>
              <a:ext uri="{28A0092B-C50C-407E-A947-70E740481C1C}">
                <a14:useLocalDpi xmlns:a14="http://schemas.microsoft.com/office/drawing/2010/main" val="0"/>
              </a:ext>
            </a:extLst>
          </a:blip>
          <a:srcRect t="15121" b="2696"/>
          <a:stretch/>
        </p:blipFill>
        <p:spPr>
          <a:xfrm>
            <a:off x="2892" y="1088142"/>
            <a:ext cx="12189108" cy="5757259"/>
          </a:xfrm>
          <a:prstGeom prst="rect">
            <a:avLst/>
          </a:prstGeom>
        </p:spPr>
      </p:pic>
      <p:sp>
        <p:nvSpPr>
          <p:cNvPr id="4" name="Title 1"/>
          <p:cNvSpPr>
            <a:spLocks noGrp="1"/>
          </p:cNvSpPr>
          <p:nvPr>
            <p:ph type="ctrTitle"/>
          </p:nvPr>
        </p:nvSpPr>
        <p:spPr>
          <a:xfrm>
            <a:off x="418750" y="4833001"/>
            <a:ext cx="11396612" cy="1029600"/>
          </a:xfrm>
        </p:spPr>
        <p:txBody>
          <a:bodyPr anchor="t">
            <a:normAutofit/>
          </a:bodyPr>
          <a:lstStyle>
            <a:lvl1pPr algn="l">
              <a:defRPr sz="3500" baseline="0">
                <a:solidFill>
                  <a:schemeClr val="accent5"/>
                </a:solidFill>
                <a:latin typeface="Cover Title"/>
              </a:defRPr>
            </a:lvl1pPr>
          </a:lstStyle>
          <a:p>
            <a:r>
              <a:rPr lang="en-US"/>
              <a:t>Click to edit Master title style</a:t>
            </a:r>
          </a:p>
        </p:txBody>
      </p:sp>
      <p:sp>
        <p:nvSpPr>
          <p:cNvPr id="5" name="Subtitle 2"/>
          <p:cNvSpPr>
            <a:spLocks noGrp="1"/>
          </p:cNvSpPr>
          <p:nvPr>
            <p:ph type="subTitle" idx="1"/>
          </p:nvPr>
        </p:nvSpPr>
        <p:spPr>
          <a:xfrm>
            <a:off x="418749" y="3709800"/>
            <a:ext cx="11377002" cy="966040"/>
          </a:xfrm>
        </p:spPr>
        <p:txBody>
          <a:bodyPr anchor="b">
            <a:normAutofit/>
          </a:bodyPr>
          <a:lstStyle>
            <a:lvl1pPr marL="0" indent="0" algn="l">
              <a:buNone/>
              <a:defRPr sz="2000" baseline="0">
                <a:solidFill>
                  <a:schemeClr val="tx1"/>
                </a:solidFill>
                <a:latin typeface="Cover Description"/>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7" name="Picture 6"/>
          <p:cNvPicPr>
            <a:picLocks noChangeAspect="1"/>
          </p:cNvPicPr>
          <p:nvPr userDrawn="1"/>
        </p:nvPicPr>
        <p:blipFill>
          <a:blip r:embed="rId3" cstate="print"/>
          <a:stretch>
            <a:fillRect/>
          </a:stretch>
        </p:blipFill>
        <p:spPr>
          <a:xfrm>
            <a:off x="398883" y="6370184"/>
            <a:ext cx="1165452" cy="361884"/>
          </a:xfrm>
          <a:prstGeom prst="rect">
            <a:avLst/>
          </a:prstGeom>
        </p:spPr>
      </p:pic>
    </p:spTree>
    <p:extLst>
      <p:ext uri="{BB962C8B-B14F-4D97-AF65-F5344CB8AC3E}">
        <p14:creationId xmlns:p14="http://schemas.microsoft.com/office/powerpoint/2010/main" val="452313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CDE3FB"/>
        </a:solidFill>
        <a:effectLst/>
      </p:bgPr>
    </p:bg>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37F83113-D408-614C-B20E-A5255E7AF885}"/>
              </a:ext>
            </a:extLst>
          </p:cNvPr>
          <p:cNvSpPr txBox="1">
            <a:spLocks/>
          </p:cNvSpPr>
          <p:nvPr userDrawn="1"/>
        </p:nvSpPr>
        <p:spPr>
          <a:xfrm>
            <a:off x="624418" y="6255021"/>
            <a:ext cx="1224000" cy="158400"/>
          </a:xfrm>
          <a:prstGeom prst="rect">
            <a:avLst/>
          </a:prstGeom>
        </p:spPr>
        <p:txBody>
          <a:bodyPr vert="horz" lIns="0" tIns="0" rIns="0" bIns="0" rtlCol="0" anchor="t" anchorCtr="0"/>
          <a:lstStyle>
            <a:defPPr>
              <a:defRPr lang="en-US"/>
            </a:defPPr>
            <a:lvl1pPr marL="0" algn="l" defTabSz="457200" rtl="0" eaLnBrk="1" latinLnBrk="0" hangingPunct="1">
              <a:lnSpc>
                <a:spcPts val="1400"/>
              </a:lnSpc>
              <a:defRPr sz="1000" kern="1200">
                <a:solidFill>
                  <a:schemeClr val="tx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2DA9482-6D33-6D42-929F-85F73996AD74}" type="slidenum">
              <a:rPr lang="en-US" smtClean="0">
                <a:solidFill>
                  <a:schemeClr val="tx1"/>
                </a:solidFill>
              </a:rPr>
              <a:pPr/>
              <a:t>‹#›</a:t>
            </a:fld>
            <a:endParaRPr lang="en-US">
              <a:solidFill>
                <a:schemeClr val="tx1"/>
              </a:solidFill>
            </a:endParaRPr>
          </a:p>
        </p:txBody>
      </p:sp>
      <p:sp>
        <p:nvSpPr>
          <p:cNvPr id="17" name="Footer Placeholder 4">
            <a:extLst>
              <a:ext uri="{FF2B5EF4-FFF2-40B4-BE49-F238E27FC236}">
                <a16:creationId xmlns:a16="http://schemas.microsoft.com/office/drawing/2014/main" id="{E26B1DFB-D1B2-E641-966A-0B33BE05A008}"/>
              </a:ext>
            </a:extLst>
          </p:cNvPr>
          <p:cNvSpPr>
            <a:spLocks noGrp="1"/>
          </p:cNvSpPr>
          <p:nvPr>
            <p:ph type="ftr" sz="quarter" idx="3"/>
          </p:nvPr>
        </p:nvSpPr>
        <p:spPr>
          <a:xfrm>
            <a:off x="2370132" y="6255020"/>
            <a:ext cx="3024000" cy="158400"/>
          </a:xfrm>
          <a:prstGeom prst="rect">
            <a:avLst/>
          </a:prstGeom>
        </p:spPr>
        <p:txBody>
          <a:bodyPr vert="horz" lIns="0" tIns="0" rIns="0" bIns="0" rtlCol="0" anchor="b" anchorCtr="0"/>
          <a:lstStyle>
            <a:lvl1pPr algn="l">
              <a:lnSpc>
                <a:spcPts val="1400"/>
              </a:lnSpc>
              <a:defRPr sz="1000">
                <a:solidFill>
                  <a:schemeClr val="tx1"/>
                </a:solidFill>
                <a:latin typeface="Arial" panose="020B0604020202020204" pitchFamily="34" charset="0"/>
                <a:cs typeface="Arial" panose="020B0604020202020204" pitchFamily="34" charset="0"/>
              </a:defRPr>
            </a:lvl1pPr>
          </a:lstStyle>
          <a:p>
            <a:r>
              <a:rPr lang="en-US"/>
              <a:t>&lt;Document title - footer text&gt;</a:t>
            </a:r>
          </a:p>
        </p:txBody>
      </p:sp>
      <p:sp>
        <p:nvSpPr>
          <p:cNvPr id="11" name="Subtitle 2">
            <a:extLst>
              <a:ext uri="{FF2B5EF4-FFF2-40B4-BE49-F238E27FC236}">
                <a16:creationId xmlns:a16="http://schemas.microsoft.com/office/drawing/2014/main" id="{61F8AFE2-A181-D049-957D-1653D225E86B}"/>
              </a:ext>
            </a:extLst>
          </p:cNvPr>
          <p:cNvSpPr>
            <a:spLocks noGrp="1"/>
          </p:cNvSpPr>
          <p:nvPr>
            <p:ph type="subTitle" idx="1" hasCustomPrompt="1"/>
          </p:nvPr>
        </p:nvSpPr>
        <p:spPr>
          <a:xfrm>
            <a:off x="624417" y="1014324"/>
            <a:ext cx="10003896" cy="648000"/>
          </a:xfrm>
        </p:spPr>
        <p:txBody>
          <a:bodyPr lIns="0" tIns="0" rIns="0" bIns="0">
            <a:noAutofit/>
          </a:bodyPr>
          <a:lstStyle>
            <a:lvl1pPr marL="0" indent="0" algn="l">
              <a:lnSpc>
                <a:spcPts val="5000"/>
              </a:lnSpc>
              <a:spcBef>
                <a:spcPts val="0"/>
              </a:spcBef>
              <a:buNone/>
              <a:defRPr sz="4200" baseline="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Subtitle </a:t>
            </a:r>
          </a:p>
        </p:txBody>
      </p:sp>
      <p:sp>
        <p:nvSpPr>
          <p:cNvPr id="12" name="Title 1">
            <a:extLst>
              <a:ext uri="{FF2B5EF4-FFF2-40B4-BE49-F238E27FC236}">
                <a16:creationId xmlns:a16="http://schemas.microsoft.com/office/drawing/2014/main" id="{149CC0E3-0E5B-3045-A8B9-75DD6A8D71FA}"/>
              </a:ext>
            </a:extLst>
          </p:cNvPr>
          <p:cNvSpPr>
            <a:spLocks noGrp="1"/>
          </p:cNvSpPr>
          <p:nvPr>
            <p:ph type="title" hasCustomPrompt="1"/>
          </p:nvPr>
        </p:nvSpPr>
        <p:spPr>
          <a:xfrm>
            <a:off x="624418" y="374043"/>
            <a:ext cx="10001249" cy="648000"/>
          </a:xfrm>
        </p:spPr>
        <p:txBody>
          <a:bodyPr/>
          <a:lstStyle>
            <a:lvl1pPr>
              <a:lnSpc>
                <a:spcPts val="5000"/>
              </a:lnSpc>
              <a:defRPr sz="4200"/>
            </a:lvl1pPr>
          </a:lstStyle>
          <a:p>
            <a:r>
              <a:rPr lang="en-US"/>
              <a:t>Divider title</a:t>
            </a:r>
            <a:endParaRPr lang="en-GB"/>
          </a:p>
        </p:txBody>
      </p:sp>
      <p:pic>
        <p:nvPicPr>
          <p:cNvPr id="3" name="Picture 2">
            <a:extLst>
              <a:ext uri="{FF2B5EF4-FFF2-40B4-BE49-F238E27FC236}">
                <a16:creationId xmlns:a16="http://schemas.microsoft.com/office/drawing/2014/main" id="{7E96E11F-99D1-B34F-996A-C0F98DBC9483}"/>
              </a:ext>
            </a:extLst>
          </p:cNvPr>
          <p:cNvPicPr>
            <a:picLocks noChangeAspect="1"/>
          </p:cNvPicPr>
          <p:nvPr userDrawn="1"/>
        </p:nvPicPr>
        <p:blipFill rotWithShape="1">
          <a:blip r:embed="rId2"/>
          <a:srcRect l="76614" t="76614"/>
          <a:stretch/>
        </p:blipFill>
        <p:spPr>
          <a:xfrm>
            <a:off x="9340748" y="5254170"/>
            <a:ext cx="2851252" cy="1603829"/>
          </a:xfrm>
          <a:prstGeom prst="rect">
            <a:avLst/>
          </a:prstGeom>
        </p:spPr>
      </p:pic>
    </p:spTree>
    <p:extLst>
      <p:ext uri="{BB962C8B-B14F-4D97-AF65-F5344CB8AC3E}">
        <p14:creationId xmlns:p14="http://schemas.microsoft.com/office/powerpoint/2010/main" val="4185291532"/>
      </p:ext>
    </p:extLst>
  </p:cSld>
  <p:clrMapOvr>
    <a:masterClrMapping/>
  </p:clrMapOvr>
  <p:extLst>
    <p:ext uri="{DCECCB84-F9BA-43D5-87BE-67443E8EF086}">
      <p15:sldGuideLst xmlns:p15="http://schemas.microsoft.com/office/powerpoint/2012/main">
        <p15:guide id="1" pos="7287"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1_Heading &amp; 1 Column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5" name="Text Placeholder 2"/>
          <p:cNvSpPr>
            <a:spLocks noGrp="1" noChangeAspect="1"/>
          </p:cNvSpPr>
          <p:nvPr>
            <p:ph idx="1"/>
          </p:nvPr>
        </p:nvSpPr>
        <p:spPr>
          <a:xfrm>
            <a:off x="398882" y="1323001"/>
            <a:ext cx="11396612" cy="4847010"/>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6">
            <a:extLst>
              <a:ext uri="{FF2B5EF4-FFF2-40B4-BE49-F238E27FC236}">
                <a16:creationId xmlns:a16="http://schemas.microsoft.com/office/drawing/2014/main" id="{889F5AF2-9527-4509-8FAB-5BBD0726A661}"/>
              </a:ext>
            </a:extLst>
          </p:cNvPr>
          <p:cNvSpPr txBox="1">
            <a:spLocks noChangeArrowheads="1"/>
          </p:cNvSpPr>
          <p:nvPr userDrawn="1"/>
        </p:nvSpPr>
        <p:spPr bwMode="auto">
          <a:xfrm>
            <a:off x="11351889" y="6447453"/>
            <a:ext cx="439419" cy="298513"/>
          </a:xfrm>
          <a:prstGeom prst="rect">
            <a:avLst/>
          </a:prstGeom>
          <a:noFill/>
          <a:ln w="9525">
            <a:noFill/>
            <a:miter lim="800000"/>
            <a:headEnd/>
            <a:tailEnd/>
          </a:ln>
        </p:spPr>
        <p:txBody>
          <a:bodyPr lIns="0" tIns="0" rIns="0" bIns="0" anchor="ctr"/>
          <a:lstStyle>
            <a:lvl1pPr defTabSz="1042988" eaLnBrk="0" hangingPunct="0">
              <a:defRPr sz="900" baseline="-25000">
                <a:solidFill>
                  <a:srgbClr val="006699"/>
                </a:solidFill>
                <a:latin typeface="Arial" charset="0"/>
                <a:ea typeface="ＭＳ Ｐゴシック" charset="0"/>
                <a:cs typeface="Arial" charset="0"/>
              </a:defRPr>
            </a:lvl1pPr>
            <a:lvl2pPr marL="742950" indent="-285750" defTabSz="1042988" eaLnBrk="0" hangingPunct="0">
              <a:defRPr sz="900" baseline="-25000">
                <a:solidFill>
                  <a:srgbClr val="006699"/>
                </a:solidFill>
                <a:latin typeface="Arial" charset="0"/>
                <a:ea typeface="Arial" charset="0"/>
                <a:cs typeface="Arial" charset="0"/>
              </a:defRPr>
            </a:lvl2pPr>
            <a:lvl3pPr marL="1143000" indent="-228600" defTabSz="1042988" eaLnBrk="0" hangingPunct="0">
              <a:defRPr sz="900" baseline="-25000">
                <a:solidFill>
                  <a:srgbClr val="006699"/>
                </a:solidFill>
                <a:latin typeface="Arial" charset="0"/>
                <a:ea typeface="Arial" charset="0"/>
                <a:cs typeface="Arial" charset="0"/>
              </a:defRPr>
            </a:lvl3pPr>
            <a:lvl4pPr marL="1600200" indent="-228600" defTabSz="1042988" eaLnBrk="0" hangingPunct="0">
              <a:defRPr sz="900" baseline="-25000">
                <a:solidFill>
                  <a:srgbClr val="006699"/>
                </a:solidFill>
                <a:latin typeface="Arial" charset="0"/>
                <a:ea typeface="Arial" charset="0"/>
                <a:cs typeface="Arial" charset="0"/>
              </a:defRPr>
            </a:lvl4pPr>
            <a:lvl5pPr marL="2057400" indent="-228600" defTabSz="1042988" eaLnBrk="0" hangingPunct="0">
              <a:defRPr sz="900" baseline="-25000">
                <a:solidFill>
                  <a:srgbClr val="006699"/>
                </a:solidFill>
                <a:latin typeface="Arial" charset="0"/>
                <a:ea typeface="Arial" charset="0"/>
                <a:cs typeface="Arial" charset="0"/>
              </a:defRPr>
            </a:lvl5pPr>
            <a:lvl6pPr marL="2514600" indent="-228600" defTabSz="1042988" eaLnBrk="0" fontAlgn="base" hangingPunct="0">
              <a:spcBef>
                <a:spcPct val="0"/>
              </a:spcBef>
              <a:spcAft>
                <a:spcPct val="0"/>
              </a:spcAft>
              <a:defRPr sz="900" baseline="-25000">
                <a:solidFill>
                  <a:srgbClr val="006699"/>
                </a:solidFill>
                <a:latin typeface="Arial" charset="0"/>
                <a:ea typeface="Arial" charset="0"/>
                <a:cs typeface="Arial" charset="0"/>
              </a:defRPr>
            </a:lvl6pPr>
            <a:lvl7pPr marL="2971800" indent="-228600" defTabSz="1042988" eaLnBrk="0" fontAlgn="base" hangingPunct="0">
              <a:spcBef>
                <a:spcPct val="0"/>
              </a:spcBef>
              <a:spcAft>
                <a:spcPct val="0"/>
              </a:spcAft>
              <a:defRPr sz="900" baseline="-25000">
                <a:solidFill>
                  <a:srgbClr val="006699"/>
                </a:solidFill>
                <a:latin typeface="Arial" charset="0"/>
                <a:ea typeface="Arial" charset="0"/>
                <a:cs typeface="Arial" charset="0"/>
              </a:defRPr>
            </a:lvl7pPr>
            <a:lvl8pPr marL="3429000" indent="-228600" defTabSz="1042988" eaLnBrk="0" fontAlgn="base" hangingPunct="0">
              <a:spcBef>
                <a:spcPct val="0"/>
              </a:spcBef>
              <a:spcAft>
                <a:spcPct val="0"/>
              </a:spcAft>
              <a:defRPr sz="900" baseline="-25000">
                <a:solidFill>
                  <a:srgbClr val="006699"/>
                </a:solidFill>
                <a:latin typeface="Arial" charset="0"/>
                <a:ea typeface="Arial" charset="0"/>
                <a:cs typeface="Arial" charset="0"/>
              </a:defRPr>
            </a:lvl8pPr>
            <a:lvl9pPr marL="3886200" indent="-228600" defTabSz="1042988" eaLnBrk="0" fontAlgn="base" hangingPunct="0">
              <a:spcBef>
                <a:spcPct val="0"/>
              </a:spcBef>
              <a:spcAft>
                <a:spcPct val="0"/>
              </a:spcAft>
              <a:defRPr sz="900" baseline="-25000">
                <a:solidFill>
                  <a:srgbClr val="006699"/>
                </a:solidFill>
                <a:latin typeface="Arial" charset="0"/>
                <a:ea typeface="Arial" charset="0"/>
                <a:cs typeface="Arial" charset="0"/>
              </a:defRPr>
            </a:lvl9pPr>
          </a:lstStyle>
          <a:p>
            <a:pPr algn="r" eaLnBrk="1" hangingPunct="1"/>
            <a:fld id="{6E0DC809-1827-F44D-A8AA-8C566384234E}" type="slidenum">
              <a:rPr lang="en-US" sz="900" baseline="0">
                <a:solidFill>
                  <a:srgbClr val="6D6E71"/>
                </a:solidFill>
                <a:latin typeface="+mn-lt"/>
              </a:rPr>
              <a:pPr algn="r" eaLnBrk="1" hangingPunct="1"/>
              <a:t>‹#›</a:t>
            </a:fld>
            <a:endParaRPr lang="en-US" sz="900" baseline="0">
              <a:solidFill>
                <a:srgbClr val="6D6E71"/>
              </a:solidFill>
              <a:latin typeface="+mn-lt"/>
            </a:endParaRPr>
          </a:p>
        </p:txBody>
      </p:sp>
    </p:spTree>
    <p:extLst>
      <p:ext uri="{BB962C8B-B14F-4D97-AF65-F5344CB8AC3E}">
        <p14:creationId xmlns:p14="http://schemas.microsoft.com/office/powerpoint/2010/main" val="268246385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Heading &amp; 2 Column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5" name="Text Placeholder 2"/>
          <p:cNvSpPr>
            <a:spLocks noGrp="1"/>
          </p:cNvSpPr>
          <p:nvPr>
            <p:ph idx="1"/>
          </p:nvPr>
        </p:nvSpPr>
        <p:spPr>
          <a:xfrm>
            <a:off x="398882" y="1323001"/>
            <a:ext cx="5524319" cy="4847010"/>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2"/>
          <p:cNvSpPr>
            <a:spLocks noGrp="1"/>
          </p:cNvSpPr>
          <p:nvPr>
            <p:ph idx="12"/>
          </p:nvPr>
        </p:nvSpPr>
        <p:spPr>
          <a:xfrm>
            <a:off x="6268800" y="1323001"/>
            <a:ext cx="5526693" cy="4847010"/>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Box 6">
            <a:extLst>
              <a:ext uri="{FF2B5EF4-FFF2-40B4-BE49-F238E27FC236}">
                <a16:creationId xmlns:a16="http://schemas.microsoft.com/office/drawing/2014/main" id="{7BAFECD6-9822-40B8-83B9-8B1394D75CB0}"/>
              </a:ext>
            </a:extLst>
          </p:cNvPr>
          <p:cNvSpPr txBox="1">
            <a:spLocks noChangeArrowheads="1"/>
          </p:cNvSpPr>
          <p:nvPr userDrawn="1"/>
        </p:nvSpPr>
        <p:spPr bwMode="auto">
          <a:xfrm>
            <a:off x="11351889" y="6447453"/>
            <a:ext cx="439419" cy="298513"/>
          </a:xfrm>
          <a:prstGeom prst="rect">
            <a:avLst/>
          </a:prstGeom>
          <a:noFill/>
          <a:ln w="9525">
            <a:noFill/>
            <a:miter lim="800000"/>
            <a:headEnd/>
            <a:tailEnd/>
          </a:ln>
        </p:spPr>
        <p:txBody>
          <a:bodyPr lIns="0" tIns="0" rIns="0" bIns="0" anchor="ctr"/>
          <a:lstStyle>
            <a:lvl1pPr defTabSz="1042988" eaLnBrk="0" hangingPunct="0">
              <a:defRPr sz="900" baseline="-25000">
                <a:solidFill>
                  <a:srgbClr val="006699"/>
                </a:solidFill>
                <a:latin typeface="Arial" charset="0"/>
                <a:ea typeface="ＭＳ Ｐゴシック" charset="0"/>
                <a:cs typeface="Arial" charset="0"/>
              </a:defRPr>
            </a:lvl1pPr>
            <a:lvl2pPr marL="742950" indent="-285750" defTabSz="1042988" eaLnBrk="0" hangingPunct="0">
              <a:defRPr sz="900" baseline="-25000">
                <a:solidFill>
                  <a:srgbClr val="006699"/>
                </a:solidFill>
                <a:latin typeface="Arial" charset="0"/>
                <a:ea typeface="Arial" charset="0"/>
                <a:cs typeface="Arial" charset="0"/>
              </a:defRPr>
            </a:lvl2pPr>
            <a:lvl3pPr marL="1143000" indent="-228600" defTabSz="1042988" eaLnBrk="0" hangingPunct="0">
              <a:defRPr sz="900" baseline="-25000">
                <a:solidFill>
                  <a:srgbClr val="006699"/>
                </a:solidFill>
                <a:latin typeface="Arial" charset="0"/>
                <a:ea typeface="Arial" charset="0"/>
                <a:cs typeface="Arial" charset="0"/>
              </a:defRPr>
            </a:lvl3pPr>
            <a:lvl4pPr marL="1600200" indent="-228600" defTabSz="1042988" eaLnBrk="0" hangingPunct="0">
              <a:defRPr sz="900" baseline="-25000">
                <a:solidFill>
                  <a:srgbClr val="006699"/>
                </a:solidFill>
                <a:latin typeface="Arial" charset="0"/>
                <a:ea typeface="Arial" charset="0"/>
                <a:cs typeface="Arial" charset="0"/>
              </a:defRPr>
            </a:lvl4pPr>
            <a:lvl5pPr marL="2057400" indent="-228600" defTabSz="1042988" eaLnBrk="0" hangingPunct="0">
              <a:defRPr sz="900" baseline="-25000">
                <a:solidFill>
                  <a:srgbClr val="006699"/>
                </a:solidFill>
                <a:latin typeface="Arial" charset="0"/>
                <a:ea typeface="Arial" charset="0"/>
                <a:cs typeface="Arial" charset="0"/>
              </a:defRPr>
            </a:lvl5pPr>
            <a:lvl6pPr marL="2514600" indent="-228600" defTabSz="1042988" eaLnBrk="0" fontAlgn="base" hangingPunct="0">
              <a:spcBef>
                <a:spcPct val="0"/>
              </a:spcBef>
              <a:spcAft>
                <a:spcPct val="0"/>
              </a:spcAft>
              <a:defRPr sz="900" baseline="-25000">
                <a:solidFill>
                  <a:srgbClr val="006699"/>
                </a:solidFill>
                <a:latin typeface="Arial" charset="0"/>
                <a:ea typeface="Arial" charset="0"/>
                <a:cs typeface="Arial" charset="0"/>
              </a:defRPr>
            </a:lvl6pPr>
            <a:lvl7pPr marL="2971800" indent="-228600" defTabSz="1042988" eaLnBrk="0" fontAlgn="base" hangingPunct="0">
              <a:spcBef>
                <a:spcPct val="0"/>
              </a:spcBef>
              <a:spcAft>
                <a:spcPct val="0"/>
              </a:spcAft>
              <a:defRPr sz="900" baseline="-25000">
                <a:solidFill>
                  <a:srgbClr val="006699"/>
                </a:solidFill>
                <a:latin typeface="Arial" charset="0"/>
                <a:ea typeface="Arial" charset="0"/>
                <a:cs typeface="Arial" charset="0"/>
              </a:defRPr>
            </a:lvl7pPr>
            <a:lvl8pPr marL="3429000" indent="-228600" defTabSz="1042988" eaLnBrk="0" fontAlgn="base" hangingPunct="0">
              <a:spcBef>
                <a:spcPct val="0"/>
              </a:spcBef>
              <a:spcAft>
                <a:spcPct val="0"/>
              </a:spcAft>
              <a:defRPr sz="900" baseline="-25000">
                <a:solidFill>
                  <a:srgbClr val="006699"/>
                </a:solidFill>
                <a:latin typeface="Arial" charset="0"/>
                <a:ea typeface="Arial" charset="0"/>
                <a:cs typeface="Arial" charset="0"/>
              </a:defRPr>
            </a:lvl8pPr>
            <a:lvl9pPr marL="3886200" indent="-228600" defTabSz="1042988" eaLnBrk="0" fontAlgn="base" hangingPunct="0">
              <a:spcBef>
                <a:spcPct val="0"/>
              </a:spcBef>
              <a:spcAft>
                <a:spcPct val="0"/>
              </a:spcAft>
              <a:defRPr sz="900" baseline="-25000">
                <a:solidFill>
                  <a:srgbClr val="006699"/>
                </a:solidFill>
                <a:latin typeface="Arial" charset="0"/>
                <a:ea typeface="Arial" charset="0"/>
                <a:cs typeface="Arial" charset="0"/>
              </a:defRPr>
            </a:lvl9pPr>
          </a:lstStyle>
          <a:p>
            <a:pPr algn="r" eaLnBrk="1" hangingPunct="1"/>
            <a:fld id="{6E0DC809-1827-F44D-A8AA-8C566384234E}" type="slidenum">
              <a:rPr lang="en-US" sz="900" baseline="0">
                <a:solidFill>
                  <a:srgbClr val="6D6E71"/>
                </a:solidFill>
                <a:latin typeface="+mn-lt"/>
              </a:rPr>
              <a:pPr algn="r" eaLnBrk="1" hangingPunct="1"/>
              <a:t>‹#›</a:t>
            </a:fld>
            <a:endParaRPr lang="en-US" sz="900" baseline="0">
              <a:solidFill>
                <a:srgbClr val="6D6E71"/>
              </a:solidFill>
              <a:latin typeface="+mn-lt"/>
            </a:endParaRPr>
          </a:p>
        </p:txBody>
      </p:sp>
    </p:spTree>
    <p:extLst>
      <p:ext uri="{BB962C8B-B14F-4D97-AF65-F5344CB8AC3E}">
        <p14:creationId xmlns:p14="http://schemas.microsoft.com/office/powerpoint/2010/main" val="35139456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32_Heading &amp; 1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304803" y="123656"/>
            <a:ext cx="11629291" cy="324075"/>
          </a:xfrm>
        </p:spPr>
        <p:txBody>
          <a:bodyPr>
            <a:normAutofit/>
          </a:bodyPr>
          <a:lstStyle>
            <a:lvl1pPr>
              <a:defRPr sz="1969"/>
            </a:lvl1pPr>
          </a:lstStyle>
          <a:p>
            <a:r>
              <a:rPr lang="en-US"/>
              <a:t>Click to edit Master title style</a:t>
            </a:r>
            <a:endParaRPr lang="en-GB"/>
          </a:p>
        </p:txBody>
      </p:sp>
      <p:sp>
        <p:nvSpPr>
          <p:cNvPr id="5" name="Text Placeholder 2"/>
          <p:cNvSpPr>
            <a:spLocks noGrp="1" noChangeAspect="1"/>
          </p:cNvSpPr>
          <p:nvPr>
            <p:ph idx="1"/>
          </p:nvPr>
        </p:nvSpPr>
        <p:spPr>
          <a:xfrm>
            <a:off x="398888" y="1323001"/>
            <a:ext cx="11396612" cy="4847010"/>
          </a:xfrm>
          <a:prstGeom prst="rect">
            <a:avLst/>
          </a:prstGeom>
        </p:spPr>
        <p:txBody>
          <a:bodyPr vert="horz" lIns="0" tIns="0" rIns="0" bIns="0" rtlCol="0">
            <a:normAutofit/>
          </a:bodyPr>
          <a:lstStyle>
            <a:lvl1pPr>
              <a:buFont typeface="Wingdings" pitchFamily="2" charset="2"/>
              <a:buChar char="§"/>
              <a:defRPr/>
            </a:lvl1pPr>
            <a:lvl2pPr>
              <a:buFontTx/>
              <a:buChar cha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7236738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A1138E-CDDD-4DC5-9321-3FB8806A7391}"/>
              </a:ext>
            </a:extLst>
          </p:cNvPr>
          <p:cNvSpPr>
            <a:spLocks noGrp="1"/>
          </p:cNvSpPr>
          <p:nvPr>
            <p:ph type="dt" sz="half" idx="10"/>
          </p:nvPr>
        </p:nvSpPr>
        <p:spPr/>
        <p:txBody>
          <a:bodyPr/>
          <a:lstStyle/>
          <a:p>
            <a:fld id="{6C976062-8909-4F1D-B75C-052F1E4BE708}" type="datetimeFigureOut">
              <a:rPr lang="en-GB" smtClean="0"/>
              <a:t>17/01/2023</a:t>
            </a:fld>
            <a:endParaRPr lang="en-GB"/>
          </a:p>
        </p:txBody>
      </p:sp>
      <p:sp>
        <p:nvSpPr>
          <p:cNvPr id="3" name="Footer Placeholder 2">
            <a:extLst>
              <a:ext uri="{FF2B5EF4-FFF2-40B4-BE49-F238E27FC236}">
                <a16:creationId xmlns:a16="http://schemas.microsoft.com/office/drawing/2014/main" id="{47EFC7C0-917F-4008-8CD5-6F897F5AC1F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5969897-18B7-4BCC-A1AA-B7E1F9A42DE1}"/>
              </a:ext>
            </a:extLst>
          </p:cNvPr>
          <p:cNvSpPr>
            <a:spLocks noGrp="1"/>
          </p:cNvSpPr>
          <p:nvPr>
            <p:ph type="sldNum" sz="quarter" idx="12"/>
          </p:nvPr>
        </p:nvSpPr>
        <p:spPr/>
        <p:txBody>
          <a:bodyPr/>
          <a:lstStyle/>
          <a:p>
            <a:fld id="{70450E4D-7E7C-4CFD-86B3-291C17DF8660}" type="slidenum">
              <a:rPr lang="en-GB" smtClean="0"/>
              <a:t>‹#›</a:t>
            </a:fld>
            <a:endParaRPr lang="en-GB"/>
          </a:p>
        </p:txBody>
      </p:sp>
      <p:sp>
        <p:nvSpPr>
          <p:cNvPr id="5" name="Footer Placeholder 4">
            <a:extLst>
              <a:ext uri="{FF2B5EF4-FFF2-40B4-BE49-F238E27FC236}">
                <a16:creationId xmlns:a16="http://schemas.microsoft.com/office/drawing/2014/main" id="{69EAC1E6-FA3A-4D11-AB84-6FB20807EDE9}"/>
              </a:ext>
            </a:extLst>
          </p:cNvPr>
          <p:cNvSpPr txBox="1">
            <a:spLocks/>
          </p:cNvSpPr>
          <p:nvPr userDrawn="1"/>
        </p:nvSpPr>
        <p:spPr>
          <a:xfrm>
            <a:off x="11770954" y="6255021"/>
            <a:ext cx="198542" cy="158400"/>
          </a:xfrm>
          <a:prstGeom prst="rect">
            <a:avLst/>
          </a:prstGeom>
        </p:spPr>
        <p:txBody>
          <a:bodyPr vert="horz" lIns="0" tIns="0" rIns="0" bIns="0" rtlCol="0" anchor="t" anchorCtr="0"/>
          <a:lstStyle>
            <a:defPPr>
              <a:defRPr lang="en-US"/>
            </a:defPPr>
            <a:lvl1pPr marL="0" algn="l" defTabSz="457200" rtl="0" eaLnBrk="1" latinLnBrk="0" hangingPunct="1">
              <a:lnSpc>
                <a:spcPts val="1400"/>
              </a:lnSpc>
              <a:defRPr sz="1000" kern="1200">
                <a:solidFill>
                  <a:schemeClr val="tx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2DA9482-6D33-6D42-929F-85F73996AD74}" type="slidenum">
              <a:rPr lang="en-US" smtClean="0">
                <a:solidFill>
                  <a:schemeClr val="tx1"/>
                </a:solidFill>
              </a:rPr>
              <a:pPr/>
              <a:t>‹#›</a:t>
            </a:fld>
            <a:endParaRPr lang="en-US">
              <a:solidFill>
                <a:schemeClr val="tx1"/>
              </a:solidFill>
            </a:endParaRPr>
          </a:p>
        </p:txBody>
      </p:sp>
    </p:spTree>
    <p:extLst>
      <p:ext uri="{BB962C8B-B14F-4D97-AF65-F5344CB8AC3E}">
        <p14:creationId xmlns:p14="http://schemas.microsoft.com/office/powerpoint/2010/main" val="49215882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106331"/>
            <a:ext cx="10515600" cy="739056"/>
          </a:xfrm>
        </p:spPr>
        <p:txBody>
          <a:bodyPr>
            <a:normAutofit/>
          </a:bodyPr>
          <a:lstStyle>
            <a:lvl1pPr>
              <a:defRPr sz="3600"/>
            </a:lvl1pPr>
          </a:lstStyle>
          <a:p>
            <a:r>
              <a:rPr lang="en-US"/>
              <a:t>Click to edit Master title style</a:t>
            </a:r>
          </a:p>
        </p:txBody>
      </p:sp>
    </p:spTree>
    <p:extLst>
      <p:ext uri="{BB962C8B-B14F-4D97-AF65-F5344CB8AC3E}">
        <p14:creationId xmlns:p14="http://schemas.microsoft.com/office/powerpoint/2010/main" val="1370525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D7F6CC"/>
        </a:solidFill>
        <a:effectLst/>
      </p:bgPr>
    </p:bg>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B5C1813C-9BD3-BC46-824B-80BC29735D3F}"/>
              </a:ext>
            </a:extLst>
          </p:cNvPr>
          <p:cNvSpPr txBox="1">
            <a:spLocks/>
          </p:cNvSpPr>
          <p:nvPr userDrawn="1"/>
        </p:nvSpPr>
        <p:spPr>
          <a:xfrm>
            <a:off x="624418" y="6255021"/>
            <a:ext cx="1224000" cy="158400"/>
          </a:xfrm>
          <a:prstGeom prst="rect">
            <a:avLst/>
          </a:prstGeom>
        </p:spPr>
        <p:txBody>
          <a:bodyPr vert="horz" lIns="0" tIns="0" rIns="0" bIns="0" rtlCol="0" anchor="t" anchorCtr="0"/>
          <a:lstStyle>
            <a:defPPr>
              <a:defRPr lang="en-US"/>
            </a:defPPr>
            <a:lvl1pPr marL="0" algn="l" defTabSz="457200" rtl="0" eaLnBrk="1" latinLnBrk="0" hangingPunct="1">
              <a:lnSpc>
                <a:spcPts val="1400"/>
              </a:lnSpc>
              <a:defRPr sz="1000" kern="1200">
                <a:solidFill>
                  <a:schemeClr val="tx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2DA9482-6D33-6D42-929F-85F73996AD74}" type="slidenum">
              <a:rPr lang="en-US" smtClean="0">
                <a:solidFill>
                  <a:schemeClr val="tx1"/>
                </a:solidFill>
              </a:rPr>
              <a:pPr/>
              <a:t>‹#›</a:t>
            </a:fld>
            <a:endParaRPr lang="en-US">
              <a:solidFill>
                <a:schemeClr val="tx1"/>
              </a:solidFill>
            </a:endParaRPr>
          </a:p>
        </p:txBody>
      </p:sp>
      <p:sp>
        <p:nvSpPr>
          <p:cNvPr id="16" name="Footer Placeholder 4">
            <a:extLst>
              <a:ext uri="{FF2B5EF4-FFF2-40B4-BE49-F238E27FC236}">
                <a16:creationId xmlns:a16="http://schemas.microsoft.com/office/drawing/2014/main" id="{08DEC44B-C9CE-0046-AA03-95483F221076}"/>
              </a:ext>
            </a:extLst>
          </p:cNvPr>
          <p:cNvSpPr>
            <a:spLocks noGrp="1"/>
          </p:cNvSpPr>
          <p:nvPr>
            <p:ph type="ftr" sz="quarter" idx="3"/>
          </p:nvPr>
        </p:nvSpPr>
        <p:spPr>
          <a:xfrm>
            <a:off x="2370132" y="6255020"/>
            <a:ext cx="3024000" cy="158400"/>
          </a:xfrm>
          <a:prstGeom prst="rect">
            <a:avLst/>
          </a:prstGeom>
        </p:spPr>
        <p:txBody>
          <a:bodyPr vert="horz" lIns="0" tIns="0" rIns="0" bIns="0" rtlCol="0" anchor="b" anchorCtr="0"/>
          <a:lstStyle>
            <a:lvl1pPr algn="l">
              <a:lnSpc>
                <a:spcPts val="1400"/>
              </a:lnSpc>
              <a:defRPr sz="1000">
                <a:solidFill>
                  <a:schemeClr val="tx1"/>
                </a:solidFill>
                <a:latin typeface="Arial" panose="020B0604020202020204" pitchFamily="34" charset="0"/>
                <a:cs typeface="Arial" panose="020B0604020202020204" pitchFamily="34" charset="0"/>
              </a:defRPr>
            </a:lvl1pPr>
          </a:lstStyle>
          <a:p>
            <a:r>
              <a:rPr lang="en-US"/>
              <a:t>&lt;Document title - footer text&gt;</a:t>
            </a:r>
          </a:p>
        </p:txBody>
      </p:sp>
      <p:sp>
        <p:nvSpPr>
          <p:cNvPr id="7" name="Subtitle 2">
            <a:extLst>
              <a:ext uri="{FF2B5EF4-FFF2-40B4-BE49-F238E27FC236}">
                <a16:creationId xmlns:a16="http://schemas.microsoft.com/office/drawing/2014/main" id="{C26E3C77-0CFF-C74E-962B-3A4119B3030D}"/>
              </a:ext>
            </a:extLst>
          </p:cNvPr>
          <p:cNvSpPr>
            <a:spLocks noGrp="1"/>
          </p:cNvSpPr>
          <p:nvPr>
            <p:ph type="subTitle" idx="1" hasCustomPrompt="1"/>
          </p:nvPr>
        </p:nvSpPr>
        <p:spPr>
          <a:xfrm>
            <a:off x="624417" y="1014324"/>
            <a:ext cx="10003896" cy="648000"/>
          </a:xfrm>
        </p:spPr>
        <p:txBody>
          <a:bodyPr lIns="0" tIns="0" rIns="0" bIns="0">
            <a:noAutofit/>
          </a:bodyPr>
          <a:lstStyle>
            <a:lvl1pPr marL="0" indent="0" algn="l">
              <a:lnSpc>
                <a:spcPts val="5000"/>
              </a:lnSpc>
              <a:spcBef>
                <a:spcPts val="0"/>
              </a:spcBef>
              <a:buNone/>
              <a:defRPr sz="4200" baseline="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Subtitle </a:t>
            </a:r>
          </a:p>
        </p:txBody>
      </p:sp>
      <p:sp>
        <p:nvSpPr>
          <p:cNvPr id="8" name="Title 1">
            <a:extLst>
              <a:ext uri="{FF2B5EF4-FFF2-40B4-BE49-F238E27FC236}">
                <a16:creationId xmlns:a16="http://schemas.microsoft.com/office/drawing/2014/main" id="{18FE488F-6D61-0D47-A5AC-710D6376460A}"/>
              </a:ext>
            </a:extLst>
          </p:cNvPr>
          <p:cNvSpPr>
            <a:spLocks noGrp="1"/>
          </p:cNvSpPr>
          <p:nvPr>
            <p:ph type="title" hasCustomPrompt="1"/>
          </p:nvPr>
        </p:nvSpPr>
        <p:spPr>
          <a:xfrm>
            <a:off x="624418" y="374043"/>
            <a:ext cx="10001249" cy="648000"/>
          </a:xfrm>
        </p:spPr>
        <p:txBody>
          <a:bodyPr/>
          <a:lstStyle>
            <a:lvl1pPr>
              <a:lnSpc>
                <a:spcPts val="5000"/>
              </a:lnSpc>
              <a:defRPr sz="4200"/>
            </a:lvl1pPr>
          </a:lstStyle>
          <a:p>
            <a:r>
              <a:rPr lang="en-US"/>
              <a:t>Divider title</a:t>
            </a:r>
            <a:endParaRPr lang="en-GB"/>
          </a:p>
        </p:txBody>
      </p:sp>
      <p:pic>
        <p:nvPicPr>
          <p:cNvPr id="10" name="Picture 9">
            <a:extLst>
              <a:ext uri="{FF2B5EF4-FFF2-40B4-BE49-F238E27FC236}">
                <a16:creationId xmlns:a16="http://schemas.microsoft.com/office/drawing/2014/main" id="{DBE18AB5-2F57-F348-8A45-D770D000B6EB}"/>
              </a:ext>
            </a:extLst>
          </p:cNvPr>
          <p:cNvPicPr>
            <a:picLocks noChangeAspect="1"/>
          </p:cNvPicPr>
          <p:nvPr userDrawn="1"/>
        </p:nvPicPr>
        <p:blipFill rotWithShape="1">
          <a:blip r:embed="rId2"/>
          <a:srcRect l="76614" t="76614"/>
          <a:stretch/>
        </p:blipFill>
        <p:spPr>
          <a:xfrm>
            <a:off x="9340748" y="5254170"/>
            <a:ext cx="2851252" cy="1603829"/>
          </a:xfrm>
          <a:prstGeom prst="rect">
            <a:avLst/>
          </a:prstGeom>
        </p:spPr>
      </p:pic>
    </p:spTree>
    <p:extLst>
      <p:ext uri="{BB962C8B-B14F-4D97-AF65-F5344CB8AC3E}">
        <p14:creationId xmlns:p14="http://schemas.microsoft.com/office/powerpoint/2010/main" val="2539780135"/>
      </p:ext>
    </p:extLst>
  </p:cSld>
  <p:clrMapOvr>
    <a:masterClrMapping/>
  </p:clrMapOvr>
  <p:extLst>
    <p:ext uri="{DCECCB84-F9BA-43D5-87BE-67443E8EF086}">
      <p15:sldGuideLst xmlns:p15="http://schemas.microsoft.com/office/powerpoint/2012/main">
        <p15:guide id="1" pos="7287"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white">
    <p:bg>
      <p:bgPr>
        <a:solidFill>
          <a:schemeClr val="bg1"/>
        </a:solidFill>
        <a:effectLst/>
      </p:bgPr>
    </p:bg>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B5C1813C-9BD3-BC46-824B-80BC29735D3F}"/>
              </a:ext>
            </a:extLst>
          </p:cNvPr>
          <p:cNvSpPr txBox="1">
            <a:spLocks/>
          </p:cNvSpPr>
          <p:nvPr userDrawn="1"/>
        </p:nvSpPr>
        <p:spPr>
          <a:xfrm>
            <a:off x="624418" y="6255021"/>
            <a:ext cx="1224000" cy="158400"/>
          </a:xfrm>
          <a:prstGeom prst="rect">
            <a:avLst/>
          </a:prstGeom>
        </p:spPr>
        <p:txBody>
          <a:bodyPr vert="horz" lIns="0" tIns="0" rIns="0" bIns="0" rtlCol="0" anchor="t" anchorCtr="0"/>
          <a:lstStyle>
            <a:defPPr>
              <a:defRPr lang="en-US"/>
            </a:defPPr>
            <a:lvl1pPr marL="0" algn="l" defTabSz="457200" rtl="0" eaLnBrk="1" latinLnBrk="0" hangingPunct="1">
              <a:lnSpc>
                <a:spcPts val="1400"/>
              </a:lnSpc>
              <a:defRPr sz="1000" kern="1200">
                <a:solidFill>
                  <a:schemeClr val="tx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2DA9482-6D33-6D42-929F-85F73996AD74}" type="slidenum">
              <a:rPr lang="en-US" smtClean="0">
                <a:solidFill>
                  <a:schemeClr val="tx1"/>
                </a:solidFill>
              </a:rPr>
              <a:pPr/>
              <a:t>‹#›</a:t>
            </a:fld>
            <a:endParaRPr lang="en-US">
              <a:solidFill>
                <a:schemeClr val="tx1"/>
              </a:solidFill>
            </a:endParaRPr>
          </a:p>
        </p:txBody>
      </p:sp>
      <p:sp>
        <p:nvSpPr>
          <p:cNvPr id="14" name="Subtitle 2">
            <a:extLst>
              <a:ext uri="{FF2B5EF4-FFF2-40B4-BE49-F238E27FC236}">
                <a16:creationId xmlns:a16="http://schemas.microsoft.com/office/drawing/2014/main" id="{EE00F01C-B0DC-0A4A-9D80-2D7DCAACBB6B}"/>
              </a:ext>
            </a:extLst>
          </p:cNvPr>
          <p:cNvSpPr>
            <a:spLocks noGrp="1"/>
          </p:cNvSpPr>
          <p:nvPr>
            <p:ph type="subTitle" idx="1" hasCustomPrompt="1"/>
          </p:nvPr>
        </p:nvSpPr>
        <p:spPr>
          <a:xfrm>
            <a:off x="624417" y="1014324"/>
            <a:ext cx="10003896" cy="648000"/>
          </a:xfrm>
        </p:spPr>
        <p:txBody>
          <a:bodyPr lIns="0" tIns="0" rIns="0" bIns="0">
            <a:noAutofit/>
          </a:bodyPr>
          <a:lstStyle>
            <a:lvl1pPr marL="0" indent="0" algn="l">
              <a:lnSpc>
                <a:spcPts val="5000"/>
              </a:lnSpc>
              <a:spcBef>
                <a:spcPts val="0"/>
              </a:spcBef>
              <a:buNone/>
              <a:defRPr sz="4200" baseline="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Subtitle </a:t>
            </a:r>
          </a:p>
        </p:txBody>
      </p:sp>
      <p:sp>
        <p:nvSpPr>
          <p:cNvPr id="2" name="Title 1">
            <a:extLst>
              <a:ext uri="{FF2B5EF4-FFF2-40B4-BE49-F238E27FC236}">
                <a16:creationId xmlns:a16="http://schemas.microsoft.com/office/drawing/2014/main" id="{4CC43D90-77C0-4740-BDE5-5FE4973C4BEE}"/>
              </a:ext>
            </a:extLst>
          </p:cNvPr>
          <p:cNvSpPr>
            <a:spLocks noGrp="1"/>
          </p:cNvSpPr>
          <p:nvPr>
            <p:ph type="title" hasCustomPrompt="1"/>
          </p:nvPr>
        </p:nvSpPr>
        <p:spPr>
          <a:xfrm>
            <a:off x="624418" y="374043"/>
            <a:ext cx="10001249" cy="648000"/>
          </a:xfrm>
        </p:spPr>
        <p:txBody>
          <a:bodyPr/>
          <a:lstStyle>
            <a:lvl1pPr>
              <a:lnSpc>
                <a:spcPts val="5000"/>
              </a:lnSpc>
              <a:defRPr sz="4200"/>
            </a:lvl1pPr>
          </a:lstStyle>
          <a:p>
            <a:r>
              <a:rPr lang="en-US"/>
              <a:t>Divider title</a:t>
            </a:r>
            <a:endParaRPr lang="en-GB"/>
          </a:p>
        </p:txBody>
      </p:sp>
      <p:sp>
        <p:nvSpPr>
          <p:cNvPr id="18" name="Footer Placeholder 4">
            <a:extLst>
              <a:ext uri="{FF2B5EF4-FFF2-40B4-BE49-F238E27FC236}">
                <a16:creationId xmlns:a16="http://schemas.microsoft.com/office/drawing/2014/main" id="{9CCC203D-9826-704F-A811-341B9EB2CBDF}"/>
              </a:ext>
            </a:extLst>
          </p:cNvPr>
          <p:cNvSpPr>
            <a:spLocks noGrp="1"/>
          </p:cNvSpPr>
          <p:nvPr>
            <p:ph type="ftr" sz="quarter" idx="3"/>
          </p:nvPr>
        </p:nvSpPr>
        <p:spPr>
          <a:xfrm>
            <a:off x="2370132" y="6255020"/>
            <a:ext cx="3024000" cy="158400"/>
          </a:xfrm>
          <a:prstGeom prst="rect">
            <a:avLst/>
          </a:prstGeom>
        </p:spPr>
        <p:txBody>
          <a:bodyPr vert="horz" lIns="0" tIns="0" rIns="0" bIns="0" rtlCol="0" anchor="b" anchorCtr="0"/>
          <a:lstStyle>
            <a:lvl1pPr algn="l">
              <a:lnSpc>
                <a:spcPts val="1400"/>
              </a:lnSpc>
              <a:defRPr sz="1000">
                <a:solidFill>
                  <a:schemeClr val="tx1"/>
                </a:solidFill>
                <a:latin typeface="Arial" panose="020B0604020202020204" pitchFamily="34" charset="0"/>
                <a:cs typeface="Arial" panose="020B0604020202020204" pitchFamily="34" charset="0"/>
              </a:defRPr>
            </a:lvl1pPr>
          </a:lstStyle>
          <a:p>
            <a:r>
              <a:rPr lang="en-US"/>
              <a:t>&lt;Document title - footer text&gt;</a:t>
            </a:r>
          </a:p>
        </p:txBody>
      </p:sp>
      <p:pic>
        <p:nvPicPr>
          <p:cNvPr id="7" name="Picture 6">
            <a:extLst>
              <a:ext uri="{FF2B5EF4-FFF2-40B4-BE49-F238E27FC236}">
                <a16:creationId xmlns:a16="http://schemas.microsoft.com/office/drawing/2014/main" id="{E2B1490A-D45F-C245-8152-CDAEEA00B95A}"/>
              </a:ext>
            </a:extLst>
          </p:cNvPr>
          <p:cNvPicPr>
            <a:picLocks noChangeAspect="1"/>
          </p:cNvPicPr>
          <p:nvPr userDrawn="1"/>
        </p:nvPicPr>
        <p:blipFill rotWithShape="1">
          <a:blip r:embed="rId2"/>
          <a:srcRect l="76614" t="76614"/>
          <a:stretch/>
        </p:blipFill>
        <p:spPr>
          <a:xfrm>
            <a:off x="9340748" y="5254170"/>
            <a:ext cx="2851252" cy="1603829"/>
          </a:xfrm>
          <a:prstGeom prst="rect">
            <a:avLst/>
          </a:prstGeom>
        </p:spPr>
      </p:pic>
    </p:spTree>
    <p:extLst>
      <p:ext uri="{BB962C8B-B14F-4D97-AF65-F5344CB8AC3E}">
        <p14:creationId xmlns:p14="http://schemas.microsoft.com/office/powerpoint/2010/main" val="3801866241"/>
      </p:ext>
    </p:extLst>
  </p:cSld>
  <p:clrMapOvr>
    <a:masterClrMapping/>
  </p:clrMapOvr>
  <p:extLst>
    <p:ext uri="{DCECCB84-F9BA-43D5-87BE-67443E8EF086}">
      <p15:sldGuideLst xmlns:p15="http://schemas.microsoft.com/office/powerpoint/2012/main">
        <p15:guide id="1" pos="7287">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ppendix_Slide">
    <p:bg>
      <p:bgPr>
        <a:solidFill>
          <a:schemeClr val="bg1"/>
        </a:solidFill>
        <a:effectLst/>
      </p:bgPr>
    </p:bg>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B5C1813C-9BD3-BC46-824B-80BC29735D3F}"/>
              </a:ext>
            </a:extLst>
          </p:cNvPr>
          <p:cNvSpPr txBox="1">
            <a:spLocks/>
          </p:cNvSpPr>
          <p:nvPr userDrawn="1"/>
        </p:nvSpPr>
        <p:spPr>
          <a:xfrm>
            <a:off x="624418" y="6255021"/>
            <a:ext cx="1224000" cy="158400"/>
          </a:xfrm>
          <a:prstGeom prst="rect">
            <a:avLst/>
          </a:prstGeom>
        </p:spPr>
        <p:txBody>
          <a:bodyPr vert="horz" lIns="0" tIns="0" rIns="0" bIns="0" rtlCol="0" anchor="t" anchorCtr="0"/>
          <a:lstStyle>
            <a:defPPr>
              <a:defRPr lang="en-US"/>
            </a:defPPr>
            <a:lvl1pPr marL="0" algn="l" defTabSz="457200" rtl="0" eaLnBrk="1" latinLnBrk="0" hangingPunct="1">
              <a:lnSpc>
                <a:spcPts val="1400"/>
              </a:lnSpc>
              <a:defRPr sz="1000" kern="1200">
                <a:solidFill>
                  <a:schemeClr val="tx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2DA9482-6D33-6D42-929F-85F73996AD74}" type="slidenum">
              <a:rPr lang="en-US" smtClean="0">
                <a:solidFill>
                  <a:schemeClr val="tx1"/>
                </a:solidFill>
              </a:rPr>
              <a:pPr/>
              <a:t>‹#›</a:t>
            </a:fld>
            <a:endParaRPr lang="en-US">
              <a:solidFill>
                <a:schemeClr val="tx1"/>
              </a:solidFill>
            </a:endParaRPr>
          </a:p>
        </p:txBody>
      </p:sp>
      <p:sp>
        <p:nvSpPr>
          <p:cNvPr id="14" name="Subtitle 2">
            <a:extLst>
              <a:ext uri="{FF2B5EF4-FFF2-40B4-BE49-F238E27FC236}">
                <a16:creationId xmlns:a16="http://schemas.microsoft.com/office/drawing/2014/main" id="{EE00F01C-B0DC-0A4A-9D80-2D7DCAACBB6B}"/>
              </a:ext>
            </a:extLst>
          </p:cNvPr>
          <p:cNvSpPr>
            <a:spLocks noGrp="1"/>
          </p:cNvSpPr>
          <p:nvPr>
            <p:ph type="subTitle" idx="1" hasCustomPrompt="1"/>
          </p:nvPr>
        </p:nvSpPr>
        <p:spPr>
          <a:xfrm>
            <a:off x="624417" y="1014324"/>
            <a:ext cx="10003896" cy="648000"/>
          </a:xfrm>
        </p:spPr>
        <p:txBody>
          <a:bodyPr lIns="0" tIns="0" rIns="0" bIns="0">
            <a:noAutofit/>
          </a:bodyPr>
          <a:lstStyle>
            <a:lvl1pPr marL="0" indent="0" algn="l">
              <a:lnSpc>
                <a:spcPts val="5000"/>
              </a:lnSpc>
              <a:spcBef>
                <a:spcPts val="0"/>
              </a:spcBef>
              <a:buNone/>
              <a:defRPr sz="4200" baseline="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Subtitle </a:t>
            </a:r>
          </a:p>
        </p:txBody>
      </p:sp>
      <p:sp>
        <p:nvSpPr>
          <p:cNvPr id="2" name="Title 1">
            <a:extLst>
              <a:ext uri="{FF2B5EF4-FFF2-40B4-BE49-F238E27FC236}">
                <a16:creationId xmlns:a16="http://schemas.microsoft.com/office/drawing/2014/main" id="{4CC43D90-77C0-4740-BDE5-5FE4973C4BEE}"/>
              </a:ext>
            </a:extLst>
          </p:cNvPr>
          <p:cNvSpPr>
            <a:spLocks noGrp="1"/>
          </p:cNvSpPr>
          <p:nvPr>
            <p:ph type="title" hasCustomPrompt="1"/>
          </p:nvPr>
        </p:nvSpPr>
        <p:spPr>
          <a:xfrm>
            <a:off x="624418" y="374043"/>
            <a:ext cx="10001249" cy="648000"/>
          </a:xfrm>
        </p:spPr>
        <p:txBody>
          <a:bodyPr/>
          <a:lstStyle>
            <a:lvl1pPr>
              <a:lnSpc>
                <a:spcPts val="5000"/>
              </a:lnSpc>
              <a:defRPr sz="4200"/>
            </a:lvl1pPr>
          </a:lstStyle>
          <a:p>
            <a:r>
              <a:rPr lang="en-US"/>
              <a:t>Divider title</a:t>
            </a:r>
            <a:endParaRPr lang="en-GB"/>
          </a:p>
        </p:txBody>
      </p:sp>
      <p:sp>
        <p:nvSpPr>
          <p:cNvPr id="18" name="Footer Placeholder 4">
            <a:extLst>
              <a:ext uri="{FF2B5EF4-FFF2-40B4-BE49-F238E27FC236}">
                <a16:creationId xmlns:a16="http://schemas.microsoft.com/office/drawing/2014/main" id="{9CCC203D-9826-704F-A811-341B9EB2CBDF}"/>
              </a:ext>
            </a:extLst>
          </p:cNvPr>
          <p:cNvSpPr>
            <a:spLocks noGrp="1"/>
          </p:cNvSpPr>
          <p:nvPr>
            <p:ph type="ftr" sz="quarter" idx="3"/>
          </p:nvPr>
        </p:nvSpPr>
        <p:spPr>
          <a:xfrm>
            <a:off x="2370132" y="6255020"/>
            <a:ext cx="3024000" cy="158400"/>
          </a:xfrm>
          <a:prstGeom prst="rect">
            <a:avLst/>
          </a:prstGeom>
        </p:spPr>
        <p:txBody>
          <a:bodyPr vert="horz" lIns="0" tIns="0" rIns="0" bIns="0" rtlCol="0" anchor="b" anchorCtr="0"/>
          <a:lstStyle>
            <a:lvl1pPr algn="l">
              <a:lnSpc>
                <a:spcPts val="1400"/>
              </a:lnSpc>
              <a:defRPr sz="1000">
                <a:solidFill>
                  <a:schemeClr val="tx1"/>
                </a:solidFill>
                <a:latin typeface="Arial" panose="020B0604020202020204" pitchFamily="34" charset="0"/>
                <a:cs typeface="Arial" panose="020B0604020202020204" pitchFamily="34" charset="0"/>
              </a:defRPr>
            </a:lvl1pPr>
          </a:lstStyle>
          <a:p>
            <a:r>
              <a:rPr lang="en-US"/>
              <a:t>&lt;Document title - footer text&gt;</a:t>
            </a:r>
          </a:p>
        </p:txBody>
      </p:sp>
      <p:pic>
        <p:nvPicPr>
          <p:cNvPr id="7" name="Picture 6">
            <a:extLst>
              <a:ext uri="{FF2B5EF4-FFF2-40B4-BE49-F238E27FC236}">
                <a16:creationId xmlns:a16="http://schemas.microsoft.com/office/drawing/2014/main" id="{E2B1490A-D45F-C245-8152-CDAEEA00B95A}"/>
              </a:ext>
            </a:extLst>
          </p:cNvPr>
          <p:cNvPicPr>
            <a:picLocks noChangeAspect="1"/>
          </p:cNvPicPr>
          <p:nvPr userDrawn="1"/>
        </p:nvPicPr>
        <p:blipFill rotWithShape="1">
          <a:blip r:embed="rId2"/>
          <a:srcRect l="76614" t="76614"/>
          <a:stretch/>
        </p:blipFill>
        <p:spPr>
          <a:xfrm>
            <a:off x="9340748" y="5254170"/>
            <a:ext cx="2851252" cy="1603829"/>
          </a:xfrm>
          <a:prstGeom prst="rect">
            <a:avLst/>
          </a:prstGeom>
        </p:spPr>
      </p:pic>
    </p:spTree>
    <p:extLst>
      <p:ext uri="{BB962C8B-B14F-4D97-AF65-F5344CB8AC3E}">
        <p14:creationId xmlns:p14="http://schemas.microsoft.com/office/powerpoint/2010/main" val="3801866241"/>
      </p:ext>
    </p:extLst>
  </p:cSld>
  <p:clrMapOvr>
    <a:masterClrMapping/>
  </p:clrMapOvr>
  <p:extLst>
    <p:ext uri="{DCECCB84-F9BA-43D5-87BE-67443E8EF086}">
      <p15:sldGuideLst xmlns:p15="http://schemas.microsoft.com/office/powerpoint/2012/main">
        <p15:guide id="1" pos="7287">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rand statement slide gradient">
    <p:bg>
      <p:bgPr>
        <a:gradFill>
          <a:gsLst>
            <a:gs pos="100000">
              <a:srgbClr val="2C3A87"/>
            </a:gs>
            <a:gs pos="0">
              <a:srgbClr val="0061C7"/>
            </a:gs>
          </a:gsLst>
          <a:lin ang="0" scaled="0"/>
        </a:gradFill>
        <a:effectLst/>
      </p:bgPr>
    </p:bg>
    <p:spTree>
      <p:nvGrpSpPr>
        <p:cNvPr id="1" name=""/>
        <p:cNvGrpSpPr/>
        <p:nvPr/>
      </p:nvGrpSpPr>
      <p:grpSpPr>
        <a:xfrm>
          <a:off x="0" y="0"/>
          <a:ext cx="0" cy="0"/>
          <a:chOff x="0" y="0"/>
          <a:chExt cx="0" cy="0"/>
        </a:xfrm>
      </p:grpSpPr>
      <p:sp>
        <p:nvSpPr>
          <p:cNvPr id="16" name="Text Placeholder 5">
            <a:extLst>
              <a:ext uri="{FF2B5EF4-FFF2-40B4-BE49-F238E27FC236}">
                <a16:creationId xmlns:a16="http://schemas.microsoft.com/office/drawing/2014/main" id="{AE5FB06E-4674-2E46-B9C1-4670A9B05F35}"/>
              </a:ext>
            </a:extLst>
          </p:cNvPr>
          <p:cNvSpPr>
            <a:spLocks noGrp="1"/>
          </p:cNvSpPr>
          <p:nvPr>
            <p:ph type="body" sz="quarter" idx="10" hasCustomPrompt="1"/>
          </p:nvPr>
        </p:nvSpPr>
        <p:spPr>
          <a:xfrm>
            <a:off x="1564636" y="468312"/>
            <a:ext cx="9064800" cy="5040000"/>
          </a:xfrm>
        </p:spPr>
        <p:txBody>
          <a:bodyPr anchor="ctr"/>
          <a:lstStyle>
            <a:lvl1pPr marL="0" indent="0" algn="ctr">
              <a:lnSpc>
                <a:spcPts val="5000"/>
              </a:lnSpc>
              <a:buNone/>
              <a:defRPr sz="4200" b="1">
                <a:solidFill>
                  <a:schemeClr val="bg1"/>
                </a:solidFill>
              </a:defRPr>
            </a:lvl1pPr>
          </a:lstStyle>
          <a:p>
            <a:pPr lvl="0"/>
            <a:r>
              <a:rPr lang="en-US"/>
              <a:t>Brand statement</a:t>
            </a:r>
            <a:br>
              <a:rPr lang="en-US"/>
            </a:br>
            <a:r>
              <a:rPr lang="en-US"/>
              <a:t>divider lorem ipsum dolor</a:t>
            </a:r>
            <a:br>
              <a:rPr lang="en-US"/>
            </a:br>
            <a:r>
              <a:rPr lang="en-US"/>
              <a:t>sit </a:t>
            </a:r>
            <a:r>
              <a:rPr lang="en-US" err="1"/>
              <a:t>amet</a:t>
            </a:r>
            <a:r>
              <a:rPr lang="en-US"/>
              <a:t> </a:t>
            </a:r>
            <a:r>
              <a:rPr lang="en-US" err="1"/>
              <a:t>consectut</a:t>
            </a:r>
            <a:r>
              <a:rPr lang="en-US"/>
              <a:t> </a:t>
            </a:r>
          </a:p>
        </p:txBody>
      </p:sp>
      <p:sp>
        <p:nvSpPr>
          <p:cNvPr id="8" name="Footer Placeholder 4">
            <a:extLst>
              <a:ext uri="{FF2B5EF4-FFF2-40B4-BE49-F238E27FC236}">
                <a16:creationId xmlns:a16="http://schemas.microsoft.com/office/drawing/2014/main" id="{C49E7232-5286-0D47-AA01-6A33B3AD28E7}"/>
              </a:ext>
            </a:extLst>
          </p:cNvPr>
          <p:cNvSpPr txBox="1">
            <a:spLocks/>
          </p:cNvSpPr>
          <p:nvPr userDrawn="1"/>
        </p:nvSpPr>
        <p:spPr>
          <a:xfrm>
            <a:off x="624418" y="6255021"/>
            <a:ext cx="1224000" cy="158400"/>
          </a:xfrm>
          <a:prstGeom prst="rect">
            <a:avLst/>
          </a:prstGeom>
        </p:spPr>
        <p:txBody>
          <a:bodyPr vert="horz" lIns="0" tIns="0" rIns="0" bIns="0" rtlCol="0" anchor="t" anchorCtr="0"/>
          <a:lstStyle>
            <a:defPPr>
              <a:defRPr lang="en-US"/>
            </a:defPPr>
            <a:lvl1pPr marL="0" algn="l" defTabSz="457200" rtl="0" eaLnBrk="1" latinLnBrk="0" hangingPunct="1">
              <a:lnSpc>
                <a:spcPts val="1400"/>
              </a:lnSpc>
              <a:defRPr sz="1000" kern="1200">
                <a:solidFill>
                  <a:schemeClr val="tx1"/>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2DA9482-6D33-6D42-929F-85F73996AD74}" type="slidenum">
              <a:rPr lang="en-US" smtClean="0">
                <a:solidFill>
                  <a:schemeClr val="bg1"/>
                </a:solidFill>
              </a:rPr>
              <a:pPr/>
              <a:t>‹#›</a:t>
            </a:fld>
            <a:endParaRPr lang="en-US">
              <a:solidFill>
                <a:schemeClr val="bg1"/>
              </a:solidFill>
            </a:endParaRPr>
          </a:p>
        </p:txBody>
      </p:sp>
      <p:sp>
        <p:nvSpPr>
          <p:cNvPr id="12" name="Footer Placeholder 4">
            <a:extLst>
              <a:ext uri="{FF2B5EF4-FFF2-40B4-BE49-F238E27FC236}">
                <a16:creationId xmlns:a16="http://schemas.microsoft.com/office/drawing/2014/main" id="{D6E588E4-60A3-C642-A00F-6BE2BD9BDAEF}"/>
              </a:ext>
            </a:extLst>
          </p:cNvPr>
          <p:cNvSpPr>
            <a:spLocks noGrp="1"/>
          </p:cNvSpPr>
          <p:nvPr>
            <p:ph type="ftr" sz="quarter" idx="3"/>
          </p:nvPr>
        </p:nvSpPr>
        <p:spPr>
          <a:xfrm>
            <a:off x="2370132" y="6255020"/>
            <a:ext cx="3024000" cy="158400"/>
          </a:xfrm>
          <a:prstGeom prst="rect">
            <a:avLst/>
          </a:prstGeom>
        </p:spPr>
        <p:txBody>
          <a:bodyPr vert="horz" lIns="0" tIns="0" rIns="0" bIns="0" rtlCol="0" anchor="b" anchorCtr="0"/>
          <a:lstStyle>
            <a:lvl1pPr algn="l">
              <a:lnSpc>
                <a:spcPts val="1400"/>
              </a:lnSpc>
              <a:defRPr sz="1000">
                <a:solidFill>
                  <a:schemeClr val="bg1"/>
                </a:solidFill>
                <a:latin typeface="Arial" panose="020B0604020202020204" pitchFamily="34" charset="0"/>
                <a:cs typeface="Arial" panose="020B0604020202020204" pitchFamily="34" charset="0"/>
              </a:defRPr>
            </a:lvl1pPr>
          </a:lstStyle>
          <a:p>
            <a:r>
              <a:rPr lang="en-US"/>
              <a:t>&lt;Document title - footer text&gt;</a:t>
            </a:r>
          </a:p>
        </p:txBody>
      </p:sp>
      <p:pic>
        <p:nvPicPr>
          <p:cNvPr id="7" name="Picture 6">
            <a:extLst>
              <a:ext uri="{FF2B5EF4-FFF2-40B4-BE49-F238E27FC236}">
                <a16:creationId xmlns:a16="http://schemas.microsoft.com/office/drawing/2014/main" id="{0A9991C6-ED30-8C41-AF1D-4CC4DCAB0DA9}"/>
              </a:ext>
            </a:extLst>
          </p:cNvPr>
          <p:cNvPicPr>
            <a:picLocks noChangeAspect="1"/>
          </p:cNvPicPr>
          <p:nvPr userDrawn="1"/>
        </p:nvPicPr>
        <p:blipFill rotWithShape="1">
          <a:blip r:embed="rId2"/>
          <a:srcRect l="76614" t="76614"/>
          <a:stretch/>
        </p:blipFill>
        <p:spPr>
          <a:xfrm>
            <a:off x="9340748" y="5254170"/>
            <a:ext cx="2851252" cy="1603829"/>
          </a:xfrm>
          <a:prstGeom prst="rect">
            <a:avLst/>
          </a:prstGeom>
        </p:spPr>
      </p:pic>
    </p:spTree>
    <p:extLst>
      <p:ext uri="{BB962C8B-B14F-4D97-AF65-F5344CB8AC3E}">
        <p14:creationId xmlns:p14="http://schemas.microsoft.com/office/powerpoint/2010/main" val="2179204143"/>
      </p:ext>
    </p:extLst>
  </p:cSld>
  <p:clrMapOvr>
    <a:masterClrMapping/>
  </p:clrMapOvr>
  <p:extLst>
    <p:ext uri="{DCECCB84-F9BA-43D5-87BE-67443E8EF086}">
      <p15:sldGuideLst xmlns:p15="http://schemas.microsoft.com/office/powerpoint/2012/main">
        <p15:guide id="1" pos="7287"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4418" y="408469"/>
            <a:ext cx="10001249" cy="360000"/>
          </a:xfrm>
          <a:prstGeom prst="rect">
            <a:avLst/>
          </a:prstGeom>
        </p:spPr>
        <p:txBody>
          <a:bodyPr vert="horz" lIns="0" tIns="0" rIns="0" bIns="0" rtlCol="0" anchor="t">
            <a:noAutofit/>
          </a:bodyPr>
          <a:lstStyle/>
          <a:p>
            <a:r>
              <a:rPr lang="en-US"/>
              <a:t>Headline</a:t>
            </a:r>
          </a:p>
        </p:txBody>
      </p:sp>
      <p:sp>
        <p:nvSpPr>
          <p:cNvPr id="3" name="Text Placeholder 2"/>
          <p:cNvSpPr>
            <a:spLocks noGrp="1"/>
          </p:cNvSpPr>
          <p:nvPr>
            <p:ph type="body" idx="1"/>
          </p:nvPr>
        </p:nvSpPr>
        <p:spPr>
          <a:xfrm>
            <a:off x="624418" y="1520825"/>
            <a:ext cx="10001249" cy="4391326"/>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25667" y="6255021"/>
            <a:ext cx="943304" cy="158193"/>
          </a:xfrm>
          <a:prstGeom prst="rect">
            <a:avLst/>
          </a:prstGeom>
        </p:spPr>
        <p:txBody>
          <a:bodyPr vert="horz" lIns="0" tIns="0" rIns="0" bIns="0" rtlCol="0" anchor="b" anchorCtr="0"/>
          <a:lstStyle>
            <a:lvl1pPr algn="r">
              <a:lnSpc>
                <a:spcPts val="1400"/>
              </a:lnSpc>
              <a:defRPr sz="1000">
                <a:solidFill>
                  <a:schemeClr val="tx1"/>
                </a:solidFill>
                <a:latin typeface="Arial" panose="020B0604020202020204" pitchFamily="34" charset="0"/>
                <a:cs typeface="Arial" panose="020B0604020202020204" pitchFamily="34" charset="0"/>
              </a:defRPr>
            </a:lvl1pPr>
          </a:lstStyle>
          <a:p>
            <a:fld id="{628D7F6B-4234-7746-A0CD-9DA34EF52023}" type="datetime1">
              <a:rPr lang="en-GB" smtClean="0"/>
              <a:t>17/01/2023</a:t>
            </a:fld>
            <a:endParaRPr lang="en-US"/>
          </a:p>
        </p:txBody>
      </p:sp>
      <p:sp>
        <p:nvSpPr>
          <p:cNvPr id="9" name="Footer Placeholder 4">
            <a:extLst>
              <a:ext uri="{FF2B5EF4-FFF2-40B4-BE49-F238E27FC236}">
                <a16:creationId xmlns:a16="http://schemas.microsoft.com/office/drawing/2014/main" id="{824D3A7F-63D4-F649-B3C6-2F0258AB41DE}"/>
              </a:ext>
            </a:extLst>
          </p:cNvPr>
          <p:cNvSpPr>
            <a:spLocks noGrp="1"/>
          </p:cNvSpPr>
          <p:nvPr>
            <p:ph type="ftr" sz="quarter" idx="3"/>
          </p:nvPr>
        </p:nvSpPr>
        <p:spPr>
          <a:xfrm>
            <a:off x="2370132" y="6255020"/>
            <a:ext cx="3024000" cy="158400"/>
          </a:xfrm>
          <a:prstGeom prst="rect">
            <a:avLst/>
          </a:prstGeom>
        </p:spPr>
        <p:txBody>
          <a:bodyPr vert="horz" lIns="0" tIns="0" rIns="0" bIns="0" rtlCol="0" anchor="b" anchorCtr="0"/>
          <a:lstStyle>
            <a:lvl1pPr algn="l">
              <a:lnSpc>
                <a:spcPts val="1400"/>
              </a:lnSpc>
              <a:defRPr sz="1000">
                <a:solidFill>
                  <a:schemeClr val="tx1"/>
                </a:solidFill>
                <a:latin typeface="Arial" panose="020B0604020202020204" pitchFamily="34" charset="0"/>
                <a:cs typeface="Arial" panose="020B0604020202020204" pitchFamily="34" charset="0"/>
              </a:defRPr>
            </a:lvl1pPr>
          </a:lstStyle>
          <a:p>
            <a:r>
              <a:rPr lang="en-US"/>
              <a:t>&lt;Document title - footer text&gt;</a:t>
            </a:r>
          </a:p>
        </p:txBody>
      </p:sp>
      <p:sp>
        <p:nvSpPr>
          <p:cNvPr id="6" name="Slide Number Placeholder 5">
            <a:extLst>
              <a:ext uri="{FF2B5EF4-FFF2-40B4-BE49-F238E27FC236}">
                <a16:creationId xmlns:a16="http://schemas.microsoft.com/office/drawing/2014/main" id="{AA7F0634-457B-3A4E-B043-D075AB57B819}"/>
              </a:ext>
            </a:extLst>
          </p:cNvPr>
          <p:cNvSpPr>
            <a:spLocks noGrp="1"/>
          </p:cNvSpPr>
          <p:nvPr>
            <p:ph type="sldNum" sz="quarter" idx="4"/>
          </p:nvPr>
        </p:nvSpPr>
        <p:spPr>
          <a:xfrm>
            <a:off x="624418" y="6255020"/>
            <a:ext cx="1260000" cy="158400"/>
          </a:xfrm>
          <a:prstGeom prst="rect">
            <a:avLst/>
          </a:prstGeom>
        </p:spPr>
        <p:txBody>
          <a:bodyPr vert="horz" lIns="0" tIns="0" rIns="0" bIns="0" rtlCol="0" anchor="ctr"/>
          <a:lstStyle>
            <a:lvl1pPr algn="l">
              <a:defRPr sz="1200">
                <a:solidFill>
                  <a:schemeClr val="tx1">
                    <a:alpha val="0"/>
                  </a:schemeClr>
                </a:solidFill>
              </a:defRPr>
            </a:lvl1pPr>
          </a:lstStyle>
          <a:p>
            <a:fld id="{F3F070C0-3E50-E54C-814C-A057480A4EC8}" type="slidenum">
              <a:rPr lang="en-GB" smtClean="0"/>
              <a:pPr/>
              <a:t>‹#›</a:t>
            </a:fld>
            <a:endParaRPr lang="en-GB"/>
          </a:p>
        </p:txBody>
      </p:sp>
      <p:sp>
        <p:nvSpPr>
          <p:cNvPr id="7" name="MSIPCMContentMarking" descr="{&quot;HashCode&quot;:424497481,&quot;Placement&quot;:&quot;Header&quot;,&quot;Top&quot;:0.0,&quot;Left&quot;:0.0,&quot;SlideWidth&quot;:960,&quot;SlideHeight&quot;:540}">
            <a:extLst>
              <a:ext uri="{FF2B5EF4-FFF2-40B4-BE49-F238E27FC236}">
                <a16:creationId xmlns:a16="http://schemas.microsoft.com/office/drawing/2014/main" id="{F8F1AB71-B397-4DD3-9667-C118F3C7343A}"/>
              </a:ext>
            </a:extLst>
          </p:cNvPr>
          <p:cNvSpPr txBox="1"/>
          <p:nvPr userDrawn="1"/>
        </p:nvSpPr>
        <p:spPr>
          <a:xfrm>
            <a:off x="0" y="0"/>
            <a:ext cx="1107229" cy="233422"/>
          </a:xfrm>
          <a:prstGeom prst="rect">
            <a:avLst/>
          </a:prstGeom>
          <a:noFill/>
        </p:spPr>
        <p:txBody>
          <a:bodyPr vert="horz" wrap="square" lIns="0" tIns="0" rIns="0" bIns="0" rtlCol="0" anchor="ctr" anchorCtr="1">
            <a:spAutoFit/>
          </a:bodyPr>
          <a:lstStyle/>
          <a:p>
            <a:pPr algn="l">
              <a:spcBef>
                <a:spcPts val="0"/>
              </a:spcBef>
              <a:spcAft>
                <a:spcPts val="0"/>
              </a:spcAft>
            </a:pPr>
            <a:r>
              <a:rPr lang="en-GB" sz="900">
                <a:solidFill>
                  <a:srgbClr val="A80000"/>
                </a:solidFill>
                <a:latin typeface="Arial" panose="020B0604020202020204" pitchFamily="34" charset="0"/>
              </a:rPr>
              <a:t>CONFIDENTIAL</a:t>
            </a:r>
          </a:p>
        </p:txBody>
      </p:sp>
    </p:spTree>
    <p:extLst>
      <p:ext uri="{BB962C8B-B14F-4D97-AF65-F5344CB8AC3E}">
        <p14:creationId xmlns:p14="http://schemas.microsoft.com/office/powerpoint/2010/main" val="2603181869"/>
      </p:ext>
    </p:extLst>
  </p:cSld>
  <p:clrMap bg1="lt1" tx1="dk1" bg2="lt2" tx2="dk2" accent1="accent1" accent2="accent2" accent3="accent3" accent4="accent4" accent5="accent5" accent6="accent6" hlink="hlink" folHlink="folHlink"/>
  <p:sldLayoutIdLst>
    <p:sldLayoutId id="2147483722" r:id="rId1"/>
    <p:sldLayoutId id="2147483759" r:id="rId2"/>
    <p:sldLayoutId id="2147483745" r:id="rId3"/>
    <p:sldLayoutId id="2147483760" r:id="rId4"/>
    <p:sldLayoutId id="2147483723" r:id="rId5"/>
    <p:sldLayoutId id="2147483746" r:id="rId6"/>
    <p:sldLayoutId id="2147483808" r:id="rId7"/>
    <p:sldLayoutId id="2147483761" r:id="rId8"/>
    <p:sldLayoutId id="2147483725" r:id="rId9"/>
    <p:sldLayoutId id="2147483809" r:id="rId10"/>
    <p:sldLayoutId id="2147483747" r:id="rId11"/>
    <p:sldLayoutId id="2147483755" r:id="rId12"/>
    <p:sldLayoutId id="2147483756" r:id="rId13"/>
    <p:sldLayoutId id="2147483726" r:id="rId14"/>
    <p:sldLayoutId id="2147483810" r:id="rId15"/>
    <p:sldLayoutId id="2147483727" r:id="rId16"/>
    <p:sldLayoutId id="2147483854" r:id="rId17"/>
    <p:sldLayoutId id="2147483748" r:id="rId18"/>
    <p:sldLayoutId id="2147483806" r:id="rId19"/>
    <p:sldLayoutId id="2147483729" r:id="rId20"/>
    <p:sldLayoutId id="2147483730" r:id="rId21"/>
    <p:sldLayoutId id="2147483731" r:id="rId22"/>
    <p:sldLayoutId id="2147483749" r:id="rId23"/>
    <p:sldLayoutId id="2147483807" r:id="rId24"/>
    <p:sldLayoutId id="2147483733" r:id="rId25"/>
    <p:sldLayoutId id="2147483753" r:id="rId26"/>
    <p:sldLayoutId id="2147483734" r:id="rId27"/>
    <p:sldLayoutId id="2147483757" r:id="rId28"/>
    <p:sldLayoutId id="2147483735" r:id="rId29"/>
    <p:sldLayoutId id="2147483750" r:id="rId30"/>
    <p:sldLayoutId id="2147483738" r:id="rId31"/>
    <p:sldLayoutId id="2147483754" r:id="rId32"/>
    <p:sldLayoutId id="2147483752" r:id="rId33"/>
    <p:sldLayoutId id="2147483739" r:id="rId34"/>
    <p:sldLayoutId id="2147483758" r:id="rId35"/>
    <p:sldLayoutId id="2147483737" r:id="rId36"/>
    <p:sldLayoutId id="2147483740" r:id="rId37"/>
    <p:sldLayoutId id="2147483741" r:id="rId38"/>
    <p:sldLayoutId id="2147483742" r:id="rId39"/>
    <p:sldLayoutId id="2147483743" r:id="rId40"/>
    <p:sldLayoutId id="2147483744" r:id="rId41"/>
    <p:sldLayoutId id="2147483762" r:id="rId42"/>
    <p:sldLayoutId id="2147483763" r:id="rId43"/>
    <p:sldLayoutId id="2147483764" r:id="rId44"/>
    <p:sldLayoutId id="2147483811" r:id="rId45"/>
    <p:sldLayoutId id="2147483765" r:id="rId46"/>
    <p:sldLayoutId id="2147483766" r:id="rId47"/>
    <p:sldLayoutId id="2147483767" r:id="rId48"/>
    <p:sldLayoutId id="2147483876" r:id="rId49"/>
    <p:sldLayoutId id="2147483771" r:id="rId50"/>
    <p:sldLayoutId id="2147483781" r:id="rId51"/>
    <p:sldLayoutId id="2147483803" r:id="rId52"/>
    <p:sldLayoutId id="2147483804" r:id="rId53"/>
    <p:sldLayoutId id="2147483805" r:id="rId54"/>
  </p:sldLayoutIdLst>
  <p:hf sldNum="0" hdr="0"/>
  <p:txStyles>
    <p:titleStyle>
      <a:lvl1pPr algn="l" defTabSz="914377" rtl="0" eaLnBrk="1" latinLnBrk="0" hangingPunct="1">
        <a:lnSpc>
          <a:spcPts val="2800"/>
        </a:lnSpc>
        <a:spcBef>
          <a:spcPct val="0"/>
        </a:spcBef>
        <a:buNone/>
        <a:defRPr sz="2400" b="1" kern="1200">
          <a:solidFill>
            <a:schemeClr val="tx1"/>
          </a:solidFill>
          <a:latin typeface="+mj-lt"/>
          <a:ea typeface="+mj-ea"/>
          <a:cs typeface="Arial" panose="020B0604020202020204" pitchFamily="34" charset="0"/>
        </a:defRPr>
      </a:lvl1pPr>
    </p:titleStyle>
    <p:bodyStyle>
      <a:lvl1pPr marL="228594" indent="-228594" algn="l" defTabSz="914377" rtl="0" eaLnBrk="1" latinLnBrk="0" hangingPunct="1">
        <a:lnSpc>
          <a:spcPts val="2200"/>
        </a:lnSpc>
        <a:spcBef>
          <a:spcPts val="0"/>
        </a:spcBef>
        <a:buFont typeface="Arial" panose="020B0604020202020204" pitchFamily="34" charset="0"/>
        <a:buChar char="•"/>
        <a:defRPr sz="1800" kern="1200">
          <a:solidFill>
            <a:schemeClr val="tx1"/>
          </a:solidFill>
          <a:latin typeface="+mn-lt"/>
          <a:ea typeface="+mn-ea"/>
          <a:cs typeface="Arial" panose="020B0604020202020204" pitchFamily="34" charset="0"/>
        </a:defRPr>
      </a:lvl1pPr>
      <a:lvl2pPr marL="453600" indent="-228594" algn="l" defTabSz="914377" rtl="0" eaLnBrk="1" latinLnBrk="0" hangingPunct="1">
        <a:lnSpc>
          <a:spcPts val="2200"/>
        </a:lnSpc>
        <a:spcBef>
          <a:spcPts val="0"/>
        </a:spcBef>
        <a:buFont typeface="Arial" panose="020B0604020202020204" pitchFamily="34" charset="0"/>
        <a:buChar char="•"/>
        <a:defRPr sz="1800" kern="1200" baseline="0">
          <a:solidFill>
            <a:schemeClr val="tx1"/>
          </a:solidFill>
          <a:latin typeface="+mn-lt"/>
          <a:ea typeface="+mn-ea"/>
          <a:cs typeface="Arial" panose="020B0604020202020204" pitchFamily="34" charset="0"/>
        </a:defRPr>
      </a:lvl2pPr>
      <a:lvl3pPr marL="680400" indent="-228594" algn="l" defTabSz="914377" rtl="0" eaLnBrk="1" latinLnBrk="0" hangingPunct="1">
        <a:lnSpc>
          <a:spcPts val="2200"/>
        </a:lnSpc>
        <a:spcBef>
          <a:spcPts val="0"/>
        </a:spcBef>
        <a:buFont typeface="Arial" panose="020B0604020202020204" pitchFamily="34" charset="0"/>
        <a:buChar char="•"/>
        <a:defRPr sz="1800" kern="1200" baseline="0">
          <a:solidFill>
            <a:schemeClr val="tx1"/>
          </a:solidFill>
          <a:latin typeface="+mn-lt"/>
          <a:ea typeface="+mn-ea"/>
          <a:cs typeface="Arial" panose="020B0604020202020204" pitchFamily="34" charset="0"/>
        </a:defRPr>
      </a:lvl3pPr>
      <a:lvl4pPr marL="907200" indent="-228594" algn="l" defTabSz="914377" rtl="0" eaLnBrk="1" latinLnBrk="0" hangingPunct="1">
        <a:lnSpc>
          <a:spcPts val="2200"/>
        </a:lnSpc>
        <a:spcBef>
          <a:spcPts val="0"/>
        </a:spcBef>
        <a:buFont typeface="Arial" panose="020B0604020202020204" pitchFamily="34" charset="0"/>
        <a:buChar char="•"/>
        <a:defRPr sz="1800" kern="1200" baseline="0">
          <a:solidFill>
            <a:schemeClr val="tx1"/>
          </a:solidFill>
          <a:latin typeface="+mn-lt"/>
          <a:ea typeface="+mn-ea"/>
          <a:cs typeface="Arial" panose="020B0604020202020204" pitchFamily="34" charset="0"/>
        </a:defRPr>
      </a:lvl4pPr>
      <a:lvl5pPr marL="1134000" indent="-228594" algn="l" defTabSz="914377" rtl="0" eaLnBrk="1" latinLnBrk="0" hangingPunct="1">
        <a:lnSpc>
          <a:spcPts val="2200"/>
        </a:lnSpc>
        <a:spcBef>
          <a:spcPts val="0"/>
        </a:spcBef>
        <a:buFont typeface="Arial" panose="020B0604020202020204" pitchFamily="34" charset="0"/>
        <a:buChar char="•"/>
        <a:defRPr sz="1800" kern="1200" baseline="0">
          <a:solidFill>
            <a:schemeClr val="tx1"/>
          </a:solidFill>
          <a:latin typeface="+mn-lt"/>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userDrawn="1">
          <p15:clr>
            <a:srgbClr val="F26B43"/>
          </p15:clr>
        </p15:guide>
        <p15:guide id="2" pos="7680" userDrawn="1">
          <p15:clr>
            <a:srgbClr val="F26B43"/>
          </p15:clr>
        </p15:guide>
        <p15:guide id="3" pos="393" userDrawn="1">
          <p15:clr>
            <a:srgbClr val="F26B43"/>
          </p15:clr>
        </p15:guide>
        <p15:guide id="4" pos="1194" userDrawn="1">
          <p15:clr>
            <a:srgbClr val="F26B43"/>
          </p15:clr>
        </p15:guide>
        <p15:guide id="5" pos="1493" userDrawn="1">
          <p15:clr>
            <a:srgbClr val="F26B43"/>
          </p15:clr>
        </p15:guide>
        <p15:guide id="6" pos="2294" userDrawn="1">
          <p15:clr>
            <a:srgbClr val="F26B43"/>
          </p15:clr>
        </p15:guide>
        <p15:guide id="7" pos="2594" userDrawn="1">
          <p15:clr>
            <a:srgbClr val="F26B43"/>
          </p15:clr>
        </p15:guide>
        <p15:guide id="8" pos="3395" userDrawn="1">
          <p15:clr>
            <a:srgbClr val="F26B43"/>
          </p15:clr>
        </p15:guide>
        <p15:guide id="9" pos="3694" userDrawn="1">
          <p15:clr>
            <a:srgbClr val="F26B43"/>
          </p15:clr>
        </p15:guide>
        <p15:guide id="10" pos="4495" userDrawn="1">
          <p15:clr>
            <a:srgbClr val="F26B43"/>
          </p15:clr>
        </p15:guide>
        <p15:guide id="11" pos="4794" userDrawn="1">
          <p15:clr>
            <a:srgbClr val="F26B43"/>
          </p15:clr>
        </p15:guide>
        <p15:guide id="12" pos="5595" userDrawn="1">
          <p15:clr>
            <a:srgbClr val="F26B43"/>
          </p15:clr>
        </p15:guide>
        <p15:guide id="13" pos="5894" userDrawn="1">
          <p15:clr>
            <a:srgbClr val="F26B43"/>
          </p15:clr>
        </p15:guide>
        <p15:guide id="14" pos="6695" userDrawn="1">
          <p15:clr>
            <a:srgbClr val="F26B43"/>
          </p15:clr>
        </p15:guide>
        <p15:guide id="15" orient="horz" userDrawn="1">
          <p15:clr>
            <a:srgbClr val="F26B43"/>
          </p15:clr>
        </p15:guide>
        <p15:guide id="16" orient="horz" pos="4320" userDrawn="1">
          <p15:clr>
            <a:srgbClr val="F26B43"/>
          </p15:clr>
        </p15:guide>
        <p15:guide id="17" orient="horz" pos="295" userDrawn="1">
          <p15:clr>
            <a:srgbClr val="F26B43"/>
          </p15:clr>
        </p15:guide>
        <p15:guide id="18" orient="horz" pos="4024" userDrawn="1">
          <p15:clr>
            <a:srgbClr val="F26B43"/>
          </p15:clr>
        </p15:guide>
        <p15:guide id="20" orient="horz" pos="3725" userDrawn="1">
          <p15:clr>
            <a:srgbClr val="F26B43"/>
          </p15:clr>
        </p15:guide>
        <p15:guide id="21" orient="horz" pos="95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hyperlink" Target="http://go/og" TargetMode="External"/><Relationship Id="rId4" Type="http://schemas.openxmlformats.org/officeDocument/2006/relationships/hyperlink" Target="http://go/trc"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760026" y="1688261"/>
            <a:ext cx="7452781" cy="648000"/>
          </a:xfrm>
        </p:spPr>
        <p:txBody>
          <a:bodyPr/>
          <a:lstStyle/>
          <a:p>
            <a:r>
              <a:rPr lang="en-GB"/>
              <a:t>Jan 2023</a:t>
            </a:r>
          </a:p>
        </p:txBody>
      </p:sp>
      <p:sp>
        <p:nvSpPr>
          <p:cNvPr id="2" name="Title 1"/>
          <p:cNvSpPr>
            <a:spLocks noGrp="1"/>
          </p:cNvSpPr>
          <p:nvPr>
            <p:ph type="title"/>
          </p:nvPr>
        </p:nvSpPr>
        <p:spPr>
          <a:xfrm>
            <a:off x="3760755" y="267692"/>
            <a:ext cx="7452052" cy="1357908"/>
          </a:xfrm>
        </p:spPr>
        <p:txBody>
          <a:bodyPr/>
          <a:lstStyle/>
          <a:p>
            <a:r>
              <a:rPr lang="en-GB"/>
              <a:t>CIO Council</a:t>
            </a:r>
            <a:br>
              <a:rPr lang="en-GB"/>
            </a:br>
            <a:r>
              <a:rPr lang="en-GB" sz="3600" b="0" i="1"/>
              <a:t>Obsolescence Update</a:t>
            </a:r>
            <a:endParaRPr lang="en-GB" sz="2400"/>
          </a:p>
        </p:txBody>
      </p:sp>
      <p:sp>
        <p:nvSpPr>
          <p:cNvPr id="4" name="Subtitle 2"/>
          <p:cNvSpPr txBox="1">
            <a:spLocks/>
          </p:cNvSpPr>
          <p:nvPr/>
        </p:nvSpPr>
        <p:spPr>
          <a:xfrm>
            <a:off x="9984432" y="6494772"/>
            <a:ext cx="1064568" cy="363229"/>
          </a:xfrm>
          <a:prstGeom prst="rect">
            <a:avLst/>
          </a:prstGeom>
        </p:spPr>
        <p:txBody>
          <a:bodyPr vert="horz" lIns="0" tIns="0" rIns="0" bIns="0" rtlCol="0">
            <a:normAutofit/>
          </a:bodyPr>
          <a:lstStyle/>
          <a:p>
            <a:pPr algn="r" defTabSz="914400">
              <a:lnSpc>
                <a:spcPct val="90000"/>
              </a:lnSpc>
              <a:spcBef>
                <a:spcPts val="1000"/>
              </a:spcBef>
              <a:buClr>
                <a:schemeClr val="accent3"/>
              </a:buClr>
              <a:defRPr/>
            </a:pPr>
            <a:endParaRPr lang="en-GB" sz="2000">
              <a:solidFill>
                <a:schemeClr val="bg1"/>
              </a:solidFill>
              <a:latin typeface="Cover Description"/>
            </a:endParaRPr>
          </a:p>
        </p:txBody>
      </p:sp>
      <p:sp>
        <p:nvSpPr>
          <p:cNvPr id="5" name="TextBox 4">
            <a:extLst>
              <a:ext uri="{FF2B5EF4-FFF2-40B4-BE49-F238E27FC236}">
                <a16:creationId xmlns:a16="http://schemas.microsoft.com/office/drawing/2014/main" id="{D9C52B16-3380-418F-A03C-5C68DD8CDDC3}"/>
              </a:ext>
            </a:extLst>
          </p:cNvPr>
          <p:cNvSpPr txBox="1"/>
          <p:nvPr/>
        </p:nvSpPr>
        <p:spPr>
          <a:xfrm>
            <a:off x="7619491" y="5804643"/>
            <a:ext cx="4572509" cy="461665"/>
          </a:xfrm>
          <a:prstGeom prst="rect">
            <a:avLst/>
          </a:prstGeom>
          <a:noFill/>
        </p:spPr>
        <p:txBody>
          <a:bodyPr wrap="square" rtlCol="0">
            <a:spAutoFit/>
          </a:bodyPr>
          <a:lstStyle/>
          <a:p>
            <a:r>
              <a:rPr lang="en-US" sz="1200">
                <a:solidFill>
                  <a:schemeClr val="bg1"/>
                </a:solidFill>
              </a:rPr>
              <a:t>TRC Meeting Material and Minutes : </a:t>
            </a:r>
            <a:r>
              <a:rPr lang="en-US" sz="1200">
                <a:solidFill>
                  <a:schemeClr val="bg1"/>
                </a:solidFill>
                <a:hlinkClick r:id="rId4">
                  <a:extLst>
                    <a:ext uri="{A12FA001-AC4F-418D-AE19-62706E023703}">
                      <ahyp:hlinkClr xmlns:ahyp="http://schemas.microsoft.com/office/drawing/2018/hyperlinkcolor" val="tx"/>
                    </a:ext>
                  </a:extLst>
                </a:hlinkClick>
              </a:rPr>
              <a:t>http://go/trc</a:t>
            </a:r>
            <a:endParaRPr lang="en-US" sz="1200">
              <a:solidFill>
                <a:schemeClr val="bg1"/>
              </a:solidFill>
            </a:endParaRPr>
          </a:p>
          <a:p>
            <a:r>
              <a:rPr lang="en-US" sz="1200">
                <a:solidFill>
                  <a:schemeClr val="bg1"/>
                </a:solidFill>
              </a:rPr>
              <a:t>FAQ and Process Documents:    </a:t>
            </a:r>
            <a:r>
              <a:rPr lang="en-US" sz="1200">
                <a:solidFill>
                  <a:schemeClr val="bg1"/>
                </a:solidFill>
                <a:hlinkClick r:id="rId5">
                  <a:extLst>
                    <a:ext uri="{A12FA001-AC4F-418D-AE19-62706E023703}">
                      <ahyp:hlinkClr xmlns:ahyp="http://schemas.microsoft.com/office/drawing/2018/hyperlinkcolor" val="tx"/>
                    </a:ext>
                  </a:extLst>
                </a:hlinkClick>
              </a:rPr>
              <a:t>http://go/og</a:t>
            </a:r>
            <a:endParaRPr lang="en-US" sz="1200">
              <a:solidFill>
                <a:schemeClr val="bg1"/>
              </a:solidFill>
            </a:endParaRPr>
          </a:p>
        </p:txBody>
      </p:sp>
    </p:spTree>
    <p:custDataLst>
      <p:tags r:id="rId1"/>
    </p:custDataLst>
    <p:extLst>
      <p:ext uri="{BB962C8B-B14F-4D97-AF65-F5344CB8AC3E}">
        <p14:creationId xmlns:p14="http://schemas.microsoft.com/office/powerpoint/2010/main" val="96456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F7E296-7A75-4625-BD4C-B61D3AA978EC}"/>
              </a:ext>
            </a:extLst>
          </p:cNvPr>
          <p:cNvSpPr>
            <a:spLocks noGrp="1"/>
          </p:cNvSpPr>
          <p:nvPr>
            <p:ph type="title"/>
          </p:nvPr>
        </p:nvSpPr>
        <p:spPr>
          <a:xfrm>
            <a:off x="624418" y="350869"/>
            <a:ext cx="10981982" cy="360000"/>
          </a:xfrm>
        </p:spPr>
        <p:txBody>
          <a:bodyPr/>
          <a:lstStyle/>
          <a:p>
            <a:r>
              <a:rPr lang="en-US"/>
              <a:t>Obsolescence overview</a:t>
            </a:r>
            <a:endParaRPr lang="en-GB"/>
          </a:p>
        </p:txBody>
      </p:sp>
      <p:sp>
        <p:nvSpPr>
          <p:cNvPr id="5" name="Rectangle 4">
            <a:extLst>
              <a:ext uri="{FF2B5EF4-FFF2-40B4-BE49-F238E27FC236}">
                <a16:creationId xmlns:a16="http://schemas.microsoft.com/office/drawing/2014/main" id="{69EC3538-FDEF-4DC6-BB47-67E7B9A5963F}"/>
              </a:ext>
            </a:extLst>
          </p:cNvPr>
          <p:cNvSpPr/>
          <p:nvPr/>
        </p:nvSpPr>
        <p:spPr>
          <a:xfrm>
            <a:off x="479392" y="1311894"/>
            <a:ext cx="11233216" cy="4508927"/>
          </a:xfrm>
          <a:prstGeom prst="rect">
            <a:avLst/>
          </a:prstGeom>
        </p:spPr>
        <p:txBody>
          <a:bodyPr wrap="square">
            <a:spAutoFit/>
          </a:bodyPr>
          <a:lstStyle/>
          <a:p>
            <a:r>
              <a:rPr lang="en-GB" sz="1200" b="1"/>
              <a:t>Key 2023 Focus Areas - Obsolescence Governance/Management:</a:t>
            </a:r>
          </a:p>
          <a:p>
            <a:pPr marL="342900" indent="-342900">
              <a:buFont typeface="+mj-lt"/>
              <a:buAutoNum type="arabicPeriod"/>
            </a:pPr>
            <a:r>
              <a:rPr lang="en-GB" sz="1200" b="1"/>
              <a:t>Risk Committees - </a:t>
            </a:r>
            <a:r>
              <a:rPr lang="en-GB" sz="1200"/>
              <a:t>papers on obsolescence presented to GNFRC in Oct 2022. Further papers scheduled for TTO-NFRC, GNFRC and GRC in Q1 2023.</a:t>
            </a:r>
            <a:endParaRPr lang="en-GB" sz="1200" b="1"/>
          </a:p>
          <a:p>
            <a:pPr marL="342900" indent="-342900">
              <a:buFont typeface="+mj-lt"/>
              <a:buAutoNum type="arabicPeriod"/>
            </a:pPr>
            <a:r>
              <a:rPr lang="en-GB" sz="1200" b="1"/>
              <a:t>Obsolescence Risk – </a:t>
            </a:r>
            <a:r>
              <a:rPr lang="en-GB" sz="1200"/>
              <a:t>in Q1 2023, Line of Business (“LOB”) Risk Assessment &amp; Treatment Plans will be finalised </a:t>
            </a:r>
            <a:r>
              <a:rPr lang="en-GB" sz="1200" b="1"/>
              <a:t>- </a:t>
            </a:r>
            <a:r>
              <a:rPr lang="en-GB" sz="1200"/>
              <a:t>reflecting the fact that the Bank will need to live with an “acceptable” level of obsolescence</a:t>
            </a:r>
          </a:p>
          <a:p>
            <a:pPr marL="342900" indent="-342900">
              <a:buFont typeface="+mj-lt"/>
              <a:buAutoNum type="arabicPeriod"/>
            </a:pPr>
            <a:r>
              <a:rPr lang="en-GB" sz="1200" b="1"/>
              <a:t>Metrics and Reporting - </a:t>
            </a:r>
            <a:r>
              <a:rPr lang="en-GB" sz="1200"/>
              <a:t>phasing out old metrics (e.g. EOS KRI) and moving to new metrics (TDR/CTDR) based on Service Now starting Feb 2023. Critical Tech Debt Ratio (CTDR) will become the new Board Risk Appetite Metric</a:t>
            </a:r>
            <a:r>
              <a:rPr lang="en-GB" sz="1200" i="1"/>
              <a:t> </a:t>
            </a:r>
            <a:r>
              <a:rPr lang="en-GB" sz="1200"/>
              <a:t>(to be operationalised in H1).</a:t>
            </a:r>
          </a:p>
          <a:p>
            <a:pPr marL="342900" indent="-342900">
              <a:buFont typeface="+mj-lt"/>
              <a:buAutoNum type="arabicPeriod"/>
            </a:pPr>
            <a:r>
              <a:rPr lang="en-GB" sz="1200" b="1"/>
              <a:t>Regulatory </a:t>
            </a:r>
            <a:r>
              <a:rPr lang="en-GB" sz="1200"/>
              <a:t>– increasingly granular updates to Regulators (e.g. PRA, MAS, HKMA, RBI). Submissions will be compared against previous submissions!</a:t>
            </a:r>
            <a:endParaRPr lang="en-GB" sz="1200" b="1"/>
          </a:p>
          <a:p>
            <a:pPr marL="342900" indent="-342900">
              <a:buFont typeface="+mj-lt"/>
              <a:buAutoNum type="arabicPeriod"/>
            </a:pPr>
            <a:r>
              <a:rPr lang="en-GB" sz="1200" b="1"/>
              <a:t>Operational resilience </a:t>
            </a:r>
            <a:r>
              <a:rPr lang="en-GB" sz="1200"/>
              <a:t>– SS1/21 (requires all IBS to be within impact tolerance for Operational Resilience by end Mar 2025)</a:t>
            </a:r>
          </a:p>
          <a:p>
            <a:pPr marL="342900" indent="-342900">
              <a:buFont typeface="+mj-lt"/>
              <a:buAutoNum type="arabicPeriod"/>
            </a:pPr>
            <a:r>
              <a:rPr lang="en-GB" sz="1200" b="1"/>
              <a:t>Alignment with Zeus</a:t>
            </a:r>
            <a:r>
              <a:rPr lang="en-GB" sz="1200"/>
              <a:t> – e.g. better management of obsolescence remediation dates. Tracking of remediation dates is moving from OMS (LEAP) to Service Now strategically (with an interim solution needed in the meantime)</a:t>
            </a:r>
          </a:p>
          <a:p>
            <a:pPr marL="342900" indent="-342900">
              <a:buFont typeface="+mj-lt"/>
              <a:buAutoNum type="arabicPeriod"/>
            </a:pPr>
            <a:r>
              <a:rPr lang="en-GB" sz="1200" b="1"/>
              <a:t>Audit </a:t>
            </a:r>
            <a:r>
              <a:rPr lang="en-GB" sz="1200"/>
              <a:t>– close four audit points in H1 2023: Risk, Strategy, Metrics and Scope</a:t>
            </a:r>
          </a:p>
          <a:p>
            <a:pPr marL="342900" indent="-342900">
              <a:buFont typeface="+mj-lt"/>
              <a:buAutoNum type="arabicPeriod"/>
            </a:pPr>
            <a:r>
              <a:rPr lang="en-GB" sz="1200" b="1"/>
              <a:t>TTO PU Simplification </a:t>
            </a:r>
            <a:r>
              <a:rPr lang="en-GB" sz="1200"/>
              <a:t>– as part of IT Configuration, License, </a:t>
            </a:r>
            <a:r>
              <a:rPr lang="en-GB" sz="1200" i="1"/>
              <a:t>Refresh </a:t>
            </a:r>
            <a:r>
              <a:rPr lang="en-GB" sz="1200"/>
              <a:t>&amp; Asset Management</a:t>
            </a:r>
            <a:endParaRPr lang="en-GB" sz="1200">
              <a:ea typeface="Batang" panose="020B0503020000020004" pitchFamily="18" charset="-127"/>
            </a:endParaRPr>
          </a:p>
          <a:p>
            <a:pPr marL="0" marR="0" algn="just">
              <a:spcBef>
                <a:spcPts val="0"/>
              </a:spcBef>
              <a:spcAft>
                <a:spcPts val="600"/>
              </a:spcAft>
              <a:tabLst>
                <a:tab pos="450215" algn="l"/>
              </a:tabLst>
            </a:pPr>
            <a:endParaRPr lang="en-GB" sz="1200">
              <a:effectLst/>
              <a:ea typeface="Batang" panose="020B0503020000020004" pitchFamily="18" charset="-127"/>
            </a:endParaRPr>
          </a:p>
          <a:p>
            <a:pPr marL="0" marR="0" algn="just">
              <a:spcBef>
                <a:spcPts val="0"/>
              </a:spcBef>
              <a:spcAft>
                <a:spcPts val="600"/>
              </a:spcAft>
              <a:tabLst>
                <a:tab pos="450215" algn="l"/>
              </a:tabLst>
            </a:pPr>
            <a:r>
              <a:rPr lang="en-GB" sz="1200" b="1">
                <a:ea typeface="Batang" panose="020B0503020000020004" pitchFamily="18" charset="-127"/>
              </a:rPr>
              <a:t>2023 TTO-wide Focus areas (as described in GNFRC paper)</a:t>
            </a:r>
            <a:endParaRPr lang="en-GB" sz="1200" b="1">
              <a:effectLst/>
              <a:ea typeface="Batang" panose="020B0503020000020004" pitchFamily="18" charset="-127"/>
            </a:endParaRPr>
          </a:p>
          <a:p>
            <a:pPr marL="0" marR="0" algn="just">
              <a:spcBef>
                <a:spcPts val="0"/>
              </a:spcBef>
              <a:spcAft>
                <a:spcPts val="600"/>
              </a:spcAft>
              <a:tabLst>
                <a:tab pos="450215" algn="l"/>
              </a:tabLst>
            </a:pPr>
            <a:r>
              <a:rPr lang="en-GB" sz="1200">
                <a:effectLst/>
                <a:ea typeface="Batang" panose="020B0503020000020004" pitchFamily="18" charset="-127"/>
              </a:rPr>
              <a:t>Achieving greater control of obsolescence and the risks associated requires:</a:t>
            </a:r>
          </a:p>
          <a:p>
            <a:pPr marL="342900" marR="0" lvl="0" indent="-342900" algn="just">
              <a:spcBef>
                <a:spcPts val="0"/>
              </a:spcBef>
              <a:spcAft>
                <a:spcPts val="600"/>
              </a:spcAft>
              <a:buFont typeface="+mj-lt"/>
              <a:buAutoNum type="alphaLcParenBoth"/>
              <a:tabLst>
                <a:tab pos="450215" algn="l"/>
              </a:tabLst>
            </a:pPr>
            <a:r>
              <a:rPr lang="en-GB" sz="1200">
                <a:effectLst/>
                <a:ea typeface="Batang" panose="020B0503020000020004" pitchFamily="18" charset="-127"/>
              </a:rPr>
              <a:t>Greater focus on ‘critical’ obsolescence including focused remediation and associated funding to address known critical obsolescence.</a:t>
            </a:r>
          </a:p>
          <a:p>
            <a:pPr marL="342900" marR="0" lvl="0" indent="-342900" algn="just">
              <a:spcBef>
                <a:spcPts val="0"/>
              </a:spcBef>
              <a:spcAft>
                <a:spcPts val="600"/>
              </a:spcAft>
              <a:buFont typeface="+mj-lt"/>
              <a:buAutoNum type="alphaLcParenBoth"/>
              <a:tabLst>
                <a:tab pos="450215" algn="l"/>
              </a:tabLst>
            </a:pPr>
            <a:r>
              <a:rPr lang="en-GB" sz="1200">
                <a:effectLst/>
                <a:ea typeface="Batang" panose="020B0503020000020004" pitchFamily="18" charset="-127"/>
              </a:rPr>
              <a:t>Greater use of change freezes on hosts with critical obsolete products</a:t>
            </a:r>
            <a:r>
              <a:rPr lang="en-GB" sz="1200">
                <a:ea typeface="Batang" panose="020B0503020000020004" pitchFamily="18" charset="-127"/>
              </a:rPr>
              <a:t> (e.g. Win 2012)</a:t>
            </a:r>
            <a:endParaRPr lang="en-GB" sz="1200">
              <a:effectLst/>
              <a:ea typeface="Batang" panose="020B0503020000020004" pitchFamily="18" charset="-127"/>
            </a:endParaRPr>
          </a:p>
          <a:p>
            <a:pPr marL="342900" marR="0" lvl="0" indent="-342900" algn="just">
              <a:spcBef>
                <a:spcPts val="0"/>
              </a:spcBef>
              <a:spcAft>
                <a:spcPts val="600"/>
              </a:spcAft>
              <a:buFont typeface="+mj-lt"/>
              <a:buAutoNum type="alphaLcParenBoth"/>
              <a:tabLst>
                <a:tab pos="450215" algn="l"/>
              </a:tabLst>
            </a:pPr>
            <a:r>
              <a:rPr lang="en-GB" sz="1200">
                <a:effectLst/>
                <a:ea typeface="Batang" panose="020B0503020000020004" pitchFamily="18" charset="-127"/>
              </a:rPr>
              <a:t>Implementation of the technology strategy of simplification to reduce complexity (and in turn obsolescence) and drive down costs.</a:t>
            </a:r>
          </a:p>
          <a:p>
            <a:pPr marL="342900" marR="0" lvl="0" indent="-342900" algn="just">
              <a:spcBef>
                <a:spcPts val="0"/>
              </a:spcBef>
              <a:spcAft>
                <a:spcPts val="600"/>
              </a:spcAft>
              <a:buFont typeface="+mj-lt"/>
              <a:buAutoNum type="alphaLcParenBoth"/>
              <a:tabLst>
                <a:tab pos="450215" algn="l"/>
              </a:tabLst>
            </a:pPr>
            <a:r>
              <a:rPr lang="en-GB" sz="1200">
                <a:effectLst/>
                <a:ea typeface="Batang" panose="020B0503020000020004" pitchFamily="18" charset="-127"/>
              </a:rPr>
              <a:t>Commitment going forward in 2024+ to allocate a proportion of funding to Business-as-Usual (“BAU”) maintenance of existing systems.</a:t>
            </a:r>
            <a:endParaRPr lang="en-GB" sz="1200" b="1"/>
          </a:p>
          <a:p>
            <a:pPr marL="342900" indent="-342900">
              <a:buFont typeface="+mj-lt"/>
              <a:buAutoNum type="arabicPeriod"/>
            </a:pPr>
            <a:endParaRPr lang="en-GB" sz="1200" b="1"/>
          </a:p>
          <a:p>
            <a:pPr marL="342900" indent="-342900">
              <a:buFont typeface="+mj-lt"/>
              <a:buAutoNum type="arabicPeriod"/>
            </a:pPr>
            <a:endParaRPr lang="en-GB" sz="1200"/>
          </a:p>
        </p:txBody>
      </p:sp>
      <p:sp>
        <p:nvSpPr>
          <p:cNvPr id="14" name="TextBox 13">
            <a:extLst>
              <a:ext uri="{FF2B5EF4-FFF2-40B4-BE49-F238E27FC236}">
                <a16:creationId xmlns:a16="http://schemas.microsoft.com/office/drawing/2014/main" id="{1B6CF50D-180B-4246-85EA-FE0D89FF54FD}"/>
              </a:ext>
            </a:extLst>
          </p:cNvPr>
          <p:cNvSpPr txBox="1"/>
          <p:nvPr/>
        </p:nvSpPr>
        <p:spPr>
          <a:xfrm>
            <a:off x="551580" y="773522"/>
            <a:ext cx="11270820" cy="338554"/>
          </a:xfrm>
          <a:prstGeom prst="rect">
            <a:avLst/>
          </a:prstGeom>
          <a:solidFill>
            <a:schemeClr val="tx1">
              <a:lumMod val="20000"/>
              <a:lumOff val="80000"/>
            </a:schemeClr>
          </a:solidFill>
        </p:spPr>
        <p:txBody>
          <a:bodyPr wrap="square">
            <a:spAutoFit/>
          </a:bodyPr>
          <a:lstStyle>
            <a:defPPr>
              <a:defRPr lang="en-US"/>
            </a:defPPr>
            <a:lvl1pPr>
              <a:defRPr sz="1600" b="1"/>
            </a:lvl1pPr>
          </a:lstStyle>
          <a:p>
            <a:r>
              <a:rPr lang="en-GB" sz="1600"/>
              <a:t>Progress on Obsolescence was made in 2022 but overall we’re just “treading water”</a:t>
            </a:r>
          </a:p>
        </p:txBody>
      </p:sp>
      <p:sp>
        <p:nvSpPr>
          <p:cNvPr id="17" name="TextBox 16">
            <a:extLst>
              <a:ext uri="{FF2B5EF4-FFF2-40B4-BE49-F238E27FC236}">
                <a16:creationId xmlns:a16="http://schemas.microsoft.com/office/drawing/2014/main" id="{AC4924A4-646B-4497-B16B-548F005DC256}"/>
              </a:ext>
            </a:extLst>
          </p:cNvPr>
          <p:cNvSpPr txBox="1"/>
          <p:nvPr/>
        </p:nvSpPr>
        <p:spPr>
          <a:xfrm>
            <a:off x="551580" y="5822868"/>
            <a:ext cx="9609562" cy="738664"/>
          </a:xfrm>
          <a:prstGeom prst="rect">
            <a:avLst/>
          </a:prstGeom>
          <a:solidFill>
            <a:schemeClr val="tx1">
              <a:lumMod val="20000"/>
              <a:lumOff val="80000"/>
            </a:schemeClr>
          </a:solidFill>
        </p:spPr>
        <p:txBody>
          <a:bodyPr wrap="square">
            <a:spAutoFit/>
          </a:bodyPr>
          <a:lstStyle/>
          <a:p>
            <a:pPr algn="ctr"/>
            <a:r>
              <a:rPr lang="en-GB" sz="1400" b="1"/>
              <a:t>Obsolescence Governance team manage all data relating to Technology Obsolescence across the Bank. This includes identification, risk management and remediation across all business lines/geographies/products as well as managing regulators and other third parties as needed.</a:t>
            </a:r>
          </a:p>
        </p:txBody>
      </p:sp>
    </p:spTree>
    <p:extLst>
      <p:ext uri="{BB962C8B-B14F-4D97-AF65-F5344CB8AC3E}">
        <p14:creationId xmlns:p14="http://schemas.microsoft.com/office/powerpoint/2010/main" val="2094343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6307C46-DD1E-4BA1-A4A9-8039BDD03E3C}"/>
              </a:ext>
            </a:extLst>
          </p:cNvPr>
          <p:cNvSpPr>
            <a:spLocks noGrp="1"/>
          </p:cNvSpPr>
          <p:nvPr>
            <p:ph idx="1"/>
          </p:nvPr>
        </p:nvSpPr>
        <p:spPr>
          <a:xfrm>
            <a:off x="560248" y="977057"/>
            <a:ext cx="6859360" cy="5580051"/>
          </a:xfrm>
        </p:spPr>
        <p:txBody>
          <a:bodyPr/>
          <a:lstStyle/>
          <a:p>
            <a:pPr marL="0" indent="0">
              <a:lnSpc>
                <a:spcPct val="110000"/>
              </a:lnSpc>
              <a:buNone/>
            </a:pPr>
            <a:r>
              <a:rPr lang="en-US" sz="1400" b="1" u="sng"/>
              <a:t>Macro View</a:t>
            </a:r>
          </a:p>
          <a:p>
            <a:pPr>
              <a:lnSpc>
                <a:spcPct val="110000"/>
              </a:lnSpc>
            </a:pPr>
            <a:r>
              <a:rPr lang="en-US" sz="1400"/>
              <a:t>Whilst progress has been made 2019-2022, the remediation velocity can’t keep up with incremental YOY obsolescence.</a:t>
            </a:r>
          </a:p>
          <a:p>
            <a:pPr>
              <a:lnSpc>
                <a:spcPct val="110000"/>
              </a:lnSpc>
            </a:pPr>
            <a:r>
              <a:rPr lang="en-US" sz="1400"/>
              <a:t>In 2023/2024 an additional 47% of the estate becomes obsolete (Win2012 and RHEL 7) – </a:t>
            </a:r>
            <a:r>
              <a:rPr lang="en-US" sz="1400" i="1"/>
              <a:t>see right.</a:t>
            </a:r>
          </a:p>
          <a:p>
            <a:pPr>
              <a:lnSpc>
                <a:spcPct val="110000"/>
              </a:lnSpc>
            </a:pPr>
            <a:r>
              <a:rPr lang="en-US" sz="1400"/>
              <a:t>Cost to remediate obsolescence </a:t>
            </a:r>
            <a:r>
              <a:rPr lang="en-US" sz="1400" i="1"/>
              <a:t>increased</a:t>
            </a:r>
            <a:r>
              <a:rPr lang="en-US" sz="1400"/>
              <a:t> between Jan 2022 (USD288m) and Jan 2023 (USD408m) due to declining funding for remediation.</a:t>
            </a:r>
          </a:p>
          <a:p>
            <a:pPr>
              <a:lnSpc>
                <a:spcPct val="110000"/>
              </a:lnSpc>
            </a:pPr>
            <a:r>
              <a:rPr lang="en-US" sz="1400"/>
              <a:t>The technology estate has been growing resulting in unsustainable complexity and cost (including obsolescence remediation cost).  What is needed is:</a:t>
            </a:r>
          </a:p>
          <a:p>
            <a:pPr lvl="1">
              <a:lnSpc>
                <a:spcPct val="110000"/>
              </a:lnSpc>
            </a:pPr>
            <a:r>
              <a:rPr lang="en-US" sz="1400"/>
              <a:t>Focus on ‘critical’ obsolescence.</a:t>
            </a:r>
          </a:p>
          <a:p>
            <a:pPr lvl="1">
              <a:lnSpc>
                <a:spcPct val="110000"/>
              </a:lnSpc>
            </a:pPr>
            <a:r>
              <a:rPr lang="en-US" sz="1400"/>
              <a:t>Controls such as change freezes on obsolete hosts.</a:t>
            </a:r>
          </a:p>
          <a:p>
            <a:pPr lvl="1">
              <a:lnSpc>
                <a:spcPct val="110000"/>
              </a:lnSpc>
            </a:pPr>
            <a:r>
              <a:rPr lang="en-US" sz="1400"/>
              <a:t>Implementation of simplification strategy.</a:t>
            </a:r>
          </a:p>
          <a:p>
            <a:pPr lvl="1">
              <a:lnSpc>
                <a:spcPct val="110000"/>
              </a:lnSpc>
            </a:pPr>
            <a:r>
              <a:rPr lang="en-US" sz="1400"/>
              <a:t>Commitment to maintain systems as part of BAU funding.</a:t>
            </a:r>
          </a:p>
          <a:p>
            <a:pPr marL="0" indent="0">
              <a:lnSpc>
                <a:spcPct val="110000"/>
              </a:lnSpc>
              <a:buNone/>
            </a:pPr>
            <a:endParaRPr lang="en-US" sz="1400" b="1" u="sng"/>
          </a:p>
          <a:p>
            <a:pPr marL="0" indent="0">
              <a:lnSpc>
                <a:spcPct val="110000"/>
              </a:lnSpc>
              <a:buNone/>
            </a:pPr>
            <a:r>
              <a:rPr lang="en-US" sz="1400" b="1" u="sng"/>
              <a:t>Micro View</a:t>
            </a:r>
          </a:p>
          <a:p>
            <a:pPr>
              <a:lnSpc>
                <a:spcPct val="110000"/>
              </a:lnSpc>
            </a:pPr>
            <a:r>
              <a:rPr lang="en-US" sz="1400"/>
              <a:t>GIA audit in 2022 found 4 issues of which 3 rated ‘high’.  The Action Plans span the whole organization: all CIO teams, country and group OR teams.</a:t>
            </a:r>
          </a:p>
          <a:p>
            <a:pPr lvl="1">
              <a:lnSpc>
                <a:spcPct val="110000"/>
              </a:lnSpc>
            </a:pPr>
            <a:r>
              <a:rPr lang="en-US" sz="1400"/>
              <a:t>Risk assessments for all obsolescence due by end Jan 2023.</a:t>
            </a:r>
          </a:p>
          <a:p>
            <a:pPr lvl="1">
              <a:lnSpc>
                <a:spcPct val="110000"/>
              </a:lnSpc>
            </a:pPr>
            <a:r>
              <a:rPr lang="en-US" sz="1400"/>
              <a:t>Replacement of GRAM (EOS KRI) in H1 with CTDR (next slides).</a:t>
            </a:r>
          </a:p>
          <a:p>
            <a:pPr>
              <a:lnSpc>
                <a:spcPct val="110000"/>
              </a:lnSpc>
            </a:pPr>
            <a:r>
              <a:rPr lang="en-GB" sz="1400"/>
              <a:t>Complex migration from Remedy to ServiceNow in H1; DQ issues to resolve; re-creation of analytics and reports; Obsolescence Management System replacement.</a:t>
            </a:r>
          </a:p>
          <a:p>
            <a:pPr>
              <a:lnSpc>
                <a:spcPct val="110000"/>
              </a:lnSpc>
            </a:pPr>
            <a:r>
              <a:rPr lang="en-GB" sz="1400"/>
              <a:t>Scope of coverage has increased in 2022 (+HSM) and will increase further in 2023+ facilitated by ServiceNow.</a:t>
            </a:r>
          </a:p>
        </p:txBody>
      </p:sp>
      <p:sp>
        <p:nvSpPr>
          <p:cNvPr id="4" name="Title 3">
            <a:extLst>
              <a:ext uri="{FF2B5EF4-FFF2-40B4-BE49-F238E27FC236}">
                <a16:creationId xmlns:a16="http://schemas.microsoft.com/office/drawing/2014/main" id="{1FBA5D90-99B0-45AF-8BAA-DD75913542C0}"/>
              </a:ext>
            </a:extLst>
          </p:cNvPr>
          <p:cNvSpPr>
            <a:spLocks noGrp="1"/>
          </p:cNvSpPr>
          <p:nvPr>
            <p:ph type="title"/>
          </p:nvPr>
        </p:nvSpPr>
        <p:spPr/>
        <p:txBody>
          <a:bodyPr/>
          <a:lstStyle/>
          <a:p>
            <a:r>
              <a:rPr lang="en-US"/>
              <a:t>Obsolescence Status Update (Jan 2023)</a:t>
            </a:r>
            <a:endParaRPr lang="en-GB"/>
          </a:p>
        </p:txBody>
      </p:sp>
      <p:pic>
        <p:nvPicPr>
          <p:cNvPr id="6" name="Picture 5" descr="Close">
            <a:extLst>
              <a:ext uri="{FF2B5EF4-FFF2-40B4-BE49-F238E27FC236}">
                <a16:creationId xmlns:a16="http://schemas.microsoft.com/office/drawing/2014/main" id="{40C10F7C-50C6-445C-BD96-87114B76F869}"/>
              </a:ext>
            </a:extLst>
          </p:cNvPr>
          <p:cNvPicPr>
            <a:picLocks noChangeAspect="1"/>
          </p:cNvPicPr>
          <p:nvPr/>
        </p:nvPicPr>
        <p:blipFill rotWithShape="1">
          <a:blip r:embed="rId2">
            <a:extLst>
              <a:ext uri="{28A0092B-C50C-407E-A947-70E740481C1C}">
                <a14:useLocalDpi xmlns:a14="http://schemas.microsoft.com/office/drawing/2010/main" val="0"/>
              </a:ext>
            </a:extLst>
          </a:blip>
          <a:srcRect l="47229" t="5731" r="722" b="-10"/>
          <a:stretch/>
        </p:blipFill>
        <p:spPr bwMode="auto">
          <a:xfrm>
            <a:off x="7400880" y="944562"/>
            <a:ext cx="4542155" cy="3599180"/>
          </a:xfrm>
          <a:prstGeom prst="rect">
            <a:avLst/>
          </a:prstGeom>
          <a:noFill/>
          <a:ln>
            <a:noFill/>
          </a:ln>
          <a:extLst>
            <a:ext uri="{53640926-AAD7-44D8-BBD7-CCE9431645EC}">
              <a14:shadowObscured xmlns:a14="http://schemas.microsoft.com/office/drawing/2010/main"/>
            </a:ext>
          </a:extLst>
        </p:spPr>
      </p:pic>
      <p:sp>
        <p:nvSpPr>
          <p:cNvPr id="12" name="TextBox 11">
            <a:extLst>
              <a:ext uri="{FF2B5EF4-FFF2-40B4-BE49-F238E27FC236}">
                <a16:creationId xmlns:a16="http://schemas.microsoft.com/office/drawing/2014/main" id="{75D72DC0-4804-4283-BBC7-F165B76E84E4}"/>
              </a:ext>
            </a:extLst>
          </p:cNvPr>
          <p:cNvSpPr txBox="1"/>
          <p:nvPr/>
        </p:nvSpPr>
        <p:spPr>
          <a:xfrm>
            <a:off x="7821385" y="2042482"/>
            <a:ext cx="1734770" cy="261610"/>
          </a:xfrm>
          <a:prstGeom prst="rect">
            <a:avLst/>
          </a:prstGeom>
          <a:noFill/>
        </p:spPr>
        <p:txBody>
          <a:bodyPr wrap="none" rtlCol="0">
            <a:spAutoFit/>
          </a:bodyPr>
          <a:lstStyle/>
          <a:p>
            <a:r>
              <a:rPr lang="en-US" sz="1100" b="1">
                <a:solidFill>
                  <a:srgbClr val="FF0000"/>
                </a:solidFill>
              </a:rPr>
              <a:t>Already obsolete (19%)</a:t>
            </a:r>
            <a:endParaRPr lang="en-GB" sz="1100" b="1">
              <a:solidFill>
                <a:srgbClr val="FF0000"/>
              </a:solidFill>
            </a:endParaRPr>
          </a:p>
        </p:txBody>
      </p:sp>
      <p:sp>
        <p:nvSpPr>
          <p:cNvPr id="13" name="TextBox 12">
            <a:extLst>
              <a:ext uri="{FF2B5EF4-FFF2-40B4-BE49-F238E27FC236}">
                <a16:creationId xmlns:a16="http://schemas.microsoft.com/office/drawing/2014/main" id="{A21ABFC3-F3DF-46A5-96EF-1F09EAADC669}"/>
              </a:ext>
            </a:extLst>
          </p:cNvPr>
          <p:cNvSpPr txBox="1"/>
          <p:nvPr/>
        </p:nvSpPr>
        <p:spPr>
          <a:xfrm>
            <a:off x="7821385" y="1044650"/>
            <a:ext cx="2560316" cy="600164"/>
          </a:xfrm>
          <a:prstGeom prst="rect">
            <a:avLst/>
          </a:prstGeom>
          <a:noFill/>
        </p:spPr>
        <p:txBody>
          <a:bodyPr wrap="none" rtlCol="0">
            <a:spAutoFit/>
          </a:bodyPr>
          <a:lstStyle/>
          <a:p>
            <a:r>
              <a:rPr lang="en-US" sz="1100" b="1">
                <a:solidFill>
                  <a:srgbClr val="FF0000"/>
                </a:solidFill>
              </a:rPr>
              <a:t>Windows 2012 (obsolete in 2023)</a:t>
            </a:r>
          </a:p>
          <a:p>
            <a:r>
              <a:rPr lang="en-US" sz="1100" b="1">
                <a:solidFill>
                  <a:srgbClr val="FF0000"/>
                </a:solidFill>
              </a:rPr>
              <a:t>+ RedHat Linux 7 (obsolete in 2024)</a:t>
            </a:r>
          </a:p>
          <a:p>
            <a:r>
              <a:rPr lang="en-US" sz="1100" b="1">
                <a:solidFill>
                  <a:srgbClr val="FF0000"/>
                </a:solidFill>
              </a:rPr>
              <a:t>Together: 47%</a:t>
            </a:r>
            <a:endParaRPr lang="en-GB" sz="1100" b="1">
              <a:solidFill>
                <a:srgbClr val="FF0000"/>
              </a:solidFill>
            </a:endParaRPr>
          </a:p>
        </p:txBody>
      </p:sp>
      <p:sp>
        <p:nvSpPr>
          <p:cNvPr id="14" name="Right Brace 13">
            <a:extLst>
              <a:ext uri="{FF2B5EF4-FFF2-40B4-BE49-F238E27FC236}">
                <a16:creationId xmlns:a16="http://schemas.microsoft.com/office/drawing/2014/main" id="{BFD0EE18-5695-4A1F-AA0D-A55386676A9B}"/>
              </a:ext>
            </a:extLst>
          </p:cNvPr>
          <p:cNvSpPr/>
          <p:nvPr/>
        </p:nvSpPr>
        <p:spPr>
          <a:xfrm rot="16200000">
            <a:off x="8717365" y="1307233"/>
            <a:ext cx="261609" cy="2240855"/>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17" name="Straight Arrow Connector 16">
            <a:extLst>
              <a:ext uri="{FF2B5EF4-FFF2-40B4-BE49-F238E27FC236}">
                <a16:creationId xmlns:a16="http://schemas.microsoft.com/office/drawing/2014/main" id="{F97FD416-8847-4D5D-ADB2-D01BEA400098}"/>
              </a:ext>
            </a:extLst>
          </p:cNvPr>
          <p:cNvCxnSpPr/>
          <p:nvPr/>
        </p:nvCxnSpPr>
        <p:spPr>
          <a:xfrm>
            <a:off x="9556155" y="1520825"/>
            <a:ext cx="825546" cy="90683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A38D366-EC4B-4E6D-BD98-C87F650F930A}"/>
              </a:ext>
            </a:extLst>
          </p:cNvPr>
          <p:cNvCxnSpPr/>
          <p:nvPr/>
        </p:nvCxnSpPr>
        <p:spPr>
          <a:xfrm>
            <a:off x="9556155" y="1517418"/>
            <a:ext cx="1069512" cy="12739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1">
            <a:extLst>
              <a:ext uri="{FF2B5EF4-FFF2-40B4-BE49-F238E27FC236}">
                <a16:creationId xmlns:a16="http://schemas.microsoft.com/office/drawing/2014/main" id="{1B2FF8C8-21A5-4EB6-BDE7-74CE4D09DC1E}"/>
              </a:ext>
            </a:extLst>
          </p:cNvPr>
          <p:cNvSpPr>
            <a:spLocks noChangeArrowheads="1"/>
          </p:cNvSpPr>
          <p:nvPr/>
        </p:nvSpPr>
        <p:spPr bwMode="auto">
          <a:xfrm>
            <a:off x="1891166" y="3902974"/>
            <a:ext cx="817715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GB" altLang="en-US" sz="1800" b="0" i="0" u="none" strike="noStrike" cap="none" normalizeH="0" baseline="0">
                <a:ln>
                  <a:noFill/>
                </a:ln>
                <a:solidFill>
                  <a:schemeClr val="tx1"/>
                </a:solidFill>
                <a:effectLst/>
                <a:latin typeface="Arial" panose="020B0604020202020204" pitchFamily="34" charset="0"/>
              </a:rPr>
            </a:br>
            <a:endParaRPr kumimoji="0" lang="en-GB"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59509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6307C46-DD1E-4BA1-A4A9-8039BDD03E3C}"/>
              </a:ext>
            </a:extLst>
          </p:cNvPr>
          <p:cNvSpPr>
            <a:spLocks noGrp="1"/>
          </p:cNvSpPr>
          <p:nvPr>
            <p:ph idx="1"/>
          </p:nvPr>
        </p:nvSpPr>
        <p:spPr>
          <a:xfrm>
            <a:off x="974159" y="6048860"/>
            <a:ext cx="10003200" cy="580672"/>
          </a:xfrm>
        </p:spPr>
        <p:txBody>
          <a:bodyPr/>
          <a:lstStyle/>
          <a:p>
            <a:pPr marL="0" indent="0">
              <a:buNone/>
            </a:pPr>
            <a:r>
              <a:rPr lang="en-US" sz="1400" i="1"/>
              <a:t>Further into the future: PRA SS1/21 requires all IBS to be within impact tolerance for Operational Resilience by end Mar 2025.  This includes completing obsolescence remediation wherever obsolescence impacts operational resilience.</a:t>
            </a:r>
          </a:p>
        </p:txBody>
      </p:sp>
      <p:sp>
        <p:nvSpPr>
          <p:cNvPr id="4" name="Title 3">
            <a:extLst>
              <a:ext uri="{FF2B5EF4-FFF2-40B4-BE49-F238E27FC236}">
                <a16:creationId xmlns:a16="http://schemas.microsoft.com/office/drawing/2014/main" id="{1FBA5D90-99B0-45AF-8BAA-DD75913542C0}"/>
              </a:ext>
            </a:extLst>
          </p:cNvPr>
          <p:cNvSpPr>
            <a:spLocks noGrp="1"/>
          </p:cNvSpPr>
          <p:nvPr>
            <p:ph type="title"/>
          </p:nvPr>
        </p:nvSpPr>
        <p:spPr/>
        <p:txBody>
          <a:bodyPr/>
          <a:lstStyle/>
          <a:p>
            <a:r>
              <a:rPr lang="en-US"/>
              <a:t>Obsolescence Governance Roadmap (2023)</a:t>
            </a:r>
            <a:endParaRPr lang="en-GB"/>
          </a:p>
        </p:txBody>
      </p:sp>
      <p:graphicFrame>
        <p:nvGraphicFramePr>
          <p:cNvPr id="6" name="Table 6">
            <a:extLst>
              <a:ext uri="{FF2B5EF4-FFF2-40B4-BE49-F238E27FC236}">
                <a16:creationId xmlns:a16="http://schemas.microsoft.com/office/drawing/2014/main" id="{4F2412C8-D77E-46BA-A84D-BCF5A8CB7E98}"/>
              </a:ext>
            </a:extLst>
          </p:cNvPr>
          <p:cNvGraphicFramePr>
            <a:graphicFrameLocks noGrp="1"/>
          </p:cNvGraphicFramePr>
          <p:nvPr>
            <p:extLst>
              <p:ext uri="{D42A27DB-BD31-4B8C-83A1-F6EECF244321}">
                <p14:modId xmlns:p14="http://schemas.microsoft.com/office/powerpoint/2010/main" val="1459156397"/>
              </p:ext>
            </p:extLst>
          </p:nvPr>
        </p:nvGraphicFramePr>
        <p:xfrm>
          <a:off x="452478" y="770922"/>
          <a:ext cx="10802804" cy="5316156"/>
        </p:xfrm>
        <a:graphic>
          <a:graphicData uri="http://schemas.openxmlformats.org/drawingml/2006/table">
            <a:tbl>
              <a:tblPr firstRow="1" bandRow="1">
                <a:tableStyleId>{5C22544A-7EE6-4342-B048-85BDC9FD1C3A}</a:tableStyleId>
              </a:tblPr>
              <a:tblGrid>
                <a:gridCol w="2700701">
                  <a:extLst>
                    <a:ext uri="{9D8B030D-6E8A-4147-A177-3AD203B41FA5}">
                      <a16:colId xmlns:a16="http://schemas.microsoft.com/office/drawing/2014/main" val="1978770753"/>
                    </a:ext>
                  </a:extLst>
                </a:gridCol>
                <a:gridCol w="2700701">
                  <a:extLst>
                    <a:ext uri="{9D8B030D-6E8A-4147-A177-3AD203B41FA5}">
                      <a16:colId xmlns:a16="http://schemas.microsoft.com/office/drawing/2014/main" val="2233777162"/>
                    </a:ext>
                  </a:extLst>
                </a:gridCol>
                <a:gridCol w="2700701">
                  <a:extLst>
                    <a:ext uri="{9D8B030D-6E8A-4147-A177-3AD203B41FA5}">
                      <a16:colId xmlns:a16="http://schemas.microsoft.com/office/drawing/2014/main" val="3794935811"/>
                    </a:ext>
                  </a:extLst>
                </a:gridCol>
                <a:gridCol w="2700701">
                  <a:extLst>
                    <a:ext uri="{9D8B030D-6E8A-4147-A177-3AD203B41FA5}">
                      <a16:colId xmlns:a16="http://schemas.microsoft.com/office/drawing/2014/main" val="1833205928"/>
                    </a:ext>
                  </a:extLst>
                </a:gridCol>
              </a:tblGrid>
              <a:tr h="192433">
                <a:tc>
                  <a:txBody>
                    <a:bodyPr/>
                    <a:lstStyle/>
                    <a:p>
                      <a:pPr algn="ctr"/>
                      <a:r>
                        <a:rPr lang="en-US" sz="1100">
                          <a:solidFill>
                            <a:schemeClr val="accent1">
                              <a:lumMod val="50000"/>
                            </a:schemeClr>
                          </a:solidFill>
                        </a:rPr>
                        <a:t>Q4 2022</a:t>
                      </a:r>
                      <a:endParaRPr lang="en-GB" sz="1100">
                        <a:solidFill>
                          <a:schemeClr val="accent1">
                            <a:lumMod val="50000"/>
                          </a:schemeClr>
                        </a:solidFill>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a:solidFill>
                            <a:schemeClr val="accent1">
                              <a:lumMod val="50000"/>
                            </a:schemeClr>
                          </a:solidFill>
                        </a:rPr>
                        <a:t>Q1 2023</a:t>
                      </a:r>
                      <a:endParaRPr lang="en-GB" sz="1100">
                        <a:solidFill>
                          <a:schemeClr val="accent1">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a:solidFill>
                            <a:schemeClr val="accent1">
                              <a:lumMod val="50000"/>
                            </a:schemeClr>
                          </a:solidFill>
                        </a:rPr>
                        <a:t>Q2 2023</a:t>
                      </a:r>
                      <a:endParaRPr lang="en-GB" sz="1100">
                        <a:solidFill>
                          <a:schemeClr val="accent1">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100">
                          <a:solidFill>
                            <a:schemeClr val="accent1">
                              <a:lumMod val="50000"/>
                            </a:schemeClr>
                          </a:solidFill>
                        </a:rPr>
                        <a:t>Q3 2023</a:t>
                      </a:r>
                      <a:endParaRPr lang="en-GB" sz="1100">
                        <a:solidFill>
                          <a:schemeClr val="accent1">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59943260"/>
                  </a:ext>
                </a:extLst>
              </a:tr>
              <a:tr h="185419">
                <a:tc>
                  <a:txBody>
                    <a:bodyPr/>
                    <a:lstStyle/>
                    <a:p>
                      <a:endParaRPr lang="en-GB" sz="500">
                        <a:solidFill>
                          <a:schemeClr val="accent1">
                            <a:lumMod val="50000"/>
                          </a:schemeClr>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GB" sz="50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GB" sz="50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GB" sz="500">
                        <a:solidFill>
                          <a:schemeClr val="accent1">
                            <a:lumMod val="50000"/>
                          </a:schemeClr>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731508260"/>
                  </a:ext>
                </a:extLst>
              </a:tr>
              <a:tr h="185419">
                <a:tc>
                  <a:txBody>
                    <a:bodyPr/>
                    <a:lstStyle/>
                    <a:p>
                      <a:pPr marL="179388" indent="-171450" algn="l">
                        <a:lnSpc>
                          <a:spcPct val="150000"/>
                        </a:lnSpc>
                        <a:spcAft>
                          <a:spcPts val="200"/>
                        </a:spcAft>
                        <a:buFont typeface="Arial" panose="020B0604020202020204" pitchFamily="34" charset="0"/>
                        <a:buChar char="•"/>
                      </a:pPr>
                      <a:r>
                        <a:rPr lang="en-US" sz="900" b="0" dirty="0">
                          <a:solidFill>
                            <a:schemeClr val="tx1"/>
                          </a:solidFill>
                        </a:rPr>
                        <a:t>OG team drives data quality improvement in ServiceNow for hardware.</a:t>
                      </a:r>
                    </a:p>
                    <a:p>
                      <a:pPr marL="179388" indent="-171450" algn="l">
                        <a:lnSpc>
                          <a:spcPct val="150000"/>
                        </a:lnSpc>
                        <a:spcAft>
                          <a:spcPts val="200"/>
                        </a:spcAft>
                        <a:buFont typeface="Arial" panose="020B0604020202020204" pitchFamily="34" charset="0"/>
                        <a:buChar char="•"/>
                      </a:pPr>
                      <a:r>
                        <a:rPr lang="en-US" sz="900" b="0" dirty="0">
                          <a:solidFill>
                            <a:schemeClr val="tx1"/>
                          </a:solidFill>
                        </a:rPr>
                        <a:t>OG team seeks consensus to address software data quality in ServiceNow.</a:t>
                      </a:r>
                      <a:endParaRPr lang="en-GB" sz="900" b="0" dirty="0">
                        <a:solidFill>
                          <a:schemeClr val="tx1"/>
                        </a:solidFill>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l" defTabSz="914377" rtl="0" eaLnBrk="1" fontAlgn="auto" latinLnBrk="0" hangingPunct="1">
                        <a:lnSpc>
                          <a:spcPct val="150000"/>
                        </a:lnSpc>
                        <a:spcBef>
                          <a:spcPts val="0"/>
                        </a:spcBef>
                        <a:spcAft>
                          <a:spcPts val="200"/>
                        </a:spcAft>
                        <a:buClrTx/>
                        <a:buSzTx/>
                        <a:buFont typeface="Arial" panose="020B0604020202020204" pitchFamily="34" charset="0"/>
                        <a:buNone/>
                        <a:tabLst/>
                        <a:defRPr/>
                      </a:pPr>
                      <a:r>
                        <a:rPr lang="en-US" sz="900" b="0" dirty="0">
                          <a:solidFill>
                            <a:schemeClr val="tx1"/>
                          </a:solidFill>
                        </a:rPr>
                        <a:t>OG team continues to push for data quality improvement in ServiceNow for software.</a:t>
                      </a:r>
                    </a:p>
                    <a:p>
                      <a:pPr marL="0" indent="0" algn="l">
                        <a:lnSpc>
                          <a:spcPct val="150000"/>
                        </a:lnSpc>
                        <a:spcAft>
                          <a:spcPts val="200"/>
                        </a:spcAft>
                        <a:buFont typeface="Arial" panose="020B0604020202020204" pitchFamily="34" charset="0"/>
                        <a:buNone/>
                      </a:pPr>
                      <a:r>
                        <a:rPr lang="en-US" sz="900" b="0" i="1" dirty="0">
                          <a:solidFill>
                            <a:schemeClr val="tx1"/>
                          </a:solidFill>
                        </a:rPr>
                        <a:t>January</a:t>
                      </a:r>
                    </a:p>
                    <a:p>
                      <a:pPr marL="179388" indent="-171450" algn="l">
                        <a:lnSpc>
                          <a:spcPct val="150000"/>
                        </a:lnSpc>
                        <a:spcAft>
                          <a:spcPts val="200"/>
                        </a:spcAft>
                        <a:buFont typeface="Arial" panose="020B0604020202020204" pitchFamily="34" charset="0"/>
                        <a:buChar char="•"/>
                      </a:pPr>
                      <a:r>
                        <a:rPr lang="en-US" sz="900" b="0" dirty="0">
                          <a:solidFill>
                            <a:schemeClr val="tx1"/>
                          </a:solidFill>
                        </a:rPr>
                        <a:t>YE 2022 reporting</a:t>
                      </a:r>
                    </a:p>
                    <a:p>
                      <a:pPr marL="179388" indent="-171450" algn="l">
                        <a:lnSpc>
                          <a:spcPct val="150000"/>
                        </a:lnSpc>
                        <a:spcAft>
                          <a:spcPts val="200"/>
                        </a:spcAft>
                        <a:buFont typeface="Arial" panose="020B0604020202020204" pitchFamily="34" charset="0"/>
                        <a:buChar char="•"/>
                      </a:pPr>
                      <a:r>
                        <a:rPr lang="en-US" sz="900" b="0" dirty="0">
                          <a:solidFill>
                            <a:schemeClr val="tx1"/>
                          </a:solidFill>
                        </a:rPr>
                        <a:t>MAS: Annual report of CMDB inventory and obsolescence</a:t>
                      </a:r>
                    </a:p>
                    <a:p>
                      <a:pPr marL="179388" indent="-171450" algn="l">
                        <a:lnSpc>
                          <a:spcPct val="150000"/>
                        </a:lnSpc>
                        <a:spcAft>
                          <a:spcPts val="200"/>
                        </a:spcAft>
                        <a:buFont typeface="Arial" panose="020B0604020202020204" pitchFamily="34" charset="0"/>
                        <a:buChar char="•"/>
                      </a:pPr>
                      <a:r>
                        <a:rPr lang="en-US" sz="900" b="0" dirty="0">
                          <a:solidFill>
                            <a:schemeClr val="tx1"/>
                          </a:solidFill>
                        </a:rPr>
                        <a:t>RBI: Quarterly obsolescence reporting</a:t>
                      </a:r>
                    </a:p>
                    <a:p>
                      <a:pPr marL="179388" indent="-171450" algn="l">
                        <a:lnSpc>
                          <a:spcPct val="150000"/>
                        </a:lnSpc>
                        <a:spcAft>
                          <a:spcPts val="200"/>
                        </a:spcAft>
                        <a:buFont typeface="Arial" panose="020B0604020202020204" pitchFamily="34" charset="0"/>
                        <a:buChar char="•"/>
                      </a:pPr>
                      <a:r>
                        <a:rPr lang="en-US" sz="900" b="0" dirty="0">
                          <a:solidFill>
                            <a:schemeClr val="tx1"/>
                          </a:solidFill>
                        </a:rPr>
                        <a:t>Initiate reporting migration to ServiceNow; transition to “host” as unit of measure</a:t>
                      </a:r>
                    </a:p>
                    <a:p>
                      <a:pPr marL="179388" indent="-171450" algn="l">
                        <a:lnSpc>
                          <a:spcPct val="150000"/>
                        </a:lnSpc>
                        <a:spcAft>
                          <a:spcPts val="200"/>
                        </a:spcAft>
                        <a:buFont typeface="Arial" panose="020B0604020202020204" pitchFamily="34" charset="0"/>
                        <a:buChar char="•"/>
                      </a:pPr>
                      <a:r>
                        <a:rPr lang="en-US" sz="900" b="0" dirty="0">
                          <a:solidFill>
                            <a:schemeClr val="tx1"/>
                          </a:solidFill>
                        </a:rPr>
                        <a:t>Obsolescence Management System replacement starts</a:t>
                      </a:r>
                    </a:p>
                    <a:p>
                      <a:pPr marL="179388" indent="-171450" algn="l">
                        <a:lnSpc>
                          <a:spcPct val="150000"/>
                        </a:lnSpc>
                        <a:spcAft>
                          <a:spcPts val="200"/>
                        </a:spcAft>
                        <a:buFont typeface="Arial" panose="020B0604020202020204" pitchFamily="34" charset="0"/>
                        <a:buChar char="•"/>
                      </a:pPr>
                      <a:r>
                        <a:rPr lang="en-US" sz="900" b="0" dirty="0">
                          <a:solidFill>
                            <a:schemeClr val="tx1"/>
                          </a:solidFill>
                        </a:rPr>
                        <a:t>GIA Issue 1 action plans due (TTO risk assessment &amp; treatment plans)</a:t>
                      </a:r>
                    </a:p>
                    <a:p>
                      <a:pPr marL="0" indent="0" algn="l">
                        <a:lnSpc>
                          <a:spcPct val="150000"/>
                        </a:lnSpc>
                        <a:spcAft>
                          <a:spcPts val="200"/>
                        </a:spcAft>
                        <a:buFont typeface="Arial" panose="020B0604020202020204" pitchFamily="34" charset="0"/>
                        <a:buNone/>
                      </a:pPr>
                      <a:r>
                        <a:rPr lang="en-US" sz="900" b="0" i="1" dirty="0">
                          <a:solidFill>
                            <a:schemeClr val="tx1"/>
                          </a:solidFill>
                        </a:rPr>
                        <a:t>February and March</a:t>
                      </a:r>
                    </a:p>
                    <a:p>
                      <a:pPr marL="179388" indent="-171450" algn="l">
                        <a:lnSpc>
                          <a:spcPct val="150000"/>
                        </a:lnSpc>
                        <a:spcAft>
                          <a:spcPts val="200"/>
                        </a:spcAft>
                        <a:buFont typeface="Arial" panose="020B0604020202020204" pitchFamily="34" charset="0"/>
                        <a:buChar char="•"/>
                      </a:pPr>
                      <a:r>
                        <a:rPr lang="en-US" sz="900" b="0" dirty="0">
                          <a:solidFill>
                            <a:schemeClr val="tx1"/>
                          </a:solidFill>
                        </a:rPr>
                        <a:t>EOS KRI reporting stops because no available data source (Remedy / ServiceNow) with sufficient data quality &gt;&gt; impact to M7 reporting, to HKMA commitments and to HK Board reporting.</a:t>
                      </a:r>
                    </a:p>
                    <a:p>
                      <a:pPr marL="179388" indent="-171450" algn="l">
                        <a:lnSpc>
                          <a:spcPct val="150000"/>
                        </a:lnSpc>
                        <a:spcAft>
                          <a:spcPts val="200"/>
                        </a:spcAft>
                        <a:buFont typeface="Arial" panose="020B0604020202020204" pitchFamily="34" charset="0"/>
                        <a:buChar char="•"/>
                      </a:pPr>
                      <a:r>
                        <a:rPr lang="en-US" sz="900" b="0" dirty="0">
                          <a:solidFill>
                            <a:schemeClr val="tx1"/>
                          </a:solidFill>
                        </a:rPr>
                        <a:t>Report initial CTDR numbers</a:t>
                      </a:r>
                    </a:p>
                    <a:p>
                      <a:pPr marL="179388" indent="-171450" algn="l">
                        <a:lnSpc>
                          <a:spcPct val="150000"/>
                        </a:lnSpc>
                        <a:spcAft>
                          <a:spcPts val="200"/>
                        </a:spcAft>
                        <a:buFont typeface="Arial" panose="020B0604020202020204" pitchFamily="34" charset="0"/>
                        <a:buChar char="•"/>
                      </a:pPr>
                      <a:r>
                        <a:rPr lang="en-US" sz="900" b="0" dirty="0">
                          <a:solidFill>
                            <a:schemeClr val="tx1"/>
                          </a:solidFill>
                        </a:rPr>
                        <a:t>Hardware and OS reporting starts from ServiceNow.</a:t>
                      </a:r>
                      <a:endParaRPr lang="en-GB" sz="9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179388" marR="0" lvl="0" indent="-171450" algn="l" defTabSz="914377" rtl="0" eaLnBrk="1" fontAlgn="auto" latinLnBrk="0" hangingPunct="1">
                        <a:lnSpc>
                          <a:spcPct val="150000"/>
                        </a:lnSpc>
                        <a:spcBef>
                          <a:spcPts val="0"/>
                        </a:spcBef>
                        <a:spcAft>
                          <a:spcPts val="200"/>
                        </a:spcAft>
                        <a:buClrTx/>
                        <a:buSzTx/>
                        <a:buFont typeface="Arial" panose="020B0604020202020204" pitchFamily="34" charset="0"/>
                        <a:buChar char="•"/>
                        <a:tabLst/>
                        <a:defRPr/>
                      </a:pPr>
                      <a:r>
                        <a:rPr lang="en-US" sz="900" b="0" dirty="0">
                          <a:solidFill>
                            <a:schemeClr val="tx1"/>
                          </a:solidFill>
                        </a:rPr>
                        <a:t>31 May: GIA issue 2 (Tech strategy for obsolescence risk) due for closure.  </a:t>
                      </a:r>
                      <a:br>
                        <a:rPr lang="en-US" sz="900" b="0" dirty="0">
                          <a:solidFill>
                            <a:schemeClr val="tx1"/>
                          </a:solidFill>
                        </a:rPr>
                      </a:br>
                      <a:r>
                        <a:rPr lang="en-US" sz="900" b="0" dirty="0">
                          <a:solidFill>
                            <a:schemeClr val="tx1"/>
                          </a:solidFill>
                        </a:rPr>
                        <a:t>[action on Ben Issa]</a:t>
                      </a:r>
                    </a:p>
                    <a:p>
                      <a:pPr marL="179388" indent="-171450" algn="l">
                        <a:lnSpc>
                          <a:spcPct val="150000"/>
                        </a:lnSpc>
                        <a:spcAft>
                          <a:spcPts val="200"/>
                        </a:spcAft>
                        <a:buFont typeface="Arial" panose="020B0604020202020204" pitchFamily="34" charset="0"/>
                        <a:buChar char="•"/>
                      </a:pPr>
                      <a:r>
                        <a:rPr lang="en-US" sz="900" b="0" dirty="0">
                          <a:solidFill>
                            <a:schemeClr val="tx1"/>
                          </a:solidFill>
                        </a:rPr>
                        <a:t>Formal reporting of CTDR metric starts in M7</a:t>
                      </a:r>
                    </a:p>
                    <a:p>
                      <a:pPr marL="179388" indent="-171450" algn="l">
                        <a:lnSpc>
                          <a:spcPct val="150000"/>
                        </a:lnSpc>
                        <a:spcAft>
                          <a:spcPts val="200"/>
                        </a:spcAft>
                        <a:buFont typeface="Arial" panose="020B0604020202020204" pitchFamily="34" charset="0"/>
                        <a:buChar char="•"/>
                      </a:pPr>
                      <a:endParaRPr lang="en-US" sz="900" b="0" dirty="0">
                        <a:solidFill>
                          <a:schemeClr val="tx1"/>
                        </a:solidFill>
                      </a:endParaRPr>
                    </a:p>
                    <a:p>
                      <a:pPr marL="7938" indent="0" algn="l">
                        <a:lnSpc>
                          <a:spcPct val="150000"/>
                        </a:lnSpc>
                        <a:spcAft>
                          <a:spcPts val="200"/>
                        </a:spcAft>
                        <a:buFont typeface="Arial" panose="020B0604020202020204" pitchFamily="34" charset="0"/>
                        <a:buNone/>
                      </a:pPr>
                      <a:r>
                        <a:rPr lang="en-US" sz="900" b="0" dirty="0">
                          <a:solidFill>
                            <a:schemeClr val="tx1"/>
                          </a:solidFill>
                        </a:rPr>
                        <a:t>Multiple activities with dependencies on ServiceNow data readiness:</a:t>
                      </a:r>
                    </a:p>
                    <a:p>
                      <a:pPr marL="179388" marR="0" lvl="0" indent="-171450" algn="l" defTabSz="914377" rtl="0" eaLnBrk="1" fontAlgn="auto" latinLnBrk="0" hangingPunct="1">
                        <a:lnSpc>
                          <a:spcPct val="150000"/>
                        </a:lnSpc>
                        <a:spcBef>
                          <a:spcPts val="0"/>
                        </a:spcBef>
                        <a:spcAft>
                          <a:spcPts val="200"/>
                        </a:spcAft>
                        <a:buClrTx/>
                        <a:buSzTx/>
                        <a:buFont typeface="Arial" panose="020B0604020202020204" pitchFamily="34" charset="0"/>
                        <a:buChar char="•"/>
                        <a:tabLst/>
                        <a:defRPr/>
                      </a:pPr>
                      <a:r>
                        <a:rPr lang="en-US" sz="900" b="0" dirty="0">
                          <a:solidFill>
                            <a:schemeClr val="tx1"/>
                          </a:solidFill>
                        </a:rPr>
                        <a:t>April: RBI: Quarterly obsolescence reporting</a:t>
                      </a:r>
                    </a:p>
                    <a:p>
                      <a:pPr marL="179388" indent="-171450" algn="l">
                        <a:lnSpc>
                          <a:spcPct val="150000"/>
                        </a:lnSpc>
                        <a:spcAft>
                          <a:spcPts val="200"/>
                        </a:spcAft>
                        <a:buFont typeface="Arial" panose="020B0604020202020204" pitchFamily="34" charset="0"/>
                        <a:buChar char="•"/>
                      </a:pPr>
                      <a:r>
                        <a:rPr lang="en-US" sz="900" b="0" dirty="0">
                          <a:solidFill>
                            <a:schemeClr val="tx1"/>
                          </a:solidFill>
                        </a:rPr>
                        <a:t>Resumption of tracking of software “full stack” obsolescence</a:t>
                      </a:r>
                      <a:endParaRPr lang="en-US" sz="900" b="0" i="1" dirty="0">
                        <a:solidFill>
                          <a:schemeClr val="tx1"/>
                        </a:solidFill>
                      </a:endParaRPr>
                    </a:p>
                    <a:p>
                      <a:pPr marL="179388" indent="-171450" algn="l">
                        <a:lnSpc>
                          <a:spcPct val="150000"/>
                        </a:lnSpc>
                        <a:spcAft>
                          <a:spcPts val="200"/>
                        </a:spcAft>
                        <a:buFont typeface="Arial" panose="020B0604020202020204" pitchFamily="34" charset="0"/>
                        <a:buChar char="•"/>
                      </a:pPr>
                      <a:r>
                        <a:rPr lang="en-US" sz="900" b="0" i="0" dirty="0">
                          <a:solidFill>
                            <a:schemeClr val="tx1"/>
                          </a:solidFill>
                        </a:rPr>
                        <a:t>Resumption of full obsolescence reporting including EOS KRI needed by HK Board</a:t>
                      </a:r>
                    </a:p>
                    <a:p>
                      <a:pPr marL="179388" indent="-171450" algn="l">
                        <a:lnSpc>
                          <a:spcPct val="150000"/>
                        </a:lnSpc>
                        <a:spcAft>
                          <a:spcPts val="200"/>
                        </a:spcAft>
                        <a:buFont typeface="Arial" panose="020B0604020202020204" pitchFamily="34" charset="0"/>
                        <a:buChar char="•"/>
                      </a:pPr>
                      <a:r>
                        <a:rPr lang="en-US" sz="900" b="0" i="0" dirty="0">
                          <a:solidFill>
                            <a:schemeClr val="tx1"/>
                          </a:solidFill>
                        </a:rPr>
                        <a:t>Resumption of HK MIBS reporting (commitment to HKMA following Monitorship)</a:t>
                      </a:r>
                    </a:p>
                    <a:p>
                      <a:pPr marL="179388" indent="-171450" algn="l">
                        <a:lnSpc>
                          <a:spcPct val="150000"/>
                        </a:lnSpc>
                        <a:spcAft>
                          <a:spcPts val="200"/>
                        </a:spcAft>
                        <a:buFont typeface="Arial" panose="020B0604020202020204" pitchFamily="34" charset="0"/>
                        <a:buChar char="•"/>
                      </a:pPr>
                      <a:endParaRPr lang="en-US" sz="900" b="0" dirty="0">
                        <a:solidFill>
                          <a:schemeClr val="tx1"/>
                        </a:solidFill>
                      </a:endParaRPr>
                    </a:p>
                    <a:p>
                      <a:pPr marL="179388" marR="0" lvl="0" indent="-171450" algn="l" defTabSz="914377" rtl="0" eaLnBrk="1" fontAlgn="auto" latinLnBrk="0" hangingPunct="1">
                        <a:lnSpc>
                          <a:spcPct val="150000"/>
                        </a:lnSpc>
                        <a:spcBef>
                          <a:spcPts val="0"/>
                        </a:spcBef>
                        <a:spcAft>
                          <a:spcPts val="200"/>
                        </a:spcAft>
                        <a:buClrTx/>
                        <a:buSzTx/>
                        <a:buFont typeface="Arial" panose="020B0604020202020204" pitchFamily="34" charset="0"/>
                        <a:buChar char="•"/>
                        <a:tabLst/>
                        <a:defRPr/>
                      </a:pPr>
                      <a:r>
                        <a:rPr lang="en-US" sz="900" b="0" dirty="0">
                          <a:solidFill>
                            <a:schemeClr val="tx1"/>
                          </a:solidFill>
                        </a:rPr>
                        <a:t>30 June: GIA Issue 3 target date to revise metrics including GRAM (EOS KRI to change to CTDR).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171450" marR="0" lvl="0" indent="-171450" algn="l" defTabSz="914377" rtl="0" eaLnBrk="1" fontAlgn="auto" latinLnBrk="0" hangingPunct="1">
                        <a:lnSpc>
                          <a:spcPct val="150000"/>
                        </a:lnSpc>
                        <a:spcBef>
                          <a:spcPts val="0"/>
                        </a:spcBef>
                        <a:spcAft>
                          <a:spcPts val="200"/>
                        </a:spcAft>
                        <a:buClrTx/>
                        <a:buSzTx/>
                        <a:buFont typeface="Arial" panose="020B0604020202020204" pitchFamily="34" charset="0"/>
                        <a:buChar char="•"/>
                        <a:tabLst/>
                        <a:defRPr/>
                      </a:pPr>
                      <a:r>
                        <a:rPr lang="en-US" sz="900" b="0" dirty="0">
                          <a:solidFill>
                            <a:schemeClr val="tx1"/>
                          </a:solidFill>
                        </a:rPr>
                        <a:t>EOS KRI decommissioning to start</a:t>
                      </a:r>
                    </a:p>
                    <a:p>
                      <a:pPr marL="171450" marR="0" lvl="0" indent="-171450" algn="l" defTabSz="914377" rtl="0" eaLnBrk="1" fontAlgn="auto" latinLnBrk="0" hangingPunct="1">
                        <a:lnSpc>
                          <a:spcPct val="150000"/>
                        </a:lnSpc>
                        <a:spcBef>
                          <a:spcPts val="0"/>
                        </a:spcBef>
                        <a:spcAft>
                          <a:spcPts val="200"/>
                        </a:spcAft>
                        <a:buClrTx/>
                        <a:buSzTx/>
                        <a:buFont typeface="Arial" panose="020B0604020202020204" pitchFamily="34" charset="0"/>
                        <a:buChar char="•"/>
                        <a:tabLst/>
                        <a:defRPr/>
                      </a:pPr>
                      <a:endParaRPr lang="en-US" sz="900" b="0" dirty="0">
                        <a:solidFill>
                          <a:schemeClr val="tx1"/>
                        </a:solidFill>
                      </a:endParaRPr>
                    </a:p>
                    <a:p>
                      <a:pPr marL="171450" marR="0" lvl="0" indent="-171450" algn="l" defTabSz="914377" rtl="0" eaLnBrk="1" fontAlgn="auto" latinLnBrk="0" hangingPunct="1">
                        <a:lnSpc>
                          <a:spcPct val="150000"/>
                        </a:lnSpc>
                        <a:spcBef>
                          <a:spcPts val="0"/>
                        </a:spcBef>
                        <a:spcAft>
                          <a:spcPts val="200"/>
                        </a:spcAft>
                        <a:buClrTx/>
                        <a:buSzTx/>
                        <a:buFont typeface="Arial" panose="020B0604020202020204" pitchFamily="34" charset="0"/>
                        <a:buChar char="•"/>
                        <a:tabLst/>
                        <a:defRPr/>
                      </a:pPr>
                      <a:r>
                        <a:rPr lang="en-US" sz="900" b="0" dirty="0">
                          <a:solidFill>
                            <a:schemeClr val="tx1"/>
                          </a:solidFill>
                        </a:rPr>
                        <a:t>Expand scope of TDR and CTDR metrics to include additional asset types where possible (to be reviewed as part of annual procedure to assess asset types).</a:t>
                      </a:r>
                      <a:endParaRPr lang="en-GB" sz="9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05162158"/>
                  </a:ext>
                </a:extLst>
              </a:tr>
            </a:tbl>
          </a:graphicData>
        </a:graphic>
      </p:graphicFrame>
    </p:spTree>
    <p:extLst>
      <p:ext uri="{BB962C8B-B14F-4D97-AF65-F5344CB8AC3E}">
        <p14:creationId xmlns:p14="http://schemas.microsoft.com/office/powerpoint/2010/main" val="990449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BA5D90-99B0-45AF-8BAA-DD75913542C0}"/>
              </a:ext>
            </a:extLst>
          </p:cNvPr>
          <p:cNvSpPr>
            <a:spLocks noGrp="1"/>
          </p:cNvSpPr>
          <p:nvPr>
            <p:ph type="title"/>
          </p:nvPr>
        </p:nvSpPr>
        <p:spPr/>
        <p:txBody>
          <a:bodyPr/>
          <a:lstStyle/>
          <a:p>
            <a:r>
              <a:rPr lang="en-US"/>
              <a:t>Critical Technical Debt Ratio (CTDR) in more detail</a:t>
            </a:r>
            <a:endParaRPr lang="en-GB"/>
          </a:p>
        </p:txBody>
      </p:sp>
      <p:sp>
        <p:nvSpPr>
          <p:cNvPr id="3" name="TextBox 2">
            <a:extLst>
              <a:ext uri="{FF2B5EF4-FFF2-40B4-BE49-F238E27FC236}">
                <a16:creationId xmlns:a16="http://schemas.microsoft.com/office/drawing/2014/main" id="{5280B8CB-C203-4F8F-9508-5D12F64DFD74}"/>
              </a:ext>
            </a:extLst>
          </p:cNvPr>
          <p:cNvSpPr txBox="1"/>
          <p:nvPr/>
        </p:nvSpPr>
        <p:spPr>
          <a:xfrm>
            <a:off x="701040" y="1280160"/>
            <a:ext cx="184731" cy="369332"/>
          </a:xfrm>
          <a:prstGeom prst="rect">
            <a:avLst/>
          </a:prstGeom>
          <a:noFill/>
        </p:spPr>
        <p:txBody>
          <a:bodyPr wrap="none" rtlCol="0">
            <a:spAutoFit/>
          </a:bodyPr>
          <a:lstStyle/>
          <a:p>
            <a:endParaRPr lang="en-GB"/>
          </a:p>
        </p:txBody>
      </p:sp>
      <p:sp>
        <p:nvSpPr>
          <p:cNvPr id="5" name="Content Placeholder 1">
            <a:extLst>
              <a:ext uri="{FF2B5EF4-FFF2-40B4-BE49-F238E27FC236}">
                <a16:creationId xmlns:a16="http://schemas.microsoft.com/office/drawing/2014/main" id="{BDC98983-E332-48CF-A4A7-295603ED95A5}"/>
              </a:ext>
            </a:extLst>
          </p:cNvPr>
          <p:cNvSpPr>
            <a:spLocks noGrp="1"/>
          </p:cNvSpPr>
          <p:nvPr>
            <p:ph idx="1"/>
          </p:nvPr>
        </p:nvSpPr>
        <p:spPr>
          <a:xfrm>
            <a:off x="624416" y="977057"/>
            <a:ext cx="10866544" cy="516463"/>
          </a:xfrm>
        </p:spPr>
        <p:txBody>
          <a:bodyPr/>
          <a:lstStyle/>
          <a:p>
            <a:pPr marL="0" indent="0">
              <a:lnSpc>
                <a:spcPct val="110000"/>
              </a:lnSpc>
              <a:buNone/>
            </a:pPr>
            <a:r>
              <a:rPr lang="en-US" sz="1600" b="1" i="1">
                <a:solidFill>
                  <a:schemeClr val="tx1">
                    <a:lumMod val="60000"/>
                    <a:lumOff val="40000"/>
                  </a:schemeClr>
                </a:solidFill>
              </a:rPr>
              <a:t>CTDR will replace EOS KRI as the main metric for obsolescence group wide.</a:t>
            </a:r>
            <a:endParaRPr lang="en-GB" sz="1600" b="1" i="1">
              <a:solidFill>
                <a:schemeClr val="tx1">
                  <a:lumMod val="60000"/>
                  <a:lumOff val="40000"/>
                </a:schemeClr>
              </a:solidFill>
            </a:endParaRPr>
          </a:p>
        </p:txBody>
      </p:sp>
      <p:graphicFrame>
        <p:nvGraphicFramePr>
          <p:cNvPr id="7" name="Table 7">
            <a:extLst>
              <a:ext uri="{FF2B5EF4-FFF2-40B4-BE49-F238E27FC236}">
                <a16:creationId xmlns:a16="http://schemas.microsoft.com/office/drawing/2014/main" id="{99435F39-9BD4-4903-AAF5-E714E7C0EB0D}"/>
              </a:ext>
            </a:extLst>
          </p:cNvPr>
          <p:cNvGraphicFramePr>
            <a:graphicFrameLocks noGrp="1"/>
          </p:cNvGraphicFramePr>
          <p:nvPr>
            <p:extLst>
              <p:ext uri="{D42A27DB-BD31-4B8C-83A1-F6EECF244321}">
                <p14:modId xmlns:p14="http://schemas.microsoft.com/office/powerpoint/2010/main" val="499885487"/>
              </p:ext>
            </p:extLst>
          </p:nvPr>
        </p:nvGraphicFramePr>
        <p:xfrm>
          <a:off x="624416" y="1339423"/>
          <a:ext cx="10241704" cy="4455160"/>
        </p:xfrm>
        <a:graphic>
          <a:graphicData uri="http://schemas.openxmlformats.org/drawingml/2006/table">
            <a:tbl>
              <a:tblPr firstCol="1" bandRow="1">
                <a:tableStyleId>{5C22544A-7EE6-4342-B048-85BDC9FD1C3A}</a:tableStyleId>
              </a:tblPr>
              <a:tblGrid>
                <a:gridCol w="2194984">
                  <a:extLst>
                    <a:ext uri="{9D8B030D-6E8A-4147-A177-3AD203B41FA5}">
                      <a16:colId xmlns:a16="http://schemas.microsoft.com/office/drawing/2014/main" val="510276915"/>
                    </a:ext>
                  </a:extLst>
                </a:gridCol>
                <a:gridCol w="8046720">
                  <a:extLst>
                    <a:ext uri="{9D8B030D-6E8A-4147-A177-3AD203B41FA5}">
                      <a16:colId xmlns:a16="http://schemas.microsoft.com/office/drawing/2014/main" val="1566772134"/>
                    </a:ext>
                  </a:extLst>
                </a:gridCol>
              </a:tblGrid>
              <a:tr h="370840">
                <a:tc>
                  <a:txBody>
                    <a:bodyPr/>
                    <a:lstStyle/>
                    <a:p>
                      <a:r>
                        <a:rPr lang="en-US" sz="1400"/>
                        <a:t>Metric Description</a:t>
                      </a:r>
                      <a:endParaRPr lang="en-GB" sz="1400"/>
                    </a:p>
                  </a:txBody>
                  <a:tcPr/>
                </a:tc>
                <a:tc>
                  <a:txBody>
                    <a:bodyPr/>
                    <a:lstStyle/>
                    <a:p>
                      <a:r>
                        <a:rPr lang="en-US" sz="1400"/>
                        <a:t>Percentage of hosts that have critical obsolescence</a:t>
                      </a:r>
                      <a:endParaRPr lang="en-GB" sz="1400"/>
                    </a:p>
                  </a:txBody>
                  <a:tcPr/>
                </a:tc>
                <a:extLst>
                  <a:ext uri="{0D108BD9-81ED-4DB2-BD59-A6C34878D82A}">
                    <a16:rowId xmlns:a16="http://schemas.microsoft.com/office/drawing/2014/main" val="4052533906"/>
                  </a:ext>
                </a:extLst>
              </a:tr>
              <a:tr h="370840">
                <a:tc>
                  <a:txBody>
                    <a:bodyPr/>
                    <a:lstStyle/>
                    <a:p>
                      <a:r>
                        <a:rPr lang="en-US" sz="1400"/>
                        <a:t>Definition of “Critical”</a:t>
                      </a:r>
                      <a:endParaRPr lang="en-GB" sz="1400"/>
                    </a:p>
                  </a:txBody>
                  <a:tcPr/>
                </a:tc>
                <a:tc>
                  <a:txBody>
                    <a:bodyPr/>
                    <a:lstStyle/>
                    <a:p>
                      <a:r>
                        <a:rPr lang="en-US" sz="1400" b="0" i="0" kern="1200">
                          <a:solidFill>
                            <a:schemeClr val="dk1"/>
                          </a:solidFill>
                          <a:effectLst/>
                          <a:latin typeface="+mn-lt"/>
                          <a:ea typeface="+mn-ea"/>
                          <a:cs typeface="+mn-cs"/>
                        </a:rPr>
                        <a:t>Combination of:</a:t>
                      </a:r>
                    </a:p>
                    <a:p>
                      <a:pPr marL="342900" indent="-342900">
                        <a:buAutoNum type="alphaLcParenBoth"/>
                      </a:pPr>
                      <a:r>
                        <a:rPr lang="en-US" sz="1400" b="0" i="0" kern="1200">
                          <a:solidFill>
                            <a:schemeClr val="dk1"/>
                          </a:solidFill>
                          <a:effectLst/>
                          <a:latin typeface="+mn-lt"/>
                          <a:ea typeface="+mn-ea"/>
                          <a:cs typeface="+mn-cs"/>
                        </a:rPr>
                        <a:t>any host with obsolete operating system; and</a:t>
                      </a:r>
                    </a:p>
                    <a:p>
                      <a:pPr marL="342900" indent="-342900">
                        <a:buAutoNum type="alphaLcParenBoth"/>
                      </a:pPr>
                      <a:r>
                        <a:rPr lang="en-US" sz="1400" b="0" i="0" kern="1200">
                          <a:solidFill>
                            <a:schemeClr val="dk1"/>
                          </a:solidFill>
                          <a:effectLst/>
                          <a:latin typeface="+mn-lt"/>
                          <a:ea typeface="+mn-ea"/>
                          <a:cs typeface="+mn-cs"/>
                        </a:rPr>
                        <a:t>any host with obsolete hardware and which is a critical system (defined as the high-water mark of the many current criticality rating systems, i.e. BC5, SBIA5, CJ, IBS, etc)</a:t>
                      </a:r>
                      <a:endParaRPr lang="en-GB" sz="1400"/>
                    </a:p>
                  </a:txBody>
                  <a:tcPr/>
                </a:tc>
                <a:extLst>
                  <a:ext uri="{0D108BD9-81ED-4DB2-BD59-A6C34878D82A}">
                    <a16:rowId xmlns:a16="http://schemas.microsoft.com/office/drawing/2014/main" val="2257838704"/>
                  </a:ext>
                </a:extLst>
              </a:tr>
              <a:tr h="370840">
                <a:tc>
                  <a:txBody>
                    <a:bodyPr/>
                    <a:lstStyle/>
                    <a:p>
                      <a:r>
                        <a:rPr lang="en-US" sz="1400"/>
                        <a:t>Asset types included</a:t>
                      </a:r>
                      <a:endParaRPr lang="en-GB" sz="1400"/>
                    </a:p>
                  </a:txBody>
                  <a:tcPr/>
                </a:tc>
                <a:tc>
                  <a:txBody>
                    <a:bodyPr/>
                    <a:lstStyle/>
                    <a:p>
                      <a:r>
                        <a:rPr lang="en-US" sz="1400"/>
                        <a:t>Servers, Network devices, Storage, ATM/CDM and HSM</a:t>
                      </a:r>
                    </a:p>
                    <a:p>
                      <a:r>
                        <a:rPr lang="en-US" sz="1400" i="1"/>
                        <a:t>(initial scope may be reduced – this is target scope by end Q2)</a:t>
                      </a:r>
                      <a:endParaRPr lang="en-GB" sz="1400" i="1"/>
                    </a:p>
                  </a:txBody>
                  <a:tcPr/>
                </a:tc>
                <a:extLst>
                  <a:ext uri="{0D108BD9-81ED-4DB2-BD59-A6C34878D82A}">
                    <a16:rowId xmlns:a16="http://schemas.microsoft.com/office/drawing/2014/main" val="4126673223"/>
                  </a:ext>
                </a:extLst>
              </a:tr>
              <a:tr h="370840">
                <a:tc>
                  <a:txBody>
                    <a:bodyPr/>
                    <a:lstStyle/>
                    <a:p>
                      <a:r>
                        <a:rPr lang="en-US" sz="1400"/>
                        <a:t>Unit of measure</a:t>
                      </a:r>
                      <a:endParaRPr lang="en-GB" sz="1400"/>
                    </a:p>
                  </a:txBody>
                  <a:tcPr/>
                </a:tc>
                <a:tc>
                  <a:txBody>
                    <a:bodyPr/>
                    <a:lstStyle/>
                    <a:p>
                      <a:r>
                        <a:rPr lang="en-US" sz="1400"/>
                        <a:t>Reported as a percentage.  Underlying unit of measure is </a:t>
                      </a:r>
                      <a:r>
                        <a:rPr lang="en-US" sz="1400" b="1" u="sng"/>
                        <a:t>Host</a:t>
                      </a:r>
                      <a:endParaRPr lang="en-US" sz="1400" b="0" u="none"/>
                    </a:p>
                    <a:p>
                      <a:r>
                        <a:rPr lang="en-US" sz="1400" b="0" i="1" u="none"/>
                        <a:t>(2022 obsolescence reporting focused on ‘product instance count’)</a:t>
                      </a:r>
                      <a:endParaRPr lang="en-GB" sz="1400" b="1" i="1" u="sng"/>
                    </a:p>
                  </a:txBody>
                  <a:tcPr/>
                </a:tc>
                <a:extLst>
                  <a:ext uri="{0D108BD9-81ED-4DB2-BD59-A6C34878D82A}">
                    <a16:rowId xmlns:a16="http://schemas.microsoft.com/office/drawing/2014/main" val="2107780816"/>
                  </a:ext>
                </a:extLst>
              </a:tr>
              <a:tr h="370840">
                <a:tc>
                  <a:txBody>
                    <a:bodyPr/>
                    <a:lstStyle/>
                    <a:p>
                      <a:r>
                        <a:rPr lang="en-US" sz="1400"/>
                        <a:t>Other aspects of definition</a:t>
                      </a:r>
                      <a:endParaRPr lang="en-GB" sz="1400"/>
                    </a:p>
                  </a:txBody>
                  <a:tcPr/>
                </a:tc>
                <a:tc>
                  <a:txBody>
                    <a:bodyPr/>
                    <a:lstStyle/>
                    <a:p>
                      <a:pPr marL="285750" indent="-285750">
                        <a:buFont typeface="Arial" panose="020B0604020202020204" pitchFamily="34" charset="0"/>
                        <a:buChar char="•"/>
                      </a:pPr>
                      <a:r>
                        <a:rPr lang="en-US" sz="1400"/>
                        <a:t>All business applications, including apps “in pipeline”</a:t>
                      </a:r>
                    </a:p>
                    <a:p>
                      <a:pPr marL="285750" indent="-285750">
                        <a:buFont typeface="Arial" panose="020B0604020202020204" pitchFamily="34" charset="0"/>
                        <a:buChar char="•"/>
                      </a:pPr>
                      <a:r>
                        <a:rPr lang="en-US" sz="1400"/>
                        <a:t>Production and DR only; excludes dev/test/UAT etc</a:t>
                      </a:r>
                      <a:endParaRPr lang="en-GB" sz="1400"/>
                    </a:p>
                  </a:txBody>
                  <a:tcPr/>
                </a:tc>
                <a:extLst>
                  <a:ext uri="{0D108BD9-81ED-4DB2-BD59-A6C34878D82A}">
                    <a16:rowId xmlns:a16="http://schemas.microsoft.com/office/drawing/2014/main" val="2253224029"/>
                  </a:ext>
                </a:extLst>
              </a:tr>
              <a:tr h="370840">
                <a:tc>
                  <a:txBody>
                    <a:bodyPr/>
                    <a:lstStyle/>
                    <a:p>
                      <a:r>
                        <a:rPr lang="en-US" sz="1400"/>
                        <a:t>When will it be available?</a:t>
                      </a:r>
                      <a:endParaRPr lang="en-GB" sz="1400"/>
                    </a:p>
                  </a:txBody>
                  <a:tcPr/>
                </a:tc>
                <a:tc>
                  <a:txBody>
                    <a:bodyPr/>
                    <a:lstStyle/>
                    <a:p>
                      <a:pPr marL="0" indent="0">
                        <a:buFont typeface="Arial" panose="020B0604020202020204" pitchFamily="34" charset="0"/>
                        <a:buNone/>
                      </a:pPr>
                      <a:r>
                        <a:rPr lang="en-US" sz="1400"/>
                        <a:t>February:</a:t>
                      </a:r>
                    </a:p>
                    <a:p>
                      <a:pPr marL="285750" indent="-285750">
                        <a:buFont typeface="Arial" panose="020B0604020202020204" pitchFamily="34" charset="0"/>
                        <a:buChar char="•"/>
                      </a:pPr>
                      <a:r>
                        <a:rPr lang="en-US" sz="1400"/>
                        <a:t>Underlying data (hardware and OS) available</a:t>
                      </a:r>
                    </a:p>
                    <a:p>
                      <a:pPr marL="285750" indent="-285750">
                        <a:buFont typeface="Arial" panose="020B0604020202020204" pitchFamily="34" charset="0"/>
                        <a:buChar char="•"/>
                      </a:pPr>
                      <a:r>
                        <a:rPr lang="en-US" sz="1400"/>
                        <a:t>Stretch target to share initial CTDR numbers</a:t>
                      </a:r>
                    </a:p>
                    <a:p>
                      <a:pPr marL="0" indent="0">
                        <a:buFont typeface="Arial" panose="020B0604020202020204" pitchFamily="34" charset="0"/>
                        <a:buNone/>
                      </a:pPr>
                      <a:r>
                        <a:rPr lang="en-US" sz="1400"/>
                        <a:t>April:</a:t>
                      </a:r>
                    </a:p>
                    <a:p>
                      <a:pPr marL="285750" indent="-285750">
                        <a:buFont typeface="Arial" panose="020B0604020202020204" pitchFamily="34" charset="0"/>
                        <a:buChar char="•"/>
                      </a:pPr>
                      <a:r>
                        <a:rPr lang="en-US" sz="1400"/>
                        <a:t>Start formal reporting of CTDR in M7</a:t>
                      </a:r>
                    </a:p>
                    <a:p>
                      <a:pPr marL="0" indent="0">
                        <a:buFont typeface="Arial" panose="020B0604020202020204" pitchFamily="34" charset="0"/>
                        <a:buNone/>
                      </a:pPr>
                      <a:r>
                        <a:rPr lang="en-US" sz="1400"/>
                        <a:t>Q2:</a:t>
                      </a:r>
                    </a:p>
                    <a:p>
                      <a:pPr marL="285750" indent="-285750">
                        <a:buFont typeface="Arial" panose="020B0604020202020204" pitchFamily="34" charset="0"/>
                        <a:buChar char="•"/>
                      </a:pPr>
                      <a:r>
                        <a:rPr lang="en-US" sz="1400"/>
                        <a:t>Future forecasting of CTDR based on remediation dates</a:t>
                      </a:r>
                    </a:p>
                  </a:txBody>
                  <a:tcPr/>
                </a:tc>
                <a:extLst>
                  <a:ext uri="{0D108BD9-81ED-4DB2-BD59-A6C34878D82A}">
                    <a16:rowId xmlns:a16="http://schemas.microsoft.com/office/drawing/2014/main" val="2892496578"/>
                  </a:ext>
                </a:extLst>
              </a:tr>
            </a:tbl>
          </a:graphicData>
        </a:graphic>
      </p:graphicFrame>
      <p:sp>
        <p:nvSpPr>
          <p:cNvPr id="8" name="Content Placeholder 1">
            <a:extLst>
              <a:ext uri="{FF2B5EF4-FFF2-40B4-BE49-F238E27FC236}">
                <a16:creationId xmlns:a16="http://schemas.microsoft.com/office/drawing/2014/main" id="{D7D437BF-E584-4334-9E26-DF3F91581401}"/>
              </a:ext>
            </a:extLst>
          </p:cNvPr>
          <p:cNvSpPr txBox="1">
            <a:spLocks/>
          </p:cNvSpPr>
          <p:nvPr/>
        </p:nvSpPr>
        <p:spPr>
          <a:xfrm>
            <a:off x="885770" y="5853847"/>
            <a:ext cx="9980349" cy="802986"/>
          </a:xfrm>
          <a:prstGeom prst="rect">
            <a:avLst/>
          </a:prstGeom>
        </p:spPr>
        <p:txBody>
          <a:bodyPr vert="horz" lIns="0" tIns="0" rIns="0" bIns="0" rtlCol="0">
            <a:noAutofit/>
          </a:bodyPr>
          <a:lstStyle>
            <a:lvl1pPr marL="228594" indent="-228594" algn="l" defTabSz="914377" rtl="0" eaLnBrk="1" latinLnBrk="0" hangingPunct="1">
              <a:lnSpc>
                <a:spcPts val="2200"/>
              </a:lnSpc>
              <a:spcBef>
                <a:spcPts val="0"/>
              </a:spcBef>
              <a:buFont typeface="Arial" panose="020B0604020202020204" pitchFamily="34" charset="0"/>
              <a:buChar char="•"/>
              <a:defRPr sz="1800" kern="1200">
                <a:solidFill>
                  <a:schemeClr val="tx1"/>
                </a:solidFill>
                <a:latin typeface="+mn-lt"/>
                <a:ea typeface="+mn-ea"/>
                <a:cs typeface="Arial" panose="020B0604020202020204" pitchFamily="34" charset="0"/>
              </a:defRPr>
            </a:lvl1pPr>
            <a:lvl2pPr marL="453600" indent="-228594" algn="l" defTabSz="914377" rtl="0" eaLnBrk="1" latinLnBrk="0" hangingPunct="1">
              <a:lnSpc>
                <a:spcPts val="2200"/>
              </a:lnSpc>
              <a:spcBef>
                <a:spcPts val="0"/>
              </a:spcBef>
              <a:buFont typeface="Arial" panose="020B0604020202020204" pitchFamily="34" charset="0"/>
              <a:buChar char="•"/>
              <a:defRPr sz="1800" kern="1200" baseline="0">
                <a:solidFill>
                  <a:schemeClr val="tx1"/>
                </a:solidFill>
                <a:latin typeface="+mn-lt"/>
                <a:ea typeface="+mn-ea"/>
                <a:cs typeface="Arial" panose="020B0604020202020204" pitchFamily="34" charset="0"/>
              </a:defRPr>
            </a:lvl2pPr>
            <a:lvl3pPr marL="680400" indent="-228594" algn="l" defTabSz="914377" rtl="0" eaLnBrk="1" latinLnBrk="0" hangingPunct="1">
              <a:lnSpc>
                <a:spcPts val="2200"/>
              </a:lnSpc>
              <a:spcBef>
                <a:spcPts val="0"/>
              </a:spcBef>
              <a:buFont typeface="Arial" panose="020B0604020202020204" pitchFamily="34" charset="0"/>
              <a:buChar char="•"/>
              <a:defRPr sz="1800" kern="1200" baseline="0">
                <a:solidFill>
                  <a:schemeClr val="tx1"/>
                </a:solidFill>
                <a:latin typeface="+mn-lt"/>
                <a:ea typeface="+mn-ea"/>
                <a:cs typeface="Arial" panose="020B0604020202020204" pitchFamily="34" charset="0"/>
              </a:defRPr>
            </a:lvl3pPr>
            <a:lvl4pPr marL="907200" indent="-228594" algn="l" defTabSz="914377" rtl="0" eaLnBrk="1" latinLnBrk="0" hangingPunct="1">
              <a:lnSpc>
                <a:spcPts val="2200"/>
              </a:lnSpc>
              <a:spcBef>
                <a:spcPts val="0"/>
              </a:spcBef>
              <a:buFont typeface="Arial" panose="020B0604020202020204" pitchFamily="34" charset="0"/>
              <a:buChar char="•"/>
              <a:defRPr sz="1800" kern="1200" baseline="0">
                <a:solidFill>
                  <a:schemeClr val="tx1"/>
                </a:solidFill>
                <a:latin typeface="+mn-lt"/>
                <a:ea typeface="+mn-ea"/>
                <a:cs typeface="Arial" panose="020B0604020202020204" pitchFamily="34" charset="0"/>
              </a:defRPr>
            </a:lvl4pPr>
            <a:lvl5pPr marL="1134000" indent="-228594" algn="l" defTabSz="914377" rtl="0" eaLnBrk="1" latinLnBrk="0" hangingPunct="1">
              <a:lnSpc>
                <a:spcPts val="2200"/>
              </a:lnSpc>
              <a:spcBef>
                <a:spcPts val="0"/>
              </a:spcBef>
              <a:buFont typeface="Arial" panose="020B0604020202020204" pitchFamily="34" charset="0"/>
              <a:buChar char="•"/>
              <a:defRPr sz="1800" kern="1200" baseline="0">
                <a:solidFill>
                  <a:schemeClr val="tx1"/>
                </a:solidFill>
                <a:latin typeface="+mn-lt"/>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en-US" sz="1400" i="1"/>
              <a:t>Note: Threshold for CTDR is not yet confirmed.</a:t>
            </a:r>
          </a:p>
          <a:p>
            <a:pPr marL="0" indent="0">
              <a:lnSpc>
                <a:spcPct val="120000"/>
              </a:lnSpc>
              <a:buFont typeface="Arial" panose="020B0604020202020204" pitchFamily="34" charset="0"/>
              <a:buNone/>
            </a:pPr>
            <a:r>
              <a:rPr lang="en-US" sz="1400" i="1"/>
              <a:t>The intention is that the CTDR metric is flexible and its definition can be refined and added to (e.g. additional asset types) in the future.  This will be reviewed at least annually.</a:t>
            </a:r>
          </a:p>
        </p:txBody>
      </p:sp>
    </p:spTree>
    <p:extLst>
      <p:ext uri="{BB962C8B-B14F-4D97-AF65-F5344CB8AC3E}">
        <p14:creationId xmlns:p14="http://schemas.microsoft.com/office/powerpoint/2010/main" val="21258172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FFISYNC_CONTAIN_GUIDS" val="TRUE"/>
</p:tagLst>
</file>

<file path=ppt/tags/tag2.xml><?xml version="1.0" encoding="utf-8"?>
<p:tagLst xmlns:a="http://schemas.openxmlformats.org/drawingml/2006/main" xmlns:r="http://schemas.openxmlformats.org/officeDocument/2006/relationships" xmlns:p="http://schemas.openxmlformats.org/presentationml/2006/main">
  <p:tag name="OFFISYNC_SLIDE_GUID" val="74d96292-97d0-4b09-8994-0735856593a7"/>
</p:tagLst>
</file>

<file path=ppt/theme/theme1.xml><?xml version="1.0" encoding="utf-8"?>
<a:theme xmlns:a="http://schemas.openxmlformats.org/drawingml/2006/main" name="Standard Chartered">
  <a:themeElements>
    <a:clrScheme name="Standard Chartered Colours">
      <a:dk1>
        <a:srgbClr val="525355"/>
      </a:dk1>
      <a:lt1>
        <a:srgbClr val="FFFFFF"/>
      </a:lt1>
      <a:dk2>
        <a:srgbClr val="525355"/>
      </a:dk2>
      <a:lt2>
        <a:srgbClr val="FFFFFF"/>
      </a:lt2>
      <a:accent1>
        <a:srgbClr val="0473EA"/>
      </a:accent1>
      <a:accent2>
        <a:srgbClr val="38D200"/>
      </a:accent2>
      <a:accent3>
        <a:srgbClr val="D4D4D4"/>
      </a:accent3>
      <a:accent4>
        <a:srgbClr val="0083B3"/>
      </a:accent4>
      <a:accent5>
        <a:srgbClr val="20ACFF"/>
      </a:accent5>
      <a:accent6>
        <a:srgbClr val="52DAFF"/>
      </a:accent6>
      <a:hlink>
        <a:srgbClr val="525355"/>
      </a:hlink>
      <a:folHlink>
        <a:srgbClr val="52535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Accent 7">
      <a:srgbClr val="3BEB8D"/>
    </a:custClr>
    <a:custClr name="70% of SC Green">
      <a:srgbClr val="74DF4C"/>
    </a:custClr>
    <a:custClr name="50% of SC Green">
      <a:srgbClr val="9BE880"/>
    </a:custClr>
    <a:custClr name="20% of SC Green">
      <a:srgbClr val="D7F6CC"/>
    </a:custClr>
    <a:custClr name="70% of SC Blue">
      <a:srgbClr val="4F9DF0"/>
    </a:custClr>
    <a:custClr name="50% of SC Blue">
      <a:srgbClr val="81B9F4"/>
    </a:custClr>
    <a:custClr name="20% of SC Blue">
      <a:srgbClr val="CDE3FB"/>
    </a:custClr>
    <a:custClr name="70% of SC Grey">
      <a:srgbClr val="868788"/>
    </a:custClr>
    <a:custClr name="50% of SC Grey">
      <a:srgbClr val="A8A9AA"/>
    </a:custClr>
    <a:custClr name="25% of SC Grey">
      <a:srgbClr val="D4D4D4"/>
    </a:custClr>
    <a:custClr name="15% of SC Grey">
      <a:srgbClr val="E5E5E5"/>
    </a:custClr>
  </a:custClrLst>
  <a:extLst>
    <a:ext uri="{05A4C25C-085E-4340-85A3-A5531E510DB2}">
      <thm15:themeFamily xmlns:thm15="http://schemas.microsoft.com/office/thememl/2012/main" name="Standard Chartered" id="{C8E03503-E082-2F4B-923F-E7E947988A83}" vid="{8C62C1AB-8DCE-0841-9A24-180CBCC2DE2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6D4EDB0D6B543409A7EBCAF124BE19F" ma:contentTypeVersion="9" ma:contentTypeDescription="Create a new document." ma:contentTypeScope="" ma:versionID="33b1f07eb1795fc0bf5d9bda80b6acb3">
  <xsd:schema xmlns:xsd="http://www.w3.org/2001/XMLSchema" xmlns:xs="http://www.w3.org/2001/XMLSchema" xmlns:p="http://schemas.microsoft.com/office/2006/metadata/properties" xmlns:ns3="cf9f6827-e89b-4141-bb25-86f1cfe96c6d" targetNamespace="http://schemas.microsoft.com/office/2006/metadata/properties" ma:root="true" ma:fieldsID="4e18c6da494a8d11574f755c993fb1e2" ns3:_="">
    <xsd:import namespace="cf9f6827-e89b-4141-bb25-86f1cfe96c6d"/>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9f6827-e89b-4141-bb25-86f1cfe96c6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6EAFCCC-E488-4971-90B0-133A91C8A5AD}">
  <ds:schemaRefs>
    <ds:schemaRef ds:uri="http://schemas.microsoft.com/sharepoint/v3/contenttype/forms"/>
  </ds:schemaRefs>
</ds:datastoreItem>
</file>

<file path=customXml/itemProps2.xml><?xml version="1.0" encoding="utf-8"?>
<ds:datastoreItem xmlns:ds="http://schemas.openxmlformats.org/officeDocument/2006/customXml" ds:itemID="{7770DCDC-A34C-4434-82CC-275B07A5135B}">
  <ds:schemaRefs>
    <ds:schemaRef ds:uri="cf9f6827-e89b-4141-bb25-86f1cfe96c6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74B9C71-E1AD-4557-AD3C-8E3DD242BA6D}">
  <ds:schemaRefs>
    <ds:schemaRef ds:uri="cf9f6827-e89b-4141-bb25-86f1cfe96c6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0</TotalTime>
  <Words>1285</Words>
  <Application>Microsoft Office PowerPoint</Application>
  <PresentationFormat>Widescreen</PresentationFormat>
  <Paragraphs>107</Paragraphs>
  <Slides>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Cover Description</vt:lpstr>
      <vt:lpstr>Cover Title</vt:lpstr>
      <vt:lpstr>Wingdings</vt:lpstr>
      <vt:lpstr>Standard Chartered</vt:lpstr>
      <vt:lpstr>CIO Council Obsolescence Update</vt:lpstr>
      <vt:lpstr>Obsolescence overview</vt:lpstr>
      <vt:lpstr>Obsolescence Status Update (Jan 2023)</vt:lpstr>
      <vt:lpstr>Obsolescence Governance Roadmap (2023)</vt:lpstr>
      <vt:lpstr>Critical Technical Debt Ratio (CTDR) in more detail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Refresh Council</dc:title>
  <dc:creator>Panwar, Sujeet Kumar</dc:creator>
  <cp:lastModifiedBy>Rigg, James</cp:lastModifiedBy>
  <cp:revision>1</cp:revision>
  <dcterms:created xsi:type="dcterms:W3CDTF">2021-02-17T02:00:47Z</dcterms:created>
  <dcterms:modified xsi:type="dcterms:W3CDTF">2023-01-17T00:46:07Z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0x010100A6D4EDB0D6B543409A7EBCAF124BE19F</vt:lpwstr>
  </property>
  <property fmtid="{D5CDD505-2E9C-101B-9397-08002B2CF9AE}" pid="3" name="MSIP_Label_8b6621a0-77ee-4db4-a519-10fba0c026d6_Enabled">
    <vt:lpwstr>true</vt:lpwstr>
  </property>
  <property fmtid="{D5CDD505-2E9C-101B-9397-08002B2CF9AE}" pid="4" name="MSIP_Label_8b6621a0-77ee-4db4-a519-10fba0c026d6_SetDate">
    <vt:lpwstr>2022-03-04T10:17:32Z</vt:lpwstr>
  </property>
  <property fmtid="{D5CDD505-2E9C-101B-9397-08002B2CF9AE}" pid="5" name="MSIP_Label_8b6621a0-77ee-4db4-a519-10fba0c026d6_Method">
    <vt:lpwstr>Privileged</vt:lpwstr>
  </property>
  <property fmtid="{D5CDD505-2E9C-101B-9397-08002B2CF9AE}" pid="6" name="MSIP_Label_8b6621a0-77ee-4db4-a519-10fba0c026d6_Name">
    <vt:lpwstr>8b6621a0-77ee-4db4-a519-10fba0c026d6</vt:lpwstr>
  </property>
  <property fmtid="{D5CDD505-2E9C-101B-9397-08002B2CF9AE}" pid="7" name="MSIP_Label_8b6621a0-77ee-4db4-a519-10fba0c026d6_SiteId">
    <vt:lpwstr>b44900f1-2def-4c3b-9ec6-9020d604e19e</vt:lpwstr>
  </property>
  <property fmtid="{D5CDD505-2E9C-101B-9397-08002B2CF9AE}" pid="8" name="MSIP_Label_8b6621a0-77ee-4db4-a519-10fba0c026d6_ActionId">
    <vt:lpwstr>98655a2b-d815-40c3-951c-b2dc5143e0d4</vt:lpwstr>
  </property>
  <property fmtid="{D5CDD505-2E9C-101B-9397-08002B2CF9AE}" pid="9" name="MSIP_Label_8b6621a0-77ee-4db4-a519-10fba0c026d6_ContentBits">
    <vt:lpwstr>1</vt:lpwstr>
  </property>
  <property fmtid="{D5CDD505-2E9C-101B-9397-08002B2CF9AE}" pid="10" name="Jive_ModifiedButNotPublished">
    <vt:lpwstr>True</vt:lpwstr>
  </property>
</Properties>
</file>