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3" r:id="rId4"/>
    <p:sldId id="267" r:id="rId5"/>
    <p:sldId id="261" r:id="rId6"/>
    <p:sldId id="259" r:id="rId7"/>
    <p:sldId id="268" r:id="rId8"/>
    <p:sldId id="258" r:id="rId9"/>
    <p:sldId id="25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- SEPTEMBER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RANJEEV PANDEY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351</TotalTime>
  <Words>193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CODEBASICS RESUME CHALLENGE - SEPTEMBER</vt:lpstr>
      <vt:lpstr>Introduction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91934</cp:lastModifiedBy>
  <cp:revision>4</cp:revision>
  <dcterms:created xsi:type="dcterms:W3CDTF">2022-09-16T13:01:48Z</dcterms:created>
  <dcterms:modified xsi:type="dcterms:W3CDTF">2024-02-06T07:52:41Z</dcterms:modified>
</cp:coreProperties>
</file>