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76" r:id="rId7"/>
    <p:sldId id="277" r:id="rId8"/>
    <p:sldId id="265" r:id="rId9"/>
    <p:sldId id="27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</p:spPr>
        <p:txBody>
          <a:bodyPr/>
          <a:lstStyle/>
          <a:p>
            <a:r>
              <a:rPr lang="en-US" sz="5400" dirty="0"/>
              <a:t>AtliQo Telecom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000427"/>
            <a:ext cx="9500507" cy="806675"/>
          </a:xfrm>
        </p:spPr>
        <p:txBody>
          <a:bodyPr/>
          <a:lstStyle/>
          <a:p>
            <a:r>
              <a:rPr lang="en-US" dirty="0"/>
              <a:t>Ranjeev Pandey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3705B-CBD7-790B-6580-AF42432CB210}"/>
              </a:ext>
            </a:extLst>
          </p:cNvPr>
          <p:cNvSpPr txBox="1"/>
          <p:nvPr/>
        </p:nvSpPr>
        <p:spPr>
          <a:xfrm>
            <a:off x="1167493" y="3509963"/>
            <a:ext cx="434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Codebasics November Month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EAEE-D4AE-5776-31AF-9474C606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509" y="4440879"/>
            <a:ext cx="3714229" cy="22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  <a:latin typeface="poppins" panose="00000500000000000000" pitchFamily="2" charset="0"/>
              </a:rPr>
              <a:t>AtliQo is one of the leading telecom providers in India and launched it’s 5G plans in May 2022 along with other telecom providers.</a:t>
            </a:r>
          </a:p>
          <a:p>
            <a:r>
              <a:rPr lang="en-US" sz="1800" dirty="0"/>
              <a:t>However, the management noticed a decline in their active users and revenue growth post 5G launch in May 2022.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539726" y="3986784"/>
            <a:ext cx="257331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>
            <a:off x="10946674" y="3986784"/>
            <a:ext cx="593053" cy="13700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flipV="1">
            <a:off x="10469879" y="2528202"/>
            <a:ext cx="476795" cy="15351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58843F-C5C8-F18F-D02B-9AE625E14C7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5830931" y="5193649"/>
            <a:ext cx="1240428" cy="101512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D7CE7A-D247-3E6E-0F18-EC597663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06563"/>
            <a:ext cx="1654614" cy="3913441"/>
          </a:xfrm>
          <a:prstGeom prst="rect">
            <a:avLst/>
          </a:prstGeom>
        </p:spPr>
      </p:pic>
      <p:sp>
        <p:nvSpPr>
          <p:cNvPr id="18" name="Right Bracket 17">
            <a:extLst>
              <a:ext uri="{FF2B5EF4-FFF2-40B4-BE49-F238E27FC236}">
                <a16:creationId xmlns:a16="http://schemas.microsoft.com/office/drawing/2014/main" id="{4104CCF4-2752-1473-2187-756301A1EAA0}"/>
              </a:ext>
            </a:extLst>
          </p:cNvPr>
          <p:cNvSpPr/>
          <p:nvPr/>
        </p:nvSpPr>
        <p:spPr>
          <a:xfrm>
            <a:off x="3346961" y="3919794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CAE901BE-EB8A-E71E-1927-36462DDDE9AA}"/>
              </a:ext>
            </a:extLst>
          </p:cNvPr>
          <p:cNvSpPr/>
          <p:nvPr/>
        </p:nvSpPr>
        <p:spPr>
          <a:xfrm>
            <a:off x="3346961" y="1894913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0EA68-5957-23AB-CDA0-C32394996F7B}"/>
              </a:ext>
            </a:extLst>
          </p:cNvPr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5G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43401-615E-1C08-44BA-519709D36E71}"/>
              </a:ext>
            </a:extLst>
          </p:cNvPr>
          <p:cNvSpPr txBox="1"/>
          <p:nvPr/>
        </p:nvSpPr>
        <p:spPr>
          <a:xfrm>
            <a:off x="3815830" y="4487134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5G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BFFEC-8F93-B51C-FE1D-3EA94BF50B65}"/>
              </a:ext>
            </a:extLst>
          </p:cNvPr>
          <p:cNvCxnSpPr>
            <a:cxnSpLocks/>
          </p:cNvCxnSpPr>
          <p:nvPr/>
        </p:nvCxnSpPr>
        <p:spPr>
          <a:xfrm>
            <a:off x="3407214" y="3693764"/>
            <a:ext cx="474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AAD0D1-5D77-82B6-5E58-E2420D09C804}"/>
              </a:ext>
            </a:extLst>
          </p:cNvPr>
          <p:cNvSpPr txBox="1"/>
          <p:nvPr/>
        </p:nvSpPr>
        <p:spPr>
          <a:xfrm>
            <a:off x="3992322" y="3324432"/>
            <a:ext cx="350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May – 5G Implementation – No data</a:t>
            </a:r>
          </a:p>
        </p:txBody>
      </p:sp>
    </p:spTree>
    <p:extLst>
      <p:ext uri="{BB962C8B-B14F-4D97-AF65-F5344CB8AC3E}">
        <p14:creationId xmlns:p14="http://schemas.microsoft.com/office/powerpoint/2010/main" val="42944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</p:spPr>
        <p:txBody>
          <a:bodyPr/>
          <a:lstStyle/>
          <a:p>
            <a:r>
              <a:rPr lang="en-US" dirty="0"/>
              <a:t>Main KPIs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993392" y="3986784"/>
            <a:ext cx="3803666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rot="377899" flipH="1" flipV="1">
            <a:off x="2915919" y="6734434"/>
            <a:ext cx="8766047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rot="10800000" flipV="1">
            <a:off x="830742" y="1753435"/>
            <a:ext cx="9207337" cy="2666165"/>
          </a:xfrm>
        </p:spPr>
        <p:txBody>
          <a:bodyPr/>
          <a:lstStyle/>
          <a:p>
            <a:r>
              <a:rPr lang="en-US" dirty="0"/>
              <a:t>ARPU – Average Revenue Per User</a:t>
            </a:r>
          </a:p>
          <a:p>
            <a:r>
              <a:rPr lang="en-US" dirty="0"/>
              <a:t>Revenue – Revenue for all the plans</a:t>
            </a:r>
          </a:p>
          <a:p>
            <a:r>
              <a:rPr lang="en-US" dirty="0"/>
              <a:t>Active users – Number of Persons who are using the network</a:t>
            </a:r>
          </a:p>
          <a:p>
            <a:r>
              <a:rPr lang="en-US" dirty="0"/>
              <a:t>Unsubscribed users – Number of Persons who left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Mock – up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551D5-DFA7-569F-87FF-8C503279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96" y="2005689"/>
            <a:ext cx="5077878" cy="31698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F9B705-B8C2-941C-F592-B825AE72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72" y="2005689"/>
            <a:ext cx="5077878" cy="30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</p:spPr>
        <p:txBody>
          <a:bodyPr/>
          <a:lstStyle/>
          <a:p>
            <a:r>
              <a:rPr lang="en-US" dirty="0"/>
              <a:t>My Design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9B1978-2D29-7959-60C8-0CD50D402B4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075345" y="1721865"/>
            <a:ext cx="3709957" cy="3706783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AB2E1-F823-F2CD-64F6-10330FB1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6" y="1668937"/>
            <a:ext cx="3738959" cy="3828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5864D4-19EC-5AF0-F78D-EDFE457A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88" y="1600503"/>
            <a:ext cx="3739427" cy="38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 err="1"/>
              <a:t>By:Ranjeev</a:t>
            </a:r>
            <a:r>
              <a:rPr lang="en-US"/>
              <a:t>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556</TotalTime>
  <Words>143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Tenorite</vt:lpstr>
      <vt:lpstr>Office Theme</vt:lpstr>
      <vt:lpstr>AtliQo Telecom Analysis</vt:lpstr>
      <vt:lpstr>Introduction</vt:lpstr>
      <vt:lpstr>Details of Data</vt:lpstr>
      <vt:lpstr>Main KPIs</vt:lpstr>
      <vt:lpstr>Mock – up Dashboard</vt:lpstr>
      <vt:lpstr>My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AtliQo Telecom Analysis</dc:title>
  <dc:creator>RANJEEV PANDEY</dc:creator>
  <cp:lastModifiedBy>91934</cp:lastModifiedBy>
  <cp:revision>4</cp:revision>
  <dcterms:created xsi:type="dcterms:W3CDTF">2022-12-29T06:36:15Z</dcterms:created>
  <dcterms:modified xsi:type="dcterms:W3CDTF">2024-02-06T07:25:11Z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