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7D34CA-518C-4E72-A0E6-5486F76A724B}" type="datetimeFigureOut">
              <a:rPr lang="en-IN" smtClean="0"/>
              <a:t>02/04/2016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90BE7CA-5115-4B7A-8DDB-0803225A82F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GPSS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Barbershop Simulation</a:t>
            </a:r>
            <a:endParaRPr lang="en-IN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GPSS programs are not written, but a block diagram is constructed, performing some simulation.</a:t>
            </a:r>
          </a:p>
          <a:p>
            <a:endParaRPr lang="en-IN" dirty="0" smtClean="0"/>
          </a:p>
          <a:p>
            <a:r>
              <a:rPr lang="en-IN" dirty="0" smtClean="0"/>
              <a:t>It provides access to 48 different blocks to be chosen for carrying out a desired operation.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GPSS</a:t>
            </a:r>
            <a:endParaRPr lang="en-IN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640291"/>
            <a:ext cx="8229600" cy="233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Barber’s Shop – System model</a:t>
            </a:r>
            <a:endParaRPr lang="en-I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Downloads\present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14965"/>
            <a:ext cx="8229600" cy="41900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Text Window - GPSS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GENERATE – creates transactions.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GENERATE     300, 100</a:t>
            </a:r>
          </a:p>
          <a:p>
            <a:r>
              <a:rPr lang="en-IN" dirty="0" smtClean="0"/>
              <a:t>QUEUE – updates queue entity statistics.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QUEUE       Barber</a:t>
            </a:r>
          </a:p>
          <a:p>
            <a:r>
              <a:rPr lang="en-IN" dirty="0" smtClean="0"/>
              <a:t>SEIZE – active transactions waits for a ownership.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SEIZE         Barber</a:t>
            </a:r>
          </a:p>
          <a:p>
            <a:r>
              <a:rPr lang="en-IN" dirty="0" smtClean="0"/>
              <a:t>DEPART – indicates reduction in the content of queue.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DEPART     Barber</a:t>
            </a:r>
          </a:p>
          <a:p>
            <a:r>
              <a:rPr lang="en-IN" dirty="0" smtClean="0"/>
              <a:t>ADVANCE – delays progress of a transaction for a spec. Amount  of time.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ADVANCE       400, 200</a:t>
            </a:r>
            <a:endParaRPr lang="en-IN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 Description</a:t>
            </a:r>
            <a:endParaRPr lang="en-IN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RELEASE – removes the ownership of a facility</a:t>
            </a:r>
          </a:p>
          <a:p>
            <a:pPr lvl="1"/>
            <a:r>
              <a:rPr lang="en-IN" sz="2400" i="1" dirty="0" smtClean="0">
                <a:solidFill>
                  <a:schemeClr val="tx2">
                    <a:lumMod val="75000"/>
                  </a:schemeClr>
                </a:solidFill>
              </a:rPr>
              <a:t>RELEASE  Barber</a:t>
            </a:r>
          </a:p>
          <a:p>
            <a:pPr lvl="1">
              <a:buNone/>
            </a:pPr>
            <a:endParaRPr lang="en-IN" sz="2400" i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TERMINATE – reduces the active transaction from the simulation</a:t>
            </a:r>
          </a:p>
          <a:p>
            <a:pPr lvl="1"/>
            <a:r>
              <a:rPr lang="en-IN" sz="2400" i="1" dirty="0" smtClean="0">
                <a:solidFill>
                  <a:schemeClr val="tx2">
                    <a:lumMod val="75000"/>
                  </a:schemeClr>
                </a:solidFill>
              </a:rPr>
              <a:t>TERMINATE   1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 Description (contd.)</a:t>
            </a:r>
            <a:endParaRPr lang="en-IN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Downloads\present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20252"/>
            <a:ext cx="8229600" cy="43794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Report window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66</TotalTime>
  <Words>140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Barbershop Simulation</vt:lpstr>
      <vt:lpstr>GPSS</vt:lpstr>
      <vt:lpstr>Barber’s Shop – System model</vt:lpstr>
      <vt:lpstr>Model Text Window - GPSS</vt:lpstr>
      <vt:lpstr>Blocks Description</vt:lpstr>
      <vt:lpstr>Blocks Description (contd.)</vt:lpstr>
      <vt:lpstr>The Report window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 Simulation</dc:title>
  <dc:creator>ADMIN</dc:creator>
  <cp:lastModifiedBy>ADMIN</cp:lastModifiedBy>
  <cp:revision>6</cp:revision>
  <dcterms:created xsi:type="dcterms:W3CDTF">2016-04-02T07:05:11Z</dcterms:created>
  <dcterms:modified xsi:type="dcterms:W3CDTF">2016-04-02T08:11:33Z</dcterms:modified>
</cp:coreProperties>
</file>