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304" r:id="rId5"/>
    <p:sldId id="298" r:id="rId6"/>
    <p:sldId id="302" r:id="rId7"/>
    <p:sldId id="303" r:id="rId8"/>
    <p:sldId id="301" r:id="rId9"/>
    <p:sldId id="300" r:id="rId10"/>
    <p:sldId id="296" r:id="rId11"/>
    <p:sldId id="297" r:id="rId12"/>
    <p:sldId id="258" r:id="rId13"/>
    <p:sldId id="259" r:id="rId14"/>
    <p:sldId id="299" r:id="rId15"/>
    <p:sldId id="30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1"/>
    <p:restoredTop sz="95741"/>
  </p:normalViewPr>
  <p:slideViewPr>
    <p:cSldViewPr snapToGrid="0">
      <p:cViewPr varScale="1">
        <p:scale>
          <a:sx n="106" d="100"/>
          <a:sy n="106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CCADB-EBF4-554D-E91C-1C32DE1AB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6" y="643467"/>
            <a:ext cx="5975956" cy="4127545"/>
          </a:xfrm>
        </p:spPr>
        <p:txBody>
          <a:bodyPr anchor="ctr">
            <a:normAutofit/>
          </a:bodyPr>
          <a:lstStyle/>
          <a:p>
            <a:r>
              <a:rPr lang="en-US" sz="4800" dirty="0"/>
              <a:t>Java Jive JUNCTION</a:t>
            </a:r>
            <a:br>
              <a:rPr lang="en-US" sz="4800" dirty="0"/>
            </a:br>
            <a:br>
              <a:rPr lang="en-US" sz="4800" dirty="0"/>
            </a:br>
            <a:r>
              <a:rPr lang="en-US" sz="1600" dirty="0"/>
              <a:t>Coffee is a language in itself</a:t>
            </a:r>
            <a:br>
              <a:rPr lang="en-US" sz="1600" dirty="0"/>
            </a:br>
            <a:r>
              <a:rPr lang="en-US" sz="1600" dirty="0"/>
              <a:t>--- Jackie </a:t>
            </a:r>
            <a:r>
              <a:rPr lang="en-US" sz="1600" dirty="0" err="1"/>
              <a:t>chan</a:t>
            </a:r>
            <a:r>
              <a:rPr lang="en-US" sz="1600" dirty="0"/>
              <a:t>!!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7955C-E6E9-7DA0-2624-7C496E3D2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896" y="5118231"/>
            <a:ext cx="5975956" cy="97762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"Exploring the World of Coffee”</a:t>
            </a:r>
          </a:p>
          <a:p>
            <a:r>
              <a:rPr lang="en-US" dirty="0">
                <a:solidFill>
                  <a:srgbClr val="FFFFFF"/>
                </a:solidFill>
              </a:rPr>
              <a:t>Team : </a:t>
            </a:r>
            <a:r>
              <a:rPr lang="en-US" dirty="0">
                <a:solidFill>
                  <a:schemeClr val="bg1"/>
                </a:solidFill>
              </a:rPr>
              <a:t>Bryson </a:t>
            </a:r>
            <a:r>
              <a:rPr lang="en-US" dirty="0" err="1">
                <a:solidFill>
                  <a:schemeClr val="bg1"/>
                </a:solidFill>
              </a:rPr>
              <a:t>Wersonke</a:t>
            </a:r>
            <a:r>
              <a:rPr lang="en-US" dirty="0">
                <a:solidFill>
                  <a:schemeClr val="bg1"/>
                </a:solidFill>
              </a:rPr>
              <a:t>, Madhavi Pandey, Pallavi Tripathi, Ranjini Rao, </a:t>
            </a:r>
            <a:r>
              <a:rPr lang="en-US" dirty="0" err="1">
                <a:solidFill>
                  <a:schemeClr val="bg1"/>
                </a:solidFill>
              </a:rPr>
              <a:t>Reetu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Jakhar</a:t>
            </a:r>
            <a:r>
              <a:rPr lang="en-US" dirty="0">
                <a:solidFill>
                  <a:schemeClr val="bg1"/>
                </a:solidFill>
              </a:rPr>
              <a:t> &amp; Vinaya Kusuma</a:t>
            </a:r>
            <a:endParaRPr lang="en-US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offee Images - Free Download on Freepik">
            <a:extLst>
              <a:ext uri="{FF2B5EF4-FFF2-40B4-BE49-F238E27FC236}">
                <a16:creationId xmlns:a16="http://schemas.microsoft.com/office/drawing/2014/main" id="{5FCB755B-4464-E45E-1B3F-F920CDC65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 r="-2" b="-2"/>
          <a:stretch/>
        </p:blipFill>
        <p:spPr bwMode="auto">
          <a:xfrm>
            <a:off x="3179" y="-2"/>
            <a:ext cx="4651117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0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220C-47FE-B445-5618-5D1069C4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Coffee Bean Price 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74A2-83F5-827C-E4A0-D61D53E5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4AECD-8C41-9199-1BB7-AB4C19CB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57" y="1978960"/>
            <a:ext cx="8744131" cy="40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6B24-17B1-985C-4D0B-B03018E4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Coffee Bean Price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DAF84-0D7E-22E7-2360-FB93946D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71" y="2368950"/>
            <a:ext cx="10059793" cy="34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8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29E2-C65A-E72A-EAE2-06A29D9A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coffee bean Sales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9667C-DDC2-C08C-C4CF-1C43ADD51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622" y="2159256"/>
            <a:ext cx="11092137" cy="34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9D5D-D72B-5315-1984-CD943F15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coffee bean profit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CF470-8CF6-4DD8-DC9D-EB9AF83DA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30" y="2122241"/>
            <a:ext cx="11195540" cy="37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2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D608-90C4-DD67-7A30-9D0010AC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Coffee BEAN PROFIT SALES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12944-79D3-10DB-5187-06ED1697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72" y="2254175"/>
            <a:ext cx="11650456" cy="3356211"/>
          </a:xfrm>
        </p:spPr>
      </p:pic>
    </p:spTree>
    <p:extLst>
      <p:ext uri="{BB962C8B-B14F-4D97-AF65-F5344CB8AC3E}">
        <p14:creationId xmlns:p14="http://schemas.microsoft.com/office/powerpoint/2010/main" val="315997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1B65C-1ECF-B8E0-F2BF-2EDF573F74A8}"/>
              </a:ext>
            </a:extLst>
          </p:cNvPr>
          <p:cNvSpPr txBox="1"/>
          <p:nvPr/>
        </p:nvSpPr>
        <p:spPr>
          <a:xfrm>
            <a:off x="1557071" y="1584552"/>
            <a:ext cx="9099255" cy="2537251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>
                <a:solidFill>
                  <a:srgbClr val="454545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2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5B5EFA21-1D55-03F3-1E78-51A9164A1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702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C4D0E-7FF8-8815-44A6-B22D7796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Q&amp;A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9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8D75-8E99-D711-6A07-4C7C0CBB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Fun facts about coffee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7861-0AF6-DEA2-14A1-31B22352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Coffee is actually a “Fruit.”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Bees love coffee.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drink coffee in space [How cool is that!!]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world’s largest cup of coffee was 20,000 liters – made it to Guinness Book of World Records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coffee made from POO...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Coffee helps you live longer!!!!!!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word "coffee" entered the English language in the 1600s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3870B-0A6E-AF9E-1BE6-50DC7320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06B88-7FC9-76C6-5284-E1691E47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Our coffee project seeks to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provide an insight into the coffee industry in the United States and around the World.</a:t>
            </a:r>
            <a:endParaRPr lang="en-US" sz="2400" b="0" dirty="0"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We aim to provide the analysis and visualization on global coffee consumption, production, import, export.</a:t>
            </a:r>
          </a:p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We analyze the price, sales and profit data for various coffee and their roasts types available in our source dataset.</a:t>
            </a:r>
            <a:b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endParaRPr lang="en-US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46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B1D-8C84-C885-9642-9074E25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                         Project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7D7CE0-1694-4563-9710-F4A800782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631" y="2518359"/>
            <a:ext cx="10506395" cy="24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9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359C-79F1-84A3-9FD3-18E1E2C8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Coffee consumption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31EDF-B893-7807-26B6-5FC53F887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357" y="1959664"/>
            <a:ext cx="9449286" cy="4083260"/>
          </a:xfrm>
        </p:spPr>
      </p:pic>
    </p:spTree>
    <p:extLst>
      <p:ext uri="{BB962C8B-B14F-4D97-AF65-F5344CB8AC3E}">
        <p14:creationId xmlns:p14="http://schemas.microsoft.com/office/powerpoint/2010/main" val="10855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A6DA-91FE-4B2B-C3B2-136539E7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Coffee import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F31E6-766C-B471-1B88-528680E98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853753"/>
            <a:ext cx="998949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4CD-CD46-34F1-5BDF-49B75EA5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Coffee export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0A393-7AD3-D851-679B-00FFF9AE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85" y="2016125"/>
            <a:ext cx="10131830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B2-16D4-E772-2577-3BABAF45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Coffee trade and usage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E0A01-B629-15A6-B86E-F007904A8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7509"/>
            <a:ext cx="9603275" cy="39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2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C8E3-C97A-42A0-4FD1-8FA38332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World coffee production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6A83B-EF32-633F-E561-05FDE081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969630"/>
            <a:ext cx="8994278" cy="39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97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228</Words>
  <Application>Microsoft Macintosh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Meiryo</vt:lpstr>
      <vt:lpstr>-apple-system</vt:lpstr>
      <vt:lpstr>Arial</vt:lpstr>
      <vt:lpstr>Calibri</vt:lpstr>
      <vt:lpstr>Gill Sans MT</vt:lpstr>
      <vt:lpstr>Gallery</vt:lpstr>
      <vt:lpstr>Java Jive JUNCTION  Coffee is a language in itself --- Jackie chan!!</vt:lpstr>
      <vt:lpstr>                 Fun facts about coffee</vt:lpstr>
      <vt:lpstr>                           Introduction</vt:lpstr>
      <vt:lpstr>                          Project Architecture</vt:lpstr>
      <vt:lpstr>                  Coffee consumption</vt:lpstr>
      <vt:lpstr>                          Coffee import</vt:lpstr>
      <vt:lpstr>                          Coffee export</vt:lpstr>
      <vt:lpstr>       Coffee trade and usage statistics</vt:lpstr>
      <vt:lpstr>               World coffee production</vt:lpstr>
      <vt:lpstr>Coffee Bean Price Canvas</vt:lpstr>
      <vt:lpstr>Coffee Bean Price Comparison</vt:lpstr>
      <vt:lpstr>                 coffee bean Sales Summary</vt:lpstr>
      <vt:lpstr>            coffee bean profit summary</vt:lpstr>
      <vt:lpstr>Coffee BEAN PROFIT SALES SUMMARY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Jive JUNCTION  Coffee is a language in itself --- Jackie chan!!</dc:title>
  <dc:creator>Ranjini Rao</dc:creator>
  <cp:lastModifiedBy>Ranjini Rao</cp:lastModifiedBy>
  <cp:revision>22</cp:revision>
  <dcterms:created xsi:type="dcterms:W3CDTF">2024-01-05T18:30:00Z</dcterms:created>
  <dcterms:modified xsi:type="dcterms:W3CDTF">2024-01-08T23:49:43Z</dcterms:modified>
</cp:coreProperties>
</file>