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C7F8-F69D-4FF4-B164-76965D105B2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B950E-B70A-46A4-9032-69E1CDAC65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5" name="Picture 4" descr="5176cbda-a16e-467f-aa3a-49fabd594b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0"/>
            <a:ext cx="1447800" cy="1219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2400" y="457200"/>
            <a:ext cx="2667000" cy="2133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What does Predulive offers?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295400" y="2743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800" y="3352800"/>
            <a:ext cx="2362200" cy="1447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Career Awareness</a:t>
            </a:r>
            <a:endParaRPr lang="en-US" sz="2800" b="1" dirty="0"/>
          </a:p>
        </p:txBody>
      </p:sp>
      <p:sp>
        <p:nvSpPr>
          <p:cNvPr id="13" name="Down Arrow 12"/>
          <p:cNvSpPr/>
          <p:nvPr/>
        </p:nvSpPr>
        <p:spPr>
          <a:xfrm>
            <a:off x="1219200" y="49530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5486400"/>
            <a:ext cx="2438400" cy="1143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Training for Youth</a:t>
            </a:r>
            <a:endParaRPr lang="en-US" sz="2800" b="1" dirty="0"/>
          </a:p>
        </p:txBody>
      </p:sp>
      <p:sp>
        <p:nvSpPr>
          <p:cNvPr id="16" name="Right Arrow 15"/>
          <p:cNvSpPr/>
          <p:nvPr/>
        </p:nvSpPr>
        <p:spPr>
          <a:xfrm>
            <a:off x="3352800" y="5867400"/>
            <a:ext cx="2057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72200" y="5486400"/>
            <a:ext cx="2590800" cy="1143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Start meet ups</a:t>
            </a:r>
            <a:endParaRPr lang="en-US" sz="2800" b="1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7467600" y="4800600"/>
            <a:ext cx="381000" cy="533400"/>
          </a:xfrm>
          <a:prstGeom prst="downArrow">
            <a:avLst>
              <a:gd name="adj1" fmla="val 50000"/>
              <a:gd name="adj2" fmla="val 61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72200" y="3429000"/>
            <a:ext cx="25908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Rural Exposure</a:t>
            </a:r>
            <a:endParaRPr lang="en-US" sz="2800" b="1" dirty="0"/>
          </a:p>
        </p:txBody>
      </p:sp>
      <p:sp>
        <p:nvSpPr>
          <p:cNvPr id="21" name="Down Arrow 20"/>
          <p:cNvSpPr/>
          <p:nvPr/>
        </p:nvSpPr>
        <p:spPr>
          <a:xfrm rot="10619348">
            <a:off x="7326945" y="2829091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629400" y="1295400"/>
            <a:ext cx="1981200" cy="1295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And many </a:t>
            </a:r>
          </a:p>
          <a:p>
            <a:pPr algn="ctr"/>
            <a:r>
              <a:rPr lang="en-US" sz="2800" b="1" dirty="0" smtClean="0"/>
              <a:t>more…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Gallery</dc:creator>
  <cp:lastModifiedBy>Computer Gallery</cp:lastModifiedBy>
  <cp:revision>2</cp:revision>
  <dcterms:created xsi:type="dcterms:W3CDTF">2020-05-17T15:33:32Z</dcterms:created>
  <dcterms:modified xsi:type="dcterms:W3CDTF">2020-05-17T16:34:05Z</dcterms:modified>
</cp:coreProperties>
</file>