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1B162-43D9-491C-AFB2-2ABE0B49E89B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864BE0C4-5764-46B4-AA3D-18C64E1B9A2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400" b="1" dirty="0" smtClean="0"/>
            <a:t>Providing job opportunities</a:t>
          </a:r>
          <a:endParaRPr lang="en-US" sz="2400" b="1" dirty="0"/>
        </a:p>
      </dgm:t>
    </dgm:pt>
    <dgm:pt modelId="{4B238D52-4C78-46A0-BE5C-0D4B6961715A}" type="parTrans" cxnId="{F64372A8-A0F8-4B2E-8F20-CC4A99E0D5AA}">
      <dgm:prSet/>
      <dgm:spPr/>
      <dgm:t>
        <a:bodyPr/>
        <a:lstStyle/>
        <a:p>
          <a:endParaRPr lang="en-US"/>
        </a:p>
      </dgm:t>
    </dgm:pt>
    <dgm:pt modelId="{148BE904-B050-4AD9-B4B4-B9AD343113E1}" type="sibTrans" cxnId="{F64372A8-A0F8-4B2E-8F20-CC4A99E0D5AA}">
      <dgm:prSet/>
      <dgm:spPr/>
      <dgm:t>
        <a:bodyPr/>
        <a:lstStyle/>
        <a:p>
          <a:endParaRPr lang="en-US"/>
        </a:p>
      </dgm:t>
    </dgm:pt>
    <dgm:pt modelId="{BA76D870-2590-45C1-B090-FE8F0C58CA39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="1" dirty="0" smtClean="0"/>
            <a:t>Drone monitoring services</a:t>
          </a:r>
          <a:endParaRPr lang="en-US" sz="2800" b="1" dirty="0"/>
        </a:p>
      </dgm:t>
    </dgm:pt>
    <dgm:pt modelId="{F19E6A0A-68EF-466D-B68D-A9A149E9AB46}" type="parTrans" cxnId="{34418D89-F66A-4551-8FE1-8131172D5C11}">
      <dgm:prSet/>
      <dgm:spPr/>
      <dgm:t>
        <a:bodyPr/>
        <a:lstStyle/>
        <a:p>
          <a:endParaRPr lang="en-US"/>
        </a:p>
      </dgm:t>
    </dgm:pt>
    <dgm:pt modelId="{E337B20F-176B-491B-B6B1-C81ED8A1E307}" type="sibTrans" cxnId="{34418D89-F66A-4551-8FE1-8131172D5C11}">
      <dgm:prSet/>
      <dgm:spPr/>
      <dgm:t>
        <a:bodyPr/>
        <a:lstStyle/>
        <a:p>
          <a:endParaRPr lang="en-US"/>
        </a:p>
      </dgm:t>
    </dgm:pt>
    <dgm:pt modelId="{0E0C7F31-BAF7-4603-AEB1-2EA6CA284E13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="1" dirty="0" smtClean="0"/>
            <a:t>Panel Discussion</a:t>
          </a:r>
          <a:endParaRPr lang="en-US" sz="2800" b="1" dirty="0"/>
        </a:p>
      </dgm:t>
    </dgm:pt>
    <dgm:pt modelId="{D10E2FBA-C267-4A55-9F77-CD4260D8BB37}" type="parTrans" cxnId="{61EC486C-B009-40A3-BBB4-36C234CB7681}">
      <dgm:prSet/>
      <dgm:spPr/>
      <dgm:t>
        <a:bodyPr/>
        <a:lstStyle/>
        <a:p>
          <a:endParaRPr lang="en-US"/>
        </a:p>
      </dgm:t>
    </dgm:pt>
    <dgm:pt modelId="{022442D4-A4EB-4C81-A175-D3702AB49728}" type="sibTrans" cxnId="{61EC486C-B009-40A3-BBB4-36C234CB7681}">
      <dgm:prSet/>
      <dgm:spPr/>
      <dgm:t>
        <a:bodyPr/>
        <a:lstStyle/>
        <a:p>
          <a:endParaRPr lang="en-US"/>
        </a:p>
      </dgm:t>
    </dgm:pt>
    <dgm:pt modelId="{D291FDE0-F624-42AC-A566-D87DC6A563D4}" type="pres">
      <dgm:prSet presAssocID="{70A1B162-43D9-491C-AFB2-2ABE0B49E89B}" presName="Name0" presStyleCnt="0">
        <dgm:presLayoutVars>
          <dgm:dir/>
          <dgm:animLvl val="lvl"/>
          <dgm:resizeHandles val="exact"/>
        </dgm:presLayoutVars>
      </dgm:prSet>
      <dgm:spPr/>
    </dgm:pt>
    <dgm:pt modelId="{B592F04E-7194-450D-A92B-6F598CB34770}" type="pres">
      <dgm:prSet presAssocID="{864BE0C4-5764-46B4-AA3D-18C64E1B9A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62D3B75-3B82-432A-BC5F-9CB3402AFE06}" type="pres">
      <dgm:prSet presAssocID="{148BE904-B050-4AD9-B4B4-B9AD343113E1}" presName="parTxOnlySpace" presStyleCnt="0"/>
      <dgm:spPr/>
    </dgm:pt>
    <dgm:pt modelId="{32234569-56AF-4F11-BBAF-D4E250ED1AAD}" type="pres">
      <dgm:prSet presAssocID="{BA76D870-2590-45C1-B090-FE8F0C58CA3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F1447C2-94BF-4E8B-B867-3DEEC4B97EBB}" type="pres">
      <dgm:prSet presAssocID="{E337B20F-176B-491B-B6B1-C81ED8A1E307}" presName="parTxOnlySpace" presStyleCnt="0"/>
      <dgm:spPr/>
    </dgm:pt>
    <dgm:pt modelId="{A3851F19-614A-4AAF-80B9-F3F5F57FD3F3}" type="pres">
      <dgm:prSet presAssocID="{0E0C7F31-BAF7-4603-AEB1-2EA6CA284E1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95265BE-67B3-4CD2-9BA1-4B45D80C7669}" type="presOf" srcId="{70A1B162-43D9-491C-AFB2-2ABE0B49E89B}" destId="{D291FDE0-F624-42AC-A566-D87DC6A563D4}" srcOrd="0" destOrd="0" presId="urn:microsoft.com/office/officeart/2005/8/layout/chevron1"/>
    <dgm:cxn modelId="{F64372A8-A0F8-4B2E-8F20-CC4A99E0D5AA}" srcId="{70A1B162-43D9-491C-AFB2-2ABE0B49E89B}" destId="{864BE0C4-5764-46B4-AA3D-18C64E1B9A2D}" srcOrd="0" destOrd="0" parTransId="{4B238D52-4C78-46A0-BE5C-0D4B6961715A}" sibTransId="{148BE904-B050-4AD9-B4B4-B9AD343113E1}"/>
    <dgm:cxn modelId="{61EC486C-B009-40A3-BBB4-36C234CB7681}" srcId="{70A1B162-43D9-491C-AFB2-2ABE0B49E89B}" destId="{0E0C7F31-BAF7-4603-AEB1-2EA6CA284E13}" srcOrd="2" destOrd="0" parTransId="{D10E2FBA-C267-4A55-9F77-CD4260D8BB37}" sibTransId="{022442D4-A4EB-4C81-A175-D3702AB49728}"/>
    <dgm:cxn modelId="{7C7A13C6-68D6-412C-A1E0-7720770B58B4}" type="presOf" srcId="{0E0C7F31-BAF7-4603-AEB1-2EA6CA284E13}" destId="{A3851F19-614A-4AAF-80B9-F3F5F57FD3F3}" srcOrd="0" destOrd="0" presId="urn:microsoft.com/office/officeart/2005/8/layout/chevron1"/>
    <dgm:cxn modelId="{B1C1F5BD-C881-4621-96AF-B55EDC32E6A8}" type="presOf" srcId="{864BE0C4-5764-46B4-AA3D-18C64E1B9A2D}" destId="{B592F04E-7194-450D-A92B-6F598CB34770}" srcOrd="0" destOrd="0" presId="urn:microsoft.com/office/officeart/2005/8/layout/chevron1"/>
    <dgm:cxn modelId="{38570084-1135-4D1A-A95E-D6B83C42B988}" type="presOf" srcId="{BA76D870-2590-45C1-B090-FE8F0C58CA39}" destId="{32234569-56AF-4F11-BBAF-D4E250ED1AAD}" srcOrd="0" destOrd="0" presId="urn:microsoft.com/office/officeart/2005/8/layout/chevron1"/>
    <dgm:cxn modelId="{34418D89-F66A-4551-8FE1-8131172D5C11}" srcId="{70A1B162-43D9-491C-AFB2-2ABE0B49E89B}" destId="{BA76D870-2590-45C1-B090-FE8F0C58CA39}" srcOrd="1" destOrd="0" parTransId="{F19E6A0A-68EF-466D-B68D-A9A149E9AB46}" sibTransId="{E337B20F-176B-491B-B6B1-C81ED8A1E307}"/>
    <dgm:cxn modelId="{A6AAC4A5-02DE-47E0-AAA2-93F27A7A7BAD}" type="presParOf" srcId="{D291FDE0-F624-42AC-A566-D87DC6A563D4}" destId="{B592F04E-7194-450D-A92B-6F598CB34770}" srcOrd="0" destOrd="0" presId="urn:microsoft.com/office/officeart/2005/8/layout/chevron1"/>
    <dgm:cxn modelId="{9BADE366-D8C9-4B11-BF41-643753DFDAFF}" type="presParOf" srcId="{D291FDE0-F624-42AC-A566-D87DC6A563D4}" destId="{962D3B75-3B82-432A-BC5F-9CB3402AFE06}" srcOrd="1" destOrd="0" presId="urn:microsoft.com/office/officeart/2005/8/layout/chevron1"/>
    <dgm:cxn modelId="{03318B11-F9AB-4FE2-97F8-AD1B03FFB3AF}" type="presParOf" srcId="{D291FDE0-F624-42AC-A566-D87DC6A563D4}" destId="{32234569-56AF-4F11-BBAF-D4E250ED1AAD}" srcOrd="2" destOrd="0" presId="urn:microsoft.com/office/officeart/2005/8/layout/chevron1"/>
    <dgm:cxn modelId="{5560BCF5-F13A-468F-AC15-B7E0A614D62A}" type="presParOf" srcId="{D291FDE0-F624-42AC-A566-D87DC6A563D4}" destId="{5F1447C2-94BF-4E8B-B867-3DEEC4B97EBB}" srcOrd="3" destOrd="0" presId="urn:microsoft.com/office/officeart/2005/8/layout/chevron1"/>
    <dgm:cxn modelId="{148D62F6-BD76-4367-ACAD-DD4E0878C7AF}" type="presParOf" srcId="{D291FDE0-F624-42AC-A566-D87DC6A563D4}" destId="{A3851F19-614A-4AAF-80B9-F3F5F57FD3F3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D4CCD-A30B-4FC5-B694-3320095B49F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F3E1F1-BF22-4816-9948-6456C8E8B64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="1" dirty="0" smtClean="0"/>
            <a:t>Real time video streaming</a:t>
          </a:r>
          <a:r>
            <a:rPr lang="en-US" sz="2900" dirty="0" smtClean="0"/>
            <a:t> </a:t>
          </a:r>
          <a:endParaRPr lang="en-US" sz="2900" dirty="0"/>
        </a:p>
      </dgm:t>
    </dgm:pt>
    <dgm:pt modelId="{6A0129F0-F075-4242-834E-CA9363D86FF7}" type="parTrans" cxnId="{9458BF60-EFC7-43E0-92E9-82461B3A58CD}">
      <dgm:prSet/>
      <dgm:spPr/>
      <dgm:t>
        <a:bodyPr/>
        <a:lstStyle/>
        <a:p>
          <a:endParaRPr lang="en-US"/>
        </a:p>
      </dgm:t>
    </dgm:pt>
    <dgm:pt modelId="{30EE62C5-CC31-4B64-BFEE-BDED845DD53A}" type="sibTrans" cxnId="{9458BF60-EFC7-43E0-92E9-82461B3A58CD}">
      <dgm:prSet/>
      <dgm:spPr/>
      <dgm:t>
        <a:bodyPr/>
        <a:lstStyle/>
        <a:p>
          <a:endParaRPr lang="en-US"/>
        </a:p>
      </dgm:t>
    </dgm:pt>
    <dgm:pt modelId="{D42382B3-7C59-4008-BFF9-68B67ED7D7E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="1" dirty="0" smtClean="0"/>
            <a:t>City wide surveillance</a:t>
          </a:r>
          <a:endParaRPr lang="en-US" sz="2800" b="1" dirty="0"/>
        </a:p>
      </dgm:t>
    </dgm:pt>
    <dgm:pt modelId="{910A17BA-111B-416F-B7F9-F071CF04D5CF}" type="parTrans" cxnId="{AA1B6E55-4AFB-4759-8817-518720F9CE69}">
      <dgm:prSet/>
      <dgm:spPr/>
      <dgm:t>
        <a:bodyPr/>
        <a:lstStyle/>
        <a:p>
          <a:endParaRPr lang="en-US"/>
        </a:p>
      </dgm:t>
    </dgm:pt>
    <dgm:pt modelId="{6548CAE8-2C59-4E17-A087-83D4E8F42324}" type="sibTrans" cxnId="{AA1B6E55-4AFB-4759-8817-518720F9CE69}">
      <dgm:prSet/>
      <dgm:spPr/>
      <dgm:t>
        <a:bodyPr/>
        <a:lstStyle/>
        <a:p>
          <a:endParaRPr lang="en-US"/>
        </a:p>
      </dgm:t>
    </dgm:pt>
    <dgm:pt modelId="{E95A836E-63D4-44D7-8691-B71BFB64A15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400" b="1" dirty="0" smtClean="0"/>
            <a:t>Personality development</a:t>
          </a:r>
          <a:endParaRPr lang="en-US" sz="2400" b="1" dirty="0"/>
        </a:p>
      </dgm:t>
    </dgm:pt>
    <dgm:pt modelId="{7901E9DB-C5DC-4905-8E45-D14CC640182D}" type="parTrans" cxnId="{BE20CD1E-5D76-4FAB-AD10-D67CE4A656A8}">
      <dgm:prSet/>
      <dgm:spPr/>
      <dgm:t>
        <a:bodyPr/>
        <a:lstStyle/>
        <a:p>
          <a:endParaRPr lang="en-US"/>
        </a:p>
      </dgm:t>
    </dgm:pt>
    <dgm:pt modelId="{5992DC8E-A2E7-4F6B-8706-935AEC193D99}" type="sibTrans" cxnId="{BE20CD1E-5D76-4FAB-AD10-D67CE4A656A8}">
      <dgm:prSet/>
      <dgm:spPr/>
      <dgm:t>
        <a:bodyPr/>
        <a:lstStyle/>
        <a:p>
          <a:endParaRPr lang="en-US"/>
        </a:p>
      </dgm:t>
    </dgm:pt>
    <dgm:pt modelId="{9FC5C3D6-CCE8-4729-9994-EE7409E9A9EE}" type="pres">
      <dgm:prSet presAssocID="{D5BD4CCD-A30B-4FC5-B694-3320095B49FE}" presName="Name0" presStyleCnt="0">
        <dgm:presLayoutVars>
          <dgm:dir/>
          <dgm:animLvl val="lvl"/>
          <dgm:resizeHandles val="exact"/>
        </dgm:presLayoutVars>
      </dgm:prSet>
      <dgm:spPr/>
    </dgm:pt>
    <dgm:pt modelId="{ABBD2980-9868-4868-B387-EB3343AE582E}" type="pres">
      <dgm:prSet presAssocID="{39F3E1F1-BF22-4816-9948-6456C8E8B6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12844-A632-4743-86F9-82E2087B4099}" type="pres">
      <dgm:prSet presAssocID="{30EE62C5-CC31-4B64-BFEE-BDED845DD53A}" presName="parTxOnlySpace" presStyleCnt="0"/>
      <dgm:spPr/>
    </dgm:pt>
    <dgm:pt modelId="{4352B06E-6AC1-4E2E-B60C-EB25ADE876CD}" type="pres">
      <dgm:prSet presAssocID="{D42382B3-7C59-4008-BFF9-68B67ED7D7E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FBABA-20CD-45FA-ADA2-AC6D2951E549}" type="pres">
      <dgm:prSet presAssocID="{6548CAE8-2C59-4E17-A087-83D4E8F42324}" presName="parTxOnlySpace" presStyleCnt="0"/>
      <dgm:spPr/>
    </dgm:pt>
    <dgm:pt modelId="{AB54C579-CDE4-4298-AE67-F8D40820477C}" type="pres">
      <dgm:prSet presAssocID="{E95A836E-63D4-44D7-8691-B71BFB64A15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C26949-BB1E-474A-9992-1FC604B48C02}" type="presOf" srcId="{D42382B3-7C59-4008-BFF9-68B67ED7D7ED}" destId="{4352B06E-6AC1-4E2E-B60C-EB25ADE876CD}" srcOrd="0" destOrd="0" presId="urn:microsoft.com/office/officeart/2005/8/layout/chevron1"/>
    <dgm:cxn modelId="{E8142531-805D-48B7-9412-1C5A092B3093}" type="presOf" srcId="{39F3E1F1-BF22-4816-9948-6456C8E8B64A}" destId="{ABBD2980-9868-4868-B387-EB3343AE582E}" srcOrd="0" destOrd="0" presId="urn:microsoft.com/office/officeart/2005/8/layout/chevron1"/>
    <dgm:cxn modelId="{AA1B6E55-4AFB-4759-8817-518720F9CE69}" srcId="{D5BD4CCD-A30B-4FC5-B694-3320095B49FE}" destId="{D42382B3-7C59-4008-BFF9-68B67ED7D7ED}" srcOrd="1" destOrd="0" parTransId="{910A17BA-111B-416F-B7F9-F071CF04D5CF}" sibTransId="{6548CAE8-2C59-4E17-A087-83D4E8F42324}"/>
    <dgm:cxn modelId="{9458BF60-EFC7-43E0-92E9-82461B3A58CD}" srcId="{D5BD4CCD-A30B-4FC5-B694-3320095B49FE}" destId="{39F3E1F1-BF22-4816-9948-6456C8E8B64A}" srcOrd="0" destOrd="0" parTransId="{6A0129F0-F075-4242-834E-CA9363D86FF7}" sibTransId="{30EE62C5-CC31-4B64-BFEE-BDED845DD53A}"/>
    <dgm:cxn modelId="{BE20CD1E-5D76-4FAB-AD10-D67CE4A656A8}" srcId="{D5BD4CCD-A30B-4FC5-B694-3320095B49FE}" destId="{E95A836E-63D4-44D7-8691-B71BFB64A15A}" srcOrd="2" destOrd="0" parTransId="{7901E9DB-C5DC-4905-8E45-D14CC640182D}" sibTransId="{5992DC8E-A2E7-4F6B-8706-935AEC193D99}"/>
    <dgm:cxn modelId="{44093A70-91F9-4012-B723-9A261309C67D}" type="presOf" srcId="{D5BD4CCD-A30B-4FC5-B694-3320095B49FE}" destId="{9FC5C3D6-CCE8-4729-9994-EE7409E9A9EE}" srcOrd="0" destOrd="0" presId="urn:microsoft.com/office/officeart/2005/8/layout/chevron1"/>
    <dgm:cxn modelId="{E414B7AC-7120-4634-87FA-18A5B3BEC45A}" type="presOf" srcId="{E95A836E-63D4-44D7-8691-B71BFB64A15A}" destId="{AB54C579-CDE4-4298-AE67-F8D40820477C}" srcOrd="0" destOrd="0" presId="urn:microsoft.com/office/officeart/2005/8/layout/chevron1"/>
    <dgm:cxn modelId="{D089E8E8-2F9C-4910-B907-AD99B1B1AC63}" type="presParOf" srcId="{9FC5C3D6-CCE8-4729-9994-EE7409E9A9EE}" destId="{ABBD2980-9868-4868-B387-EB3343AE582E}" srcOrd="0" destOrd="0" presId="urn:microsoft.com/office/officeart/2005/8/layout/chevron1"/>
    <dgm:cxn modelId="{B9833B43-4F03-4AF4-9705-172BD7DD79D3}" type="presParOf" srcId="{9FC5C3D6-CCE8-4729-9994-EE7409E9A9EE}" destId="{3D312844-A632-4743-86F9-82E2087B4099}" srcOrd="1" destOrd="0" presId="urn:microsoft.com/office/officeart/2005/8/layout/chevron1"/>
    <dgm:cxn modelId="{A93F673B-864D-459D-97EA-88C2315B8C59}" type="presParOf" srcId="{9FC5C3D6-CCE8-4729-9994-EE7409E9A9EE}" destId="{4352B06E-6AC1-4E2E-B60C-EB25ADE876CD}" srcOrd="2" destOrd="0" presId="urn:microsoft.com/office/officeart/2005/8/layout/chevron1"/>
    <dgm:cxn modelId="{32F89769-9BCD-4D3E-8662-C0495CD755DD}" type="presParOf" srcId="{9FC5C3D6-CCE8-4729-9994-EE7409E9A9EE}" destId="{B39FBABA-20CD-45FA-ADA2-AC6D2951E549}" srcOrd="3" destOrd="0" presId="urn:microsoft.com/office/officeart/2005/8/layout/chevron1"/>
    <dgm:cxn modelId="{41923E99-0D44-436A-BCF2-E9557F1030BA}" type="presParOf" srcId="{9FC5C3D6-CCE8-4729-9994-EE7409E9A9EE}" destId="{AB54C579-CDE4-4298-AE67-F8D40820477C}" srcOrd="4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B3BA-CBB8-494F-A95F-0A4E07BABB8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CFFB-BC18-437E-8E1C-80E6229856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2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0" y="0"/>
          <a:ext cx="9144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0" y="4953000"/>
          <a:ext cx="91440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Gallery</dc:creator>
  <cp:lastModifiedBy>Computer Gallery</cp:lastModifiedBy>
  <cp:revision>1</cp:revision>
  <dcterms:created xsi:type="dcterms:W3CDTF">2020-05-17T16:15:17Z</dcterms:created>
  <dcterms:modified xsi:type="dcterms:W3CDTF">2020-05-17T16:27:20Z</dcterms:modified>
</cp:coreProperties>
</file>