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20"/>
  </p:notesMasterIdLst>
  <p:sldIdLst>
    <p:sldId id="288" r:id="rId2"/>
    <p:sldId id="257" r:id="rId3"/>
    <p:sldId id="263" r:id="rId4"/>
    <p:sldId id="272" r:id="rId5"/>
    <p:sldId id="273" r:id="rId6"/>
    <p:sldId id="271" r:id="rId7"/>
    <p:sldId id="274" r:id="rId8"/>
    <p:sldId id="262" r:id="rId9"/>
    <p:sldId id="281" r:id="rId10"/>
    <p:sldId id="283" r:id="rId11"/>
    <p:sldId id="284" r:id="rId12"/>
    <p:sldId id="290" r:id="rId13"/>
    <p:sldId id="291" r:id="rId14"/>
    <p:sldId id="292" r:id="rId15"/>
    <p:sldId id="287" r:id="rId16"/>
    <p:sldId id="280" r:id="rId17"/>
    <p:sldId id="289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4059C-8092-5D30-32FD-53A83B92A98B}" v="1" dt="2022-10-26T11:24:03.787"/>
    <p1510:client id="{2F0C2064-E50A-FC8D-0571-29E441A7198E}" v="209" dt="2022-10-26T18:03:46.035"/>
    <p1510:client id="{5416E5CD-A50E-1203-7D5D-6C0B5CC19D7A}" v="797" dt="2022-10-26T06:28:58.921"/>
    <p1510:client id="{5F7D5BA0-E7A4-4E45-B3A8-286F5BFC0F06}" v="268" dt="2022-10-26T05:15:37.626"/>
    <p1510:client id="{DF52F12E-C366-15C6-7C64-B7FEFEFC5AC9}" v="361" dt="2022-10-26T10:47:56.290"/>
    <p1510:client id="{E953FC6C-9C03-DC0B-9DE2-90CBFD06BB9E}" v="4" dt="2022-10-26T11:12:53.556"/>
    <p1510:client id="{E99CA8C8-970F-3C2C-6307-91A02648EDFE}" v="82" dt="2022-10-26T09:02:31.708"/>
    <p1510:client id="{EAF4064A-C173-FBCE-476B-F66A79FBD5E3}" v="347" dt="2022-10-26T05:53:05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A00D5-E0F5-4444-BE86-62AD5B5808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6F9E8AA-4113-4A52-B842-92A7B56CA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Introduction</a:t>
          </a:r>
        </a:p>
      </dgm:t>
    </dgm:pt>
    <dgm:pt modelId="{B8D72B5A-558F-48F3-AAC3-A97012F7AECE}" type="parTrans" cxnId="{6F3DCB91-71CA-4807-877B-07B60BEEAD55}">
      <dgm:prSet/>
      <dgm:spPr/>
      <dgm:t>
        <a:bodyPr/>
        <a:lstStyle/>
        <a:p>
          <a:endParaRPr lang="en-US"/>
        </a:p>
      </dgm:t>
    </dgm:pt>
    <dgm:pt modelId="{03D2CF81-2B29-4340-A842-14825EAE21F5}" type="sibTrans" cxnId="{6F3DCB91-71CA-4807-877B-07B60BEEAD55}">
      <dgm:prSet/>
      <dgm:spPr/>
      <dgm:t>
        <a:bodyPr/>
        <a:lstStyle/>
        <a:p>
          <a:endParaRPr lang="en-US"/>
        </a:p>
      </dgm:t>
    </dgm:pt>
    <dgm:pt modelId="{913D233A-867F-44BE-AB8B-9FA004C2781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/>
              <a:ea typeface="Calibri"/>
              <a:cs typeface="Calibri"/>
            </a:rPr>
            <a:t>Purpose of IAS</a:t>
          </a:r>
        </a:p>
      </dgm:t>
    </dgm:pt>
    <dgm:pt modelId="{B4374AB7-C598-4FFE-9529-CC4EFC9B62FC}" type="parTrans" cxnId="{3197BD09-9A84-4F9F-9EC9-5423715E3B17}">
      <dgm:prSet/>
      <dgm:spPr/>
      <dgm:t>
        <a:bodyPr/>
        <a:lstStyle/>
        <a:p>
          <a:endParaRPr lang="en-US"/>
        </a:p>
      </dgm:t>
    </dgm:pt>
    <dgm:pt modelId="{A3E91A64-E13F-4C9C-80D9-0783A68747F6}" type="sibTrans" cxnId="{3197BD09-9A84-4F9F-9EC9-5423715E3B17}">
      <dgm:prSet/>
      <dgm:spPr/>
      <dgm:t>
        <a:bodyPr/>
        <a:lstStyle/>
        <a:p>
          <a:endParaRPr lang="en-US"/>
        </a:p>
      </dgm:t>
    </dgm:pt>
    <dgm:pt modelId="{D6E5B49D-3157-4A06-909B-346096FA0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Data Flow Diagram</a:t>
          </a:r>
        </a:p>
      </dgm:t>
    </dgm:pt>
    <dgm:pt modelId="{3128F059-8E3B-4C0B-A99F-B26F5E535CD8}" type="parTrans" cxnId="{D4A577F0-0764-471F-BE2C-D9AB93C55D3E}">
      <dgm:prSet/>
      <dgm:spPr/>
      <dgm:t>
        <a:bodyPr/>
        <a:lstStyle/>
        <a:p>
          <a:endParaRPr lang="en-US"/>
        </a:p>
      </dgm:t>
    </dgm:pt>
    <dgm:pt modelId="{93CFD88D-2317-479A-82D9-4122B362DB31}" type="sibTrans" cxnId="{D4A577F0-0764-471F-BE2C-D9AB93C55D3E}">
      <dgm:prSet/>
      <dgm:spPr/>
      <dgm:t>
        <a:bodyPr/>
        <a:lstStyle/>
        <a:p>
          <a:endParaRPr lang="en-US"/>
        </a:p>
      </dgm:t>
    </dgm:pt>
    <dgm:pt modelId="{38BC924E-7006-4AD4-A30E-4EA1B14969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Functions</a:t>
          </a:r>
        </a:p>
      </dgm:t>
    </dgm:pt>
    <dgm:pt modelId="{89C947C0-F082-4675-85BA-D0C10B4A8720}" type="parTrans" cxnId="{35664D5C-8BB6-428A-AC56-4AEB29EF9959}">
      <dgm:prSet/>
      <dgm:spPr/>
      <dgm:t>
        <a:bodyPr/>
        <a:lstStyle/>
        <a:p>
          <a:endParaRPr lang="en-US"/>
        </a:p>
      </dgm:t>
    </dgm:pt>
    <dgm:pt modelId="{F13CC07B-8A48-4ED0-9CFA-C80C3FEF99DD}" type="sibTrans" cxnId="{35664D5C-8BB6-428A-AC56-4AEB29EF9959}">
      <dgm:prSet/>
      <dgm:spPr/>
      <dgm:t>
        <a:bodyPr/>
        <a:lstStyle/>
        <a:p>
          <a:endParaRPr lang="en-US"/>
        </a:p>
      </dgm:t>
    </dgm:pt>
    <dgm:pt modelId="{FB413D69-7A2D-43BC-B30A-612C90C320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Non-functional Requirements</a:t>
          </a:r>
        </a:p>
      </dgm:t>
    </dgm:pt>
    <dgm:pt modelId="{FC693A25-E757-433E-A08D-D4BEDBC08F05}" type="parTrans" cxnId="{A21A1FBA-D528-41EB-8592-2ACA222B6E95}">
      <dgm:prSet/>
      <dgm:spPr/>
      <dgm:t>
        <a:bodyPr/>
        <a:lstStyle/>
        <a:p>
          <a:endParaRPr lang="en-US"/>
        </a:p>
      </dgm:t>
    </dgm:pt>
    <dgm:pt modelId="{7505ED56-6F31-4C13-9390-228177AB5B24}" type="sibTrans" cxnId="{A21A1FBA-D528-41EB-8592-2ACA222B6E95}">
      <dgm:prSet/>
      <dgm:spPr/>
      <dgm:t>
        <a:bodyPr/>
        <a:lstStyle/>
        <a:p>
          <a:endParaRPr lang="en-US"/>
        </a:p>
      </dgm:t>
    </dgm:pt>
    <dgm:pt modelId="{CA185C16-4C99-41A6-8AC4-84D37B547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ea typeface="Calibri"/>
              <a:cs typeface="Calibri"/>
            </a:rPr>
            <a:t>Conclusion</a:t>
          </a:r>
        </a:p>
      </dgm:t>
    </dgm:pt>
    <dgm:pt modelId="{07CEB742-A1CA-498D-A002-EC69197301BB}" type="parTrans" cxnId="{59D9B206-E73F-4A4A-8023-1C1090274EDE}">
      <dgm:prSet/>
      <dgm:spPr/>
      <dgm:t>
        <a:bodyPr/>
        <a:lstStyle/>
        <a:p>
          <a:endParaRPr lang="en-US"/>
        </a:p>
      </dgm:t>
    </dgm:pt>
    <dgm:pt modelId="{B8AC18D5-1D0C-4D9F-AEF5-85AA374BF59C}" type="sibTrans" cxnId="{59D9B206-E73F-4A4A-8023-1C1090274EDE}">
      <dgm:prSet/>
      <dgm:spPr/>
      <dgm:t>
        <a:bodyPr/>
        <a:lstStyle/>
        <a:p>
          <a:endParaRPr lang="en-US"/>
        </a:p>
      </dgm:t>
    </dgm:pt>
    <dgm:pt modelId="{5FCC3954-DB21-4088-B208-4428613698F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/>
              <a:cs typeface="Calibri"/>
            </a:rPr>
            <a:t>Advantages of IAS</a:t>
          </a:r>
        </a:p>
      </dgm:t>
    </dgm:pt>
    <dgm:pt modelId="{499FB1C2-40DD-4571-A594-F84259020B54}" type="parTrans" cxnId="{454123CB-95A6-4EA1-B841-026088CC3A48}">
      <dgm:prSet/>
      <dgm:spPr/>
      <dgm:t>
        <a:bodyPr/>
        <a:lstStyle/>
        <a:p>
          <a:endParaRPr lang="en-IN"/>
        </a:p>
      </dgm:t>
    </dgm:pt>
    <dgm:pt modelId="{8D621425-128F-423E-8230-D77655CBA97E}" type="sibTrans" cxnId="{454123CB-95A6-4EA1-B841-026088CC3A48}">
      <dgm:prSet/>
      <dgm:spPr/>
      <dgm:t>
        <a:bodyPr/>
        <a:lstStyle/>
        <a:p>
          <a:endParaRPr lang="en-IN"/>
        </a:p>
      </dgm:t>
    </dgm:pt>
    <dgm:pt modelId="{859B0E7C-41F2-4394-8CE5-317E4F281065}" type="pres">
      <dgm:prSet presAssocID="{BD6A00D5-E0F5-4444-BE86-62AD5B5808EA}" presName="root" presStyleCnt="0">
        <dgm:presLayoutVars>
          <dgm:dir/>
          <dgm:resizeHandles val="exact"/>
        </dgm:presLayoutVars>
      </dgm:prSet>
      <dgm:spPr/>
    </dgm:pt>
    <dgm:pt modelId="{302E523A-0ECE-4215-B8BE-B47B652D694D}" type="pres">
      <dgm:prSet presAssocID="{86F9E8AA-4113-4A52-B842-92A7B56CA33A}" presName="compNode" presStyleCnt="0"/>
      <dgm:spPr/>
    </dgm:pt>
    <dgm:pt modelId="{29655C54-A02F-4F3D-8C75-E772E0ACCCE9}" type="pres">
      <dgm:prSet presAssocID="{86F9E8AA-4113-4A52-B842-92A7B56CA33A}" presName="bgRect" presStyleLbl="bgShp" presStyleIdx="0" presStyleCnt="7"/>
      <dgm:spPr/>
    </dgm:pt>
    <dgm:pt modelId="{35DB9249-9662-4133-B2FD-9EF6E1A606FB}" type="pres">
      <dgm:prSet presAssocID="{86F9E8AA-4113-4A52-B842-92A7B56CA33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50A15FD1-F78A-41AD-9D81-953240DC8FF5}" type="pres">
      <dgm:prSet presAssocID="{86F9E8AA-4113-4A52-B842-92A7B56CA33A}" presName="spaceRect" presStyleCnt="0"/>
      <dgm:spPr/>
    </dgm:pt>
    <dgm:pt modelId="{64F4994B-6EC5-47F3-ABA0-4FAE16AA210C}" type="pres">
      <dgm:prSet presAssocID="{86F9E8AA-4113-4A52-B842-92A7B56CA33A}" presName="parTx" presStyleLbl="revTx" presStyleIdx="0" presStyleCnt="7">
        <dgm:presLayoutVars>
          <dgm:chMax val="0"/>
          <dgm:chPref val="0"/>
        </dgm:presLayoutVars>
      </dgm:prSet>
      <dgm:spPr/>
    </dgm:pt>
    <dgm:pt modelId="{68442B44-18CE-4C20-8349-2DA9F2F72521}" type="pres">
      <dgm:prSet presAssocID="{03D2CF81-2B29-4340-A842-14825EAE21F5}" presName="sibTrans" presStyleCnt="0"/>
      <dgm:spPr/>
    </dgm:pt>
    <dgm:pt modelId="{2A2CE90F-00EE-47B6-95B7-C7707109BA08}" type="pres">
      <dgm:prSet presAssocID="{913D233A-867F-44BE-AB8B-9FA004C2781C}" presName="compNode" presStyleCnt="0"/>
      <dgm:spPr/>
    </dgm:pt>
    <dgm:pt modelId="{D223CED2-7CBF-4263-AE68-27FC0161AE85}" type="pres">
      <dgm:prSet presAssocID="{913D233A-867F-44BE-AB8B-9FA004C2781C}" presName="bgRect" presStyleLbl="bgShp" presStyleIdx="1" presStyleCnt="7"/>
      <dgm:spPr/>
    </dgm:pt>
    <dgm:pt modelId="{C22B6B8F-EFB6-468D-80A9-E321AC092CE5}" type="pres">
      <dgm:prSet presAssocID="{913D233A-867F-44BE-AB8B-9FA004C2781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1491AF9B-D2D5-4A0E-9663-899023741ED3}" type="pres">
      <dgm:prSet presAssocID="{913D233A-867F-44BE-AB8B-9FA004C2781C}" presName="spaceRect" presStyleCnt="0"/>
      <dgm:spPr/>
    </dgm:pt>
    <dgm:pt modelId="{30AEF8B3-B3D4-4517-806A-690944DFD7EC}" type="pres">
      <dgm:prSet presAssocID="{913D233A-867F-44BE-AB8B-9FA004C2781C}" presName="parTx" presStyleLbl="revTx" presStyleIdx="1" presStyleCnt="7">
        <dgm:presLayoutVars>
          <dgm:chMax val="0"/>
          <dgm:chPref val="0"/>
        </dgm:presLayoutVars>
      </dgm:prSet>
      <dgm:spPr/>
    </dgm:pt>
    <dgm:pt modelId="{11CE7130-83F7-4539-875D-62F52D59205D}" type="pres">
      <dgm:prSet presAssocID="{A3E91A64-E13F-4C9C-80D9-0783A68747F6}" presName="sibTrans" presStyleCnt="0"/>
      <dgm:spPr/>
    </dgm:pt>
    <dgm:pt modelId="{65E9909F-E4D0-453D-9700-347CE1E0D090}" type="pres">
      <dgm:prSet presAssocID="{D6E5B49D-3157-4A06-909B-346096FA0170}" presName="compNode" presStyleCnt="0"/>
      <dgm:spPr/>
    </dgm:pt>
    <dgm:pt modelId="{B06F765D-6EF2-4E69-A6E4-C490F026385B}" type="pres">
      <dgm:prSet presAssocID="{D6E5B49D-3157-4A06-909B-346096FA0170}" presName="bgRect" presStyleLbl="bgShp" presStyleIdx="2" presStyleCnt="7"/>
      <dgm:spPr/>
    </dgm:pt>
    <dgm:pt modelId="{23FD99D2-8BA1-4B1D-8E29-EEE8F44753AD}" type="pres">
      <dgm:prSet presAssocID="{D6E5B49D-3157-4A06-909B-346096FA017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CE9FF3CC-A291-4BAF-B16B-6499A02F4A48}" type="pres">
      <dgm:prSet presAssocID="{D6E5B49D-3157-4A06-909B-346096FA0170}" presName="spaceRect" presStyleCnt="0"/>
      <dgm:spPr/>
    </dgm:pt>
    <dgm:pt modelId="{C769BFDE-D843-4AFD-AB46-6791CC39E945}" type="pres">
      <dgm:prSet presAssocID="{D6E5B49D-3157-4A06-909B-346096FA0170}" presName="parTx" presStyleLbl="revTx" presStyleIdx="2" presStyleCnt="7">
        <dgm:presLayoutVars>
          <dgm:chMax val="0"/>
          <dgm:chPref val="0"/>
        </dgm:presLayoutVars>
      </dgm:prSet>
      <dgm:spPr/>
    </dgm:pt>
    <dgm:pt modelId="{3D212B3D-F999-4141-9391-828F54F7EB68}" type="pres">
      <dgm:prSet presAssocID="{93CFD88D-2317-479A-82D9-4122B362DB31}" presName="sibTrans" presStyleCnt="0"/>
      <dgm:spPr/>
    </dgm:pt>
    <dgm:pt modelId="{468AAADF-6F4D-4DA6-9C8C-AA2556A4E691}" type="pres">
      <dgm:prSet presAssocID="{5FCC3954-DB21-4088-B208-4428613698F9}" presName="compNode" presStyleCnt="0"/>
      <dgm:spPr/>
    </dgm:pt>
    <dgm:pt modelId="{F0721EEB-4BCC-467F-93E6-E0FE8B317577}" type="pres">
      <dgm:prSet presAssocID="{5FCC3954-DB21-4088-B208-4428613698F9}" presName="bgRect" presStyleLbl="bgShp" presStyleIdx="3" presStyleCnt="7"/>
      <dgm:spPr/>
    </dgm:pt>
    <dgm:pt modelId="{D19B2AB9-186A-4AEA-81D5-7E88431B1047}" type="pres">
      <dgm:prSet presAssocID="{5FCC3954-DB21-4088-B208-4428613698F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 outline"/>
        </a:ext>
      </dgm:extLst>
    </dgm:pt>
    <dgm:pt modelId="{675C7EB1-E15E-4EC4-A4B4-D81AEF0B5FAD}" type="pres">
      <dgm:prSet presAssocID="{5FCC3954-DB21-4088-B208-4428613698F9}" presName="spaceRect" presStyleCnt="0"/>
      <dgm:spPr/>
    </dgm:pt>
    <dgm:pt modelId="{ACAC0075-40AA-4AF5-843F-7F0AD1EAA492}" type="pres">
      <dgm:prSet presAssocID="{5FCC3954-DB21-4088-B208-4428613698F9}" presName="parTx" presStyleLbl="revTx" presStyleIdx="3" presStyleCnt="7">
        <dgm:presLayoutVars>
          <dgm:chMax val="0"/>
          <dgm:chPref val="0"/>
        </dgm:presLayoutVars>
      </dgm:prSet>
      <dgm:spPr/>
    </dgm:pt>
    <dgm:pt modelId="{C57515A3-F45A-49C6-8E54-C3E7E0B81BA1}" type="pres">
      <dgm:prSet presAssocID="{8D621425-128F-423E-8230-D77655CBA97E}" presName="sibTrans" presStyleCnt="0"/>
      <dgm:spPr/>
    </dgm:pt>
    <dgm:pt modelId="{685231E1-9AC6-48E7-8C83-85D38D36E4D5}" type="pres">
      <dgm:prSet presAssocID="{38BC924E-7006-4AD4-A30E-4EA1B1496987}" presName="compNode" presStyleCnt="0"/>
      <dgm:spPr/>
    </dgm:pt>
    <dgm:pt modelId="{2C4786C7-239D-4F4B-AB46-7BCB507E4A3A}" type="pres">
      <dgm:prSet presAssocID="{38BC924E-7006-4AD4-A30E-4EA1B1496987}" presName="bgRect" presStyleLbl="bgShp" presStyleIdx="4" presStyleCnt="7"/>
      <dgm:spPr/>
    </dgm:pt>
    <dgm:pt modelId="{ABDEE29E-0BCA-42F4-A2A6-C301AB4109AC}" type="pres">
      <dgm:prSet presAssocID="{38BC924E-7006-4AD4-A30E-4EA1B149698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3FC8C08-1792-4010-83A5-D3B8D2FB71D5}" type="pres">
      <dgm:prSet presAssocID="{38BC924E-7006-4AD4-A30E-4EA1B1496987}" presName="spaceRect" presStyleCnt="0"/>
      <dgm:spPr/>
    </dgm:pt>
    <dgm:pt modelId="{58E4076E-298A-418E-98D1-07083775C459}" type="pres">
      <dgm:prSet presAssocID="{38BC924E-7006-4AD4-A30E-4EA1B1496987}" presName="parTx" presStyleLbl="revTx" presStyleIdx="4" presStyleCnt="7">
        <dgm:presLayoutVars>
          <dgm:chMax val="0"/>
          <dgm:chPref val="0"/>
        </dgm:presLayoutVars>
      </dgm:prSet>
      <dgm:spPr/>
    </dgm:pt>
    <dgm:pt modelId="{DC637BC8-2A90-4A60-BB82-3D12B2574676}" type="pres">
      <dgm:prSet presAssocID="{F13CC07B-8A48-4ED0-9CFA-C80C3FEF99DD}" presName="sibTrans" presStyleCnt="0"/>
      <dgm:spPr/>
    </dgm:pt>
    <dgm:pt modelId="{133C8614-E724-49B1-AE64-BA0DF4725709}" type="pres">
      <dgm:prSet presAssocID="{FB413D69-7A2D-43BC-B30A-612C90C320FE}" presName="compNode" presStyleCnt="0"/>
      <dgm:spPr/>
    </dgm:pt>
    <dgm:pt modelId="{F745FDEE-177A-40E8-8533-2DB2C4AF77E6}" type="pres">
      <dgm:prSet presAssocID="{FB413D69-7A2D-43BC-B30A-612C90C320FE}" presName="bgRect" presStyleLbl="bgShp" presStyleIdx="5" presStyleCnt="7"/>
      <dgm:spPr/>
    </dgm:pt>
    <dgm:pt modelId="{2575B5A0-FF7F-4DA5-881A-70CB86D21A36}" type="pres">
      <dgm:prSet presAssocID="{FB413D69-7A2D-43BC-B30A-612C90C320F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79A368EE-3E64-48C5-9556-AFC28F7AFCD9}" type="pres">
      <dgm:prSet presAssocID="{FB413D69-7A2D-43BC-B30A-612C90C320FE}" presName="spaceRect" presStyleCnt="0"/>
      <dgm:spPr/>
    </dgm:pt>
    <dgm:pt modelId="{7C7646CD-D02F-4B54-8936-D8E2D4042BDE}" type="pres">
      <dgm:prSet presAssocID="{FB413D69-7A2D-43BC-B30A-612C90C320FE}" presName="parTx" presStyleLbl="revTx" presStyleIdx="5" presStyleCnt="7">
        <dgm:presLayoutVars>
          <dgm:chMax val="0"/>
          <dgm:chPref val="0"/>
        </dgm:presLayoutVars>
      </dgm:prSet>
      <dgm:spPr/>
    </dgm:pt>
    <dgm:pt modelId="{FFCD4A8A-270C-4681-8D37-224C3DA88DBA}" type="pres">
      <dgm:prSet presAssocID="{7505ED56-6F31-4C13-9390-228177AB5B24}" presName="sibTrans" presStyleCnt="0"/>
      <dgm:spPr/>
    </dgm:pt>
    <dgm:pt modelId="{43B0B473-C90F-47C8-B0EB-B6CC4166B028}" type="pres">
      <dgm:prSet presAssocID="{CA185C16-4C99-41A6-8AC4-84D37B547D09}" presName="compNode" presStyleCnt="0"/>
      <dgm:spPr/>
    </dgm:pt>
    <dgm:pt modelId="{537F007A-4A23-4999-B25D-84772AB1A6DA}" type="pres">
      <dgm:prSet presAssocID="{CA185C16-4C99-41A6-8AC4-84D37B547D09}" presName="bgRect" presStyleLbl="bgShp" presStyleIdx="6" presStyleCnt="7"/>
      <dgm:spPr/>
    </dgm:pt>
    <dgm:pt modelId="{77177250-16D1-4662-908A-74669F6D475E}" type="pres">
      <dgm:prSet presAssocID="{CA185C16-4C99-41A6-8AC4-84D37B547D0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0981616F-68B6-492A-B87A-43FBA74DA850}" type="pres">
      <dgm:prSet presAssocID="{CA185C16-4C99-41A6-8AC4-84D37B547D09}" presName="spaceRect" presStyleCnt="0"/>
      <dgm:spPr/>
    </dgm:pt>
    <dgm:pt modelId="{C9F1CDC9-9652-422A-93F5-0D4226845A82}" type="pres">
      <dgm:prSet presAssocID="{CA185C16-4C99-41A6-8AC4-84D37B547D0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9D9B206-E73F-4A4A-8023-1C1090274EDE}" srcId="{BD6A00D5-E0F5-4444-BE86-62AD5B5808EA}" destId="{CA185C16-4C99-41A6-8AC4-84D37B547D09}" srcOrd="6" destOrd="0" parTransId="{07CEB742-A1CA-498D-A002-EC69197301BB}" sibTransId="{B8AC18D5-1D0C-4D9F-AEF5-85AA374BF59C}"/>
    <dgm:cxn modelId="{3197BD09-9A84-4F9F-9EC9-5423715E3B17}" srcId="{BD6A00D5-E0F5-4444-BE86-62AD5B5808EA}" destId="{913D233A-867F-44BE-AB8B-9FA004C2781C}" srcOrd="1" destOrd="0" parTransId="{B4374AB7-C598-4FFE-9529-CC4EFC9B62FC}" sibTransId="{A3E91A64-E13F-4C9C-80D9-0783A68747F6}"/>
    <dgm:cxn modelId="{F4C2E912-7EDA-487A-B20A-57EB5A364C84}" type="presOf" srcId="{CA185C16-4C99-41A6-8AC4-84D37B547D09}" destId="{C9F1CDC9-9652-422A-93F5-0D4226845A82}" srcOrd="0" destOrd="0" presId="urn:microsoft.com/office/officeart/2018/2/layout/IconVerticalSolidList"/>
    <dgm:cxn modelId="{8365B21A-E4EE-4F9D-9FF1-05CBAB0FD5B9}" type="presOf" srcId="{D6E5B49D-3157-4A06-909B-346096FA0170}" destId="{C769BFDE-D843-4AFD-AB46-6791CC39E945}" srcOrd="0" destOrd="0" presId="urn:microsoft.com/office/officeart/2018/2/layout/IconVerticalSolidList"/>
    <dgm:cxn modelId="{35664D5C-8BB6-428A-AC56-4AEB29EF9959}" srcId="{BD6A00D5-E0F5-4444-BE86-62AD5B5808EA}" destId="{38BC924E-7006-4AD4-A30E-4EA1B1496987}" srcOrd="4" destOrd="0" parTransId="{89C947C0-F082-4675-85BA-D0C10B4A8720}" sibTransId="{F13CC07B-8A48-4ED0-9CFA-C80C3FEF99DD}"/>
    <dgm:cxn modelId="{B0422D78-9FBB-4B54-A94F-C94848190AC8}" type="presOf" srcId="{5FCC3954-DB21-4088-B208-4428613698F9}" destId="{ACAC0075-40AA-4AF5-843F-7F0AD1EAA492}" srcOrd="0" destOrd="0" presId="urn:microsoft.com/office/officeart/2018/2/layout/IconVerticalSolidList"/>
    <dgm:cxn modelId="{6F3DCB91-71CA-4807-877B-07B60BEEAD55}" srcId="{BD6A00D5-E0F5-4444-BE86-62AD5B5808EA}" destId="{86F9E8AA-4113-4A52-B842-92A7B56CA33A}" srcOrd="0" destOrd="0" parTransId="{B8D72B5A-558F-48F3-AAC3-A97012F7AECE}" sibTransId="{03D2CF81-2B29-4340-A842-14825EAE21F5}"/>
    <dgm:cxn modelId="{C9CF2CB3-445A-4376-9F99-408BED642B98}" type="presOf" srcId="{86F9E8AA-4113-4A52-B842-92A7B56CA33A}" destId="{64F4994B-6EC5-47F3-ABA0-4FAE16AA210C}" srcOrd="0" destOrd="0" presId="urn:microsoft.com/office/officeart/2018/2/layout/IconVerticalSolidList"/>
    <dgm:cxn modelId="{A21A1FBA-D528-41EB-8592-2ACA222B6E95}" srcId="{BD6A00D5-E0F5-4444-BE86-62AD5B5808EA}" destId="{FB413D69-7A2D-43BC-B30A-612C90C320FE}" srcOrd="5" destOrd="0" parTransId="{FC693A25-E757-433E-A08D-D4BEDBC08F05}" sibTransId="{7505ED56-6F31-4C13-9390-228177AB5B24}"/>
    <dgm:cxn modelId="{454123CB-95A6-4EA1-B841-026088CC3A48}" srcId="{BD6A00D5-E0F5-4444-BE86-62AD5B5808EA}" destId="{5FCC3954-DB21-4088-B208-4428613698F9}" srcOrd="3" destOrd="0" parTransId="{499FB1C2-40DD-4571-A594-F84259020B54}" sibTransId="{8D621425-128F-423E-8230-D77655CBA97E}"/>
    <dgm:cxn modelId="{0B201DCC-3679-45CB-B885-D4C0483485AB}" type="presOf" srcId="{BD6A00D5-E0F5-4444-BE86-62AD5B5808EA}" destId="{859B0E7C-41F2-4394-8CE5-317E4F281065}" srcOrd="0" destOrd="0" presId="urn:microsoft.com/office/officeart/2018/2/layout/IconVerticalSolidList"/>
    <dgm:cxn modelId="{2D80ECD3-B275-474E-8502-5FE65A7AE214}" type="presOf" srcId="{913D233A-867F-44BE-AB8B-9FA004C2781C}" destId="{30AEF8B3-B3D4-4517-806A-690944DFD7EC}" srcOrd="0" destOrd="0" presId="urn:microsoft.com/office/officeart/2018/2/layout/IconVerticalSolidList"/>
    <dgm:cxn modelId="{D4A577F0-0764-471F-BE2C-D9AB93C55D3E}" srcId="{BD6A00D5-E0F5-4444-BE86-62AD5B5808EA}" destId="{D6E5B49D-3157-4A06-909B-346096FA0170}" srcOrd="2" destOrd="0" parTransId="{3128F059-8E3B-4C0B-A99F-B26F5E535CD8}" sibTransId="{93CFD88D-2317-479A-82D9-4122B362DB31}"/>
    <dgm:cxn modelId="{5F54CDF2-D954-4F1E-B73C-4DB311C0D6D9}" type="presOf" srcId="{38BC924E-7006-4AD4-A30E-4EA1B1496987}" destId="{58E4076E-298A-418E-98D1-07083775C459}" srcOrd="0" destOrd="0" presId="urn:microsoft.com/office/officeart/2018/2/layout/IconVerticalSolidList"/>
    <dgm:cxn modelId="{3EC9EAF4-58D9-48AC-9682-8931EFD82637}" type="presOf" srcId="{FB413D69-7A2D-43BC-B30A-612C90C320FE}" destId="{7C7646CD-D02F-4B54-8936-D8E2D4042BDE}" srcOrd="0" destOrd="0" presId="urn:microsoft.com/office/officeart/2018/2/layout/IconVerticalSolidList"/>
    <dgm:cxn modelId="{2F1AFBD1-8E1F-4FEE-82B1-DE62FE84E3E6}" type="presParOf" srcId="{859B0E7C-41F2-4394-8CE5-317E4F281065}" destId="{302E523A-0ECE-4215-B8BE-B47B652D694D}" srcOrd="0" destOrd="0" presId="urn:microsoft.com/office/officeart/2018/2/layout/IconVerticalSolidList"/>
    <dgm:cxn modelId="{EFB37AAC-01D0-474F-A1B5-6CF4EF39959F}" type="presParOf" srcId="{302E523A-0ECE-4215-B8BE-B47B652D694D}" destId="{29655C54-A02F-4F3D-8C75-E772E0ACCCE9}" srcOrd="0" destOrd="0" presId="urn:microsoft.com/office/officeart/2018/2/layout/IconVerticalSolidList"/>
    <dgm:cxn modelId="{44830886-3617-48AD-9C2F-4376D894370F}" type="presParOf" srcId="{302E523A-0ECE-4215-B8BE-B47B652D694D}" destId="{35DB9249-9662-4133-B2FD-9EF6E1A606FB}" srcOrd="1" destOrd="0" presId="urn:microsoft.com/office/officeart/2018/2/layout/IconVerticalSolidList"/>
    <dgm:cxn modelId="{8132F2A9-EBC3-4623-8426-71FF6ED646D9}" type="presParOf" srcId="{302E523A-0ECE-4215-B8BE-B47B652D694D}" destId="{50A15FD1-F78A-41AD-9D81-953240DC8FF5}" srcOrd="2" destOrd="0" presId="urn:microsoft.com/office/officeart/2018/2/layout/IconVerticalSolidList"/>
    <dgm:cxn modelId="{B6CF0F57-5EC9-47DE-AD98-EED627A3EC22}" type="presParOf" srcId="{302E523A-0ECE-4215-B8BE-B47B652D694D}" destId="{64F4994B-6EC5-47F3-ABA0-4FAE16AA210C}" srcOrd="3" destOrd="0" presId="urn:microsoft.com/office/officeart/2018/2/layout/IconVerticalSolidList"/>
    <dgm:cxn modelId="{AA3DF388-63F8-4AB0-8F8C-B2BCDED068DD}" type="presParOf" srcId="{859B0E7C-41F2-4394-8CE5-317E4F281065}" destId="{68442B44-18CE-4C20-8349-2DA9F2F72521}" srcOrd="1" destOrd="0" presId="urn:microsoft.com/office/officeart/2018/2/layout/IconVerticalSolidList"/>
    <dgm:cxn modelId="{005CF0AF-EBCB-4361-8E7D-B67E27D338F2}" type="presParOf" srcId="{859B0E7C-41F2-4394-8CE5-317E4F281065}" destId="{2A2CE90F-00EE-47B6-95B7-C7707109BA08}" srcOrd="2" destOrd="0" presId="urn:microsoft.com/office/officeart/2018/2/layout/IconVerticalSolidList"/>
    <dgm:cxn modelId="{8257FF5C-182F-4A08-8539-97D6554BF165}" type="presParOf" srcId="{2A2CE90F-00EE-47B6-95B7-C7707109BA08}" destId="{D223CED2-7CBF-4263-AE68-27FC0161AE85}" srcOrd="0" destOrd="0" presId="urn:microsoft.com/office/officeart/2018/2/layout/IconVerticalSolidList"/>
    <dgm:cxn modelId="{40133EB4-0123-416B-85F1-BA62363CEA43}" type="presParOf" srcId="{2A2CE90F-00EE-47B6-95B7-C7707109BA08}" destId="{C22B6B8F-EFB6-468D-80A9-E321AC092CE5}" srcOrd="1" destOrd="0" presId="urn:microsoft.com/office/officeart/2018/2/layout/IconVerticalSolidList"/>
    <dgm:cxn modelId="{E22836C4-AB95-41FD-A22F-9E241F209D23}" type="presParOf" srcId="{2A2CE90F-00EE-47B6-95B7-C7707109BA08}" destId="{1491AF9B-D2D5-4A0E-9663-899023741ED3}" srcOrd="2" destOrd="0" presId="urn:microsoft.com/office/officeart/2018/2/layout/IconVerticalSolidList"/>
    <dgm:cxn modelId="{772C3221-45FD-4EE2-928E-C75010D05F23}" type="presParOf" srcId="{2A2CE90F-00EE-47B6-95B7-C7707109BA08}" destId="{30AEF8B3-B3D4-4517-806A-690944DFD7EC}" srcOrd="3" destOrd="0" presId="urn:microsoft.com/office/officeart/2018/2/layout/IconVerticalSolidList"/>
    <dgm:cxn modelId="{F85ACD1E-243D-48C5-B992-D889CA402B0A}" type="presParOf" srcId="{859B0E7C-41F2-4394-8CE5-317E4F281065}" destId="{11CE7130-83F7-4539-875D-62F52D59205D}" srcOrd="3" destOrd="0" presId="urn:microsoft.com/office/officeart/2018/2/layout/IconVerticalSolidList"/>
    <dgm:cxn modelId="{2144B8B2-0262-4BF2-9C1F-5D1C7CD3811F}" type="presParOf" srcId="{859B0E7C-41F2-4394-8CE5-317E4F281065}" destId="{65E9909F-E4D0-453D-9700-347CE1E0D090}" srcOrd="4" destOrd="0" presId="urn:microsoft.com/office/officeart/2018/2/layout/IconVerticalSolidList"/>
    <dgm:cxn modelId="{E7CE4E85-6244-4308-BFA9-AE663E899039}" type="presParOf" srcId="{65E9909F-E4D0-453D-9700-347CE1E0D090}" destId="{B06F765D-6EF2-4E69-A6E4-C490F026385B}" srcOrd="0" destOrd="0" presId="urn:microsoft.com/office/officeart/2018/2/layout/IconVerticalSolidList"/>
    <dgm:cxn modelId="{CF02ADC5-C05F-478C-956E-A35E260F1128}" type="presParOf" srcId="{65E9909F-E4D0-453D-9700-347CE1E0D090}" destId="{23FD99D2-8BA1-4B1D-8E29-EEE8F44753AD}" srcOrd="1" destOrd="0" presId="urn:microsoft.com/office/officeart/2018/2/layout/IconVerticalSolidList"/>
    <dgm:cxn modelId="{12148F9E-4FF5-4F08-B863-09A65793FAD4}" type="presParOf" srcId="{65E9909F-E4D0-453D-9700-347CE1E0D090}" destId="{CE9FF3CC-A291-4BAF-B16B-6499A02F4A48}" srcOrd="2" destOrd="0" presId="urn:microsoft.com/office/officeart/2018/2/layout/IconVerticalSolidList"/>
    <dgm:cxn modelId="{02ABCC85-5918-47B1-82DB-3C3004F6E915}" type="presParOf" srcId="{65E9909F-E4D0-453D-9700-347CE1E0D090}" destId="{C769BFDE-D843-4AFD-AB46-6791CC39E945}" srcOrd="3" destOrd="0" presId="urn:microsoft.com/office/officeart/2018/2/layout/IconVerticalSolidList"/>
    <dgm:cxn modelId="{5FFB2EBC-9B3A-4366-837A-DD5138A8919D}" type="presParOf" srcId="{859B0E7C-41F2-4394-8CE5-317E4F281065}" destId="{3D212B3D-F999-4141-9391-828F54F7EB68}" srcOrd="5" destOrd="0" presId="urn:microsoft.com/office/officeart/2018/2/layout/IconVerticalSolidList"/>
    <dgm:cxn modelId="{D307F070-298B-479E-96F8-AA3AF49F1140}" type="presParOf" srcId="{859B0E7C-41F2-4394-8CE5-317E4F281065}" destId="{468AAADF-6F4D-4DA6-9C8C-AA2556A4E691}" srcOrd="6" destOrd="0" presId="urn:microsoft.com/office/officeart/2018/2/layout/IconVerticalSolidList"/>
    <dgm:cxn modelId="{46EC8C52-A165-496F-AEF1-2E1F4ED9A157}" type="presParOf" srcId="{468AAADF-6F4D-4DA6-9C8C-AA2556A4E691}" destId="{F0721EEB-4BCC-467F-93E6-E0FE8B317577}" srcOrd="0" destOrd="0" presId="urn:microsoft.com/office/officeart/2018/2/layout/IconVerticalSolidList"/>
    <dgm:cxn modelId="{694EF475-DF53-408E-898D-1001E391F6A5}" type="presParOf" srcId="{468AAADF-6F4D-4DA6-9C8C-AA2556A4E691}" destId="{D19B2AB9-186A-4AEA-81D5-7E88431B1047}" srcOrd="1" destOrd="0" presId="urn:microsoft.com/office/officeart/2018/2/layout/IconVerticalSolidList"/>
    <dgm:cxn modelId="{6E53058E-9951-4246-8ABF-E1BC3478B5E5}" type="presParOf" srcId="{468AAADF-6F4D-4DA6-9C8C-AA2556A4E691}" destId="{675C7EB1-E15E-4EC4-A4B4-D81AEF0B5FAD}" srcOrd="2" destOrd="0" presId="urn:microsoft.com/office/officeart/2018/2/layout/IconVerticalSolidList"/>
    <dgm:cxn modelId="{687B9A13-F64C-449E-B86D-178A256E9740}" type="presParOf" srcId="{468AAADF-6F4D-4DA6-9C8C-AA2556A4E691}" destId="{ACAC0075-40AA-4AF5-843F-7F0AD1EAA492}" srcOrd="3" destOrd="0" presId="urn:microsoft.com/office/officeart/2018/2/layout/IconVerticalSolidList"/>
    <dgm:cxn modelId="{58B27F69-F2FD-4DC4-BF8C-F4922410545F}" type="presParOf" srcId="{859B0E7C-41F2-4394-8CE5-317E4F281065}" destId="{C57515A3-F45A-49C6-8E54-C3E7E0B81BA1}" srcOrd="7" destOrd="0" presId="urn:microsoft.com/office/officeart/2018/2/layout/IconVerticalSolidList"/>
    <dgm:cxn modelId="{22D3B075-FAAC-4462-BAB1-F5568904688F}" type="presParOf" srcId="{859B0E7C-41F2-4394-8CE5-317E4F281065}" destId="{685231E1-9AC6-48E7-8C83-85D38D36E4D5}" srcOrd="8" destOrd="0" presId="urn:microsoft.com/office/officeart/2018/2/layout/IconVerticalSolidList"/>
    <dgm:cxn modelId="{06C026AA-A5A5-4AF8-89BF-71FD2ACE49D9}" type="presParOf" srcId="{685231E1-9AC6-48E7-8C83-85D38D36E4D5}" destId="{2C4786C7-239D-4F4B-AB46-7BCB507E4A3A}" srcOrd="0" destOrd="0" presId="urn:microsoft.com/office/officeart/2018/2/layout/IconVerticalSolidList"/>
    <dgm:cxn modelId="{BF7FDDA3-D6D0-40E9-90A4-467EF6110133}" type="presParOf" srcId="{685231E1-9AC6-48E7-8C83-85D38D36E4D5}" destId="{ABDEE29E-0BCA-42F4-A2A6-C301AB4109AC}" srcOrd="1" destOrd="0" presId="urn:microsoft.com/office/officeart/2018/2/layout/IconVerticalSolidList"/>
    <dgm:cxn modelId="{28686CFC-F9B9-481D-B4C1-F1A72DB82C50}" type="presParOf" srcId="{685231E1-9AC6-48E7-8C83-85D38D36E4D5}" destId="{53FC8C08-1792-4010-83A5-D3B8D2FB71D5}" srcOrd="2" destOrd="0" presId="urn:microsoft.com/office/officeart/2018/2/layout/IconVerticalSolidList"/>
    <dgm:cxn modelId="{24CBA97E-576F-40A5-B451-DD0B7995571A}" type="presParOf" srcId="{685231E1-9AC6-48E7-8C83-85D38D36E4D5}" destId="{58E4076E-298A-418E-98D1-07083775C459}" srcOrd="3" destOrd="0" presId="urn:microsoft.com/office/officeart/2018/2/layout/IconVerticalSolidList"/>
    <dgm:cxn modelId="{55FEF48E-1214-4CD6-8321-7575E6E784E3}" type="presParOf" srcId="{859B0E7C-41F2-4394-8CE5-317E4F281065}" destId="{DC637BC8-2A90-4A60-BB82-3D12B2574676}" srcOrd="9" destOrd="0" presId="urn:microsoft.com/office/officeart/2018/2/layout/IconVerticalSolidList"/>
    <dgm:cxn modelId="{5C91BFA6-1B69-46F1-B0CC-412D3028686A}" type="presParOf" srcId="{859B0E7C-41F2-4394-8CE5-317E4F281065}" destId="{133C8614-E724-49B1-AE64-BA0DF4725709}" srcOrd="10" destOrd="0" presId="urn:microsoft.com/office/officeart/2018/2/layout/IconVerticalSolidList"/>
    <dgm:cxn modelId="{A7FB4F1F-3F98-4C5B-8B4A-FF0DD5EC4A91}" type="presParOf" srcId="{133C8614-E724-49B1-AE64-BA0DF4725709}" destId="{F745FDEE-177A-40E8-8533-2DB2C4AF77E6}" srcOrd="0" destOrd="0" presId="urn:microsoft.com/office/officeart/2018/2/layout/IconVerticalSolidList"/>
    <dgm:cxn modelId="{500F0090-19B6-41A4-B373-E96952CC26AD}" type="presParOf" srcId="{133C8614-E724-49B1-AE64-BA0DF4725709}" destId="{2575B5A0-FF7F-4DA5-881A-70CB86D21A36}" srcOrd="1" destOrd="0" presId="urn:microsoft.com/office/officeart/2018/2/layout/IconVerticalSolidList"/>
    <dgm:cxn modelId="{734A65EB-AB1D-4638-93C4-96D779055303}" type="presParOf" srcId="{133C8614-E724-49B1-AE64-BA0DF4725709}" destId="{79A368EE-3E64-48C5-9556-AFC28F7AFCD9}" srcOrd="2" destOrd="0" presId="urn:microsoft.com/office/officeart/2018/2/layout/IconVerticalSolidList"/>
    <dgm:cxn modelId="{D6055925-8753-4420-B38C-C1943DC37708}" type="presParOf" srcId="{133C8614-E724-49B1-AE64-BA0DF4725709}" destId="{7C7646CD-D02F-4B54-8936-D8E2D4042BDE}" srcOrd="3" destOrd="0" presId="urn:microsoft.com/office/officeart/2018/2/layout/IconVerticalSolidList"/>
    <dgm:cxn modelId="{26DA0573-078B-4C01-AC51-40057B77427D}" type="presParOf" srcId="{859B0E7C-41F2-4394-8CE5-317E4F281065}" destId="{FFCD4A8A-270C-4681-8D37-224C3DA88DBA}" srcOrd="11" destOrd="0" presId="urn:microsoft.com/office/officeart/2018/2/layout/IconVerticalSolidList"/>
    <dgm:cxn modelId="{31674734-157C-4D61-829A-68FCAA12C3A1}" type="presParOf" srcId="{859B0E7C-41F2-4394-8CE5-317E4F281065}" destId="{43B0B473-C90F-47C8-B0EB-B6CC4166B028}" srcOrd="12" destOrd="0" presId="urn:microsoft.com/office/officeart/2018/2/layout/IconVerticalSolidList"/>
    <dgm:cxn modelId="{B189E9DC-F58C-4776-9FF8-10C6D6D56826}" type="presParOf" srcId="{43B0B473-C90F-47C8-B0EB-B6CC4166B028}" destId="{537F007A-4A23-4999-B25D-84772AB1A6DA}" srcOrd="0" destOrd="0" presId="urn:microsoft.com/office/officeart/2018/2/layout/IconVerticalSolidList"/>
    <dgm:cxn modelId="{DE964CE7-2476-4CF1-963F-36104EDA7D88}" type="presParOf" srcId="{43B0B473-C90F-47C8-B0EB-B6CC4166B028}" destId="{77177250-16D1-4662-908A-74669F6D475E}" srcOrd="1" destOrd="0" presId="urn:microsoft.com/office/officeart/2018/2/layout/IconVerticalSolidList"/>
    <dgm:cxn modelId="{26598586-6A58-48B3-A57D-1AD6551265FE}" type="presParOf" srcId="{43B0B473-C90F-47C8-B0EB-B6CC4166B028}" destId="{0981616F-68B6-492A-B87A-43FBA74DA850}" srcOrd="2" destOrd="0" presId="urn:microsoft.com/office/officeart/2018/2/layout/IconVerticalSolidList"/>
    <dgm:cxn modelId="{6D39D9EA-5505-47D2-BE24-AB822666303E}" type="presParOf" srcId="{43B0B473-C90F-47C8-B0EB-B6CC4166B028}" destId="{C9F1CDC9-9652-422A-93F5-0D4226845A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69A81D-6140-4ADC-AE99-E524DDC699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266473-6FD9-4B0E-A796-E76C1F1A70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This application allows the IAS to add new products, update and delete the product details. It can make sale, get the sale report and product report.</a:t>
          </a:r>
        </a:p>
      </dgm:t>
    </dgm:pt>
    <dgm:pt modelId="{193863D4-003C-45BC-BBF1-95E024C50185}" type="parTrans" cxnId="{FA40DE4A-06EA-43A9-A1B6-395EE87FDCE5}">
      <dgm:prSet/>
      <dgm:spPr/>
      <dgm:t>
        <a:bodyPr/>
        <a:lstStyle/>
        <a:p>
          <a:endParaRPr lang="en-US"/>
        </a:p>
      </dgm:t>
    </dgm:pt>
    <dgm:pt modelId="{69FFDC80-094D-4FE0-BFF3-0217DB2FBC7C}" type="sibTrans" cxnId="{FA40DE4A-06EA-43A9-A1B6-395EE87FDCE5}">
      <dgm:prSet/>
      <dgm:spPr/>
      <dgm:t>
        <a:bodyPr/>
        <a:lstStyle/>
        <a:p>
          <a:endParaRPr lang="en-US"/>
        </a:p>
      </dgm:t>
    </dgm:pt>
    <dgm:pt modelId="{31506B9D-EFEA-4F83-A56E-1C56DDE323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The system generates a report which shows total number of products that are purchased on the specified date, time and month.</a:t>
          </a:r>
        </a:p>
      </dgm:t>
    </dgm:pt>
    <dgm:pt modelId="{118B1165-378F-498F-9F02-EDC2FC07D179}" type="parTrans" cxnId="{5449C665-763C-4693-BE53-1818BD9C7ED7}">
      <dgm:prSet/>
      <dgm:spPr/>
      <dgm:t>
        <a:bodyPr/>
        <a:lstStyle/>
        <a:p>
          <a:endParaRPr lang="en-US"/>
        </a:p>
      </dgm:t>
    </dgm:pt>
    <dgm:pt modelId="{90E73D94-3B28-43A0-8DF4-FE8BFF06584B}" type="sibTrans" cxnId="{5449C665-763C-4693-BE53-1818BD9C7ED7}">
      <dgm:prSet/>
      <dgm:spPr/>
      <dgm:t>
        <a:bodyPr/>
        <a:lstStyle/>
        <a:p>
          <a:endParaRPr lang="en-US"/>
        </a:p>
      </dgm:t>
    </dgm:pt>
    <dgm:pt modelId="{22D3DF43-3A7A-418E-9D3F-294F22B3D2AB}" type="pres">
      <dgm:prSet presAssocID="{B369A81D-6140-4ADC-AE99-E524DDC6999A}" presName="linear" presStyleCnt="0">
        <dgm:presLayoutVars>
          <dgm:animLvl val="lvl"/>
          <dgm:resizeHandles val="exact"/>
        </dgm:presLayoutVars>
      </dgm:prSet>
      <dgm:spPr/>
    </dgm:pt>
    <dgm:pt modelId="{F23F828E-BD67-4AB9-8724-E2641AE74F42}" type="pres">
      <dgm:prSet presAssocID="{07266473-6FD9-4B0E-A796-E76C1F1A70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70EA42-F7B8-4626-8506-8CFC2FA7F540}" type="pres">
      <dgm:prSet presAssocID="{69FFDC80-094D-4FE0-BFF3-0217DB2FBC7C}" presName="spacer" presStyleCnt="0"/>
      <dgm:spPr/>
    </dgm:pt>
    <dgm:pt modelId="{568833D3-9AB2-4EA7-A846-5DEF12E3CCAD}" type="pres">
      <dgm:prSet presAssocID="{31506B9D-EFEA-4F83-A56E-1C56DDE3235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FDD6834-AFF3-4522-874E-862C0A4A2C9C}" type="presOf" srcId="{B369A81D-6140-4ADC-AE99-E524DDC6999A}" destId="{22D3DF43-3A7A-418E-9D3F-294F22B3D2AB}" srcOrd="0" destOrd="0" presId="urn:microsoft.com/office/officeart/2005/8/layout/vList2"/>
    <dgm:cxn modelId="{5449C665-763C-4693-BE53-1818BD9C7ED7}" srcId="{B369A81D-6140-4ADC-AE99-E524DDC6999A}" destId="{31506B9D-EFEA-4F83-A56E-1C56DDE3235C}" srcOrd="1" destOrd="0" parTransId="{118B1165-378F-498F-9F02-EDC2FC07D179}" sibTransId="{90E73D94-3B28-43A0-8DF4-FE8BFF06584B}"/>
    <dgm:cxn modelId="{FA40DE4A-06EA-43A9-A1B6-395EE87FDCE5}" srcId="{B369A81D-6140-4ADC-AE99-E524DDC6999A}" destId="{07266473-6FD9-4B0E-A796-E76C1F1A706F}" srcOrd="0" destOrd="0" parTransId="{193863D4-003C-45BC-BBF1-95E024C50185}" sibTransId="{69FFDC80-094D-4FE0-BFF3-0217DB2FBC7C}"/>
    <dgm:cxn modelId="{C47275BC-E30F-40DE-8D48-58671DBB1EE4}" type="presOf" srcId="{07266473-6FD9-4B0E-A796-E76C1F1A706F}" destId="{F23F828E-BD67-4AB9-8724-E2641AE74F42}" srcOrd="0" destOrd="0" presId="urn:microsoft.com/office/officeart/2005/8/layout/vList2"/>
    <dgm:cxn modelId="{D1D64DE8-5E49-44D1-AB19-944D877F20A6}" type="presOf" srcId="{31506B9D-EFEA-4F83-A56E-1C56DDE3235C}" destId="{568833D3-9AB2-4EA7-A846-5DEF12E3CCAD}" srcOrd="0" destOrd="0" presId="urn:microsoft.com/office/officeart/2005/8/layout/vList2"/>
    <dgm:cxn modelId="{E80BFA5A-3049-4D29-A8D2-FDF738D9A1DE}" type="presParOf" srcId="{22D3DF43-3A7A-418E-9D3F-294F22B3D2AB}" destId="{F23F828E-BD67-4AB9-8724-E2641AE74F42}" srcOrd="0" destOrd="0" presId="urn:microsoft.com/office/officeart/2005/8/layout/vList2"/>
    <dgm:cxn modelId="{D2802A7F-AD09-41BC-BFFD-D8F9463F889C}" type="presParOf" srcId="{22D3DF43-3A7A-418E-9D3F-294F22B3D2AB}" destId="{CE70EA42-F7B8-4626-8506-8CFC2FA7F540}" srcOrd="1" destOrd="0" presId="urn:microsoft.com/office/officeart/2005/8/layout/vList2"/>
    <dgm:cxn modelId="{B9ACDEB7-99CA-4B0C-A2E2-19E0C608E690}" type="presParOf" srcId="{22D3DF43-3A7A-418E-9D3F-294F22B3D2AB}" destId="{568833D3-9AB2-4EA7-A846-5DEF12E3CCA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FB1EA-54DA-4729-A3CD-8B9213CBC3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5F1671-A37C-4ED4-B1A6-92AE4EBA2958}">
      <dgm:prSet/>
      <dgm:spPr/>
      <dgm:t>
        <a:bodyPr/>
        <a:lstStyle/>
        <a:p>
          <a:r>
            <a:rPr lang="en-US" dirty="0"/>
            <a:t>It is used for tracking inventory levels , stocks, and sales. </a:t>
          </a:r>
        </a:p>
      </dgm:t>
    </dgm:pt>
    <dgm:pt modelId="{4D3829B4-F7BF-4C88-922D-3E515F39C87F}" type="parTrans" cxnId="{95873515-F098-4730-AEF7-2EC259A75168}">
      <dgm:prSet/>
      <dgm:spPr/>
      <dgm:t>
        <a:bodyPr/>
        <a:lstStyle/>
        <a:p>
          <a:endParaRPr lang="en-US"/>
        </a:p>
      </dgm:t>
    </dgm:pt>
    <dgm:pt modelId="{6D4C9FB9-2279-425C-AE1E-FACB54070BDB}" type="sibTrans" cxnId="{95873515-F098-4730-AEF7-2EC259A75168}">
      <dgm:prSet/>
      <dgm:spPr/>
      <dgm:t>
        <a:bodyPr/>
        <a:lstStyle/>
        <a:p>
          <a:endParaRPr lang="en-US"/>
        </a:p>
      </dgm:t>
    </dgm:pt>
    <dgm:pt modelId="{D69302DE-2B96-4AB7-A756-E4F552738191}">
      <dgm:prSet/>
      <dgm:spPr/>
      <dgm:t>
        <a:bodyPr/>
        <a:lstStyle/>
        <a:p>
          <a:r>
            <a:rPr lang="en-US" dirty="0"/>
            <a:t>Company’s use  inventory software analysis to avoid product over stock and outages.</a:t>
          </a:r>
        </a:p>
      </dgm:t>
    </dgm:pt>
    <dgm:pt modelId="{B290AE54-3771-46EA-9B53-782B603D28A9}" type="parTrans" cxnId="{424997B0-23EA-4D07-A277-BE8C0214E6F1}">
      <dgm:prSet/>
      <dgm:spPr/>
      <dgm:t>
        <a:bodyPr/>
        <a:lstStyle/>
        <a:p>
          <a:endParaRPr lang="en-US"/>
        </a:p>
      </dgm:t>
    </dgm:pt>
    <dgm:pt modelId="{F4CD66F3-2271-465D-B8E5-342327A2761E}" type="sibTrans" cxnId="{424997B0-23EA-4D07-A277-BE8C0214E6F1}">
      <dgm:prSet/>
      <dgm:spPr/>
      <dgm:t>
        <a:bodyPr/>
        <a:lstStyle/>
        <a:p>
          <a:endParaRPr lang="en-US"/>
        </a:p>
      </dgm:t>
    </dgm:pt>
    <dgm:pt modelId="{B9E257B6-8B9C-4B96-AEE5-746CA788D762}">
      <dgm:prSet/>
      <dgm:spPr/>
      <dgm:t>
        <a:bodyPr/>
        <a:lstStyle/>
        <a:p>
          <a:r>
            <a:rPr lang="en-US" dirty="0"/>
            <a:t>In this project work, we developed a IAS to manage customers &amp; resolve the issues raised by the customer.</a:t>
          </a:r>
        </a:p>
      </dgm:t>
    </dgm:pt>
    <dgm:pt modelId="{BBF4AFA2-8367-4D09-B3C9-BDB03AA0212B}" type="parTrans" cxnId="{942279F2-94FA-4C9D-BB23-63E812CD3AA9}">
      <dgm:prSet/>
      <dgm:spPr/>
      <dgm:t>
        <a:bodyPr/>
        <a:lstStyle/>
        <a:p>
          <a:endParaRPr lang="en-US"/>
        </a:p>
      </dgm:t>
    </dgm:pt>
    <dgm:pt modelId="{0C4AB39E-D23B-46C6-91E9-CE4379E0A9B3}" type="sibTrans" cxnId="{942279F2-94FA-4C9D-BB23-63E812CD3AA9}">
      <dgm:prSet/>
      <dgm:spPr/>
      <dgm:t>
        <a:bodyPr/>
        <a:lstStyle/>
        <a:p>
          <a:endParaRPr lang="en-US"/>
        </a:p>
      </dgm:t>
    </dgm:pt>
    <dgm:pt modelId="{48554C6F-7940-4E00-8D9C-FBA6F81D699A}">
      <dgm:prSet/>
      <dgm:spPr/>
      <dgm:t>
        <a:bodyPr/>
        <a:lstStyle/>
        <a:p>
          <a:r>
            <a:rPr lang="en-US" dirty="0"/>
            <a:t>Here, the database of the customer is managed by User.</a:t>
          </a:r>
        </a:p>
      </dgm:t>
    </dgm:pt>
    <dgm:pt modelId="{75175318-ED8C-4900-B25A-AE1E2D0D5CD6}" type="parTrans" cxnId="{6C941B50-9E0B-448F-B26B-7D2EFBAB7191}">
      <dgm:prSet/>
      <dgm:spPr/>
      <dgm:t>
        <a:bodyPr/>
        <a:lstStyle/>
        <a:p>
          <a:endParaRPr lang="en-US"/>
        </a:p>
      </dgm:t>
    </dgm:pt>
    <dgm:pt modelId="{CE3ED1EA-68E0-409D-B160-CF9F31D06571}" type="sibTrans" cxnId="{6C941B50-9E0B-448F-B26B-7D2EFBAB7191}">
      <dgm:prSet/>
      <dgm:spPr/>
      <dgm:t>
        <a:bodyPr/>
        <a:lstStyle/>
        <a:p>
          <a:endParaRPr lang="en-US"/>
        </a:p>
      </dgm:t>
    </dgm:pt>
    <dgm:pt modelId="{D8B18787-4FA8-43B3-B159-54557E11A5D7}">
      <dgm:prSet/>
      <dgm:spPr/>
      <dgm:t>
        <a:bodyPr/>
        <a:lstStyle/>
        <a:p>
          <a:r>
            <a:rPr lang="en-US" dirty="0"/>
            <a:t>Inventory Analysis Software(IAS) has become an important factor in business field.</a:t>
          </a:r>
        </a:p>
      </dgm:t>
    </dgm:pt>
    <dgm:pt modelId="{CE4B4588-5F9C-480F-B6DD-F6780CDD4CA4}" type="sibTrans" cxnId="{A4999786-5BB9-4886-8F47-1E7DBFACEA7E}">
      <dgm:prSet/>
      <dgm:spPr/>
      <dgm:t>
        <a:bodyPr/>
        <a:lstStyle/>
        <a:p>
          <a:endParaRPr lang="en-US"/>
        </a:p>
      </dgm:t>
    </dgm:pt>
    <dgm:pt modelId="{80A3A7B8-82C6-4E9B-8B44-E9C8477A6BEB}" type="parTrans" cxnId="{A4999786-5BB9-4886-8F47-1E7DBFACEA7E}">
      <dgm:prSet/>
      <dgm:spPr/>
      <dgm:t>
        <a:bodyPr/>
        <a:lstStyle/>
        <a:p>
          <a:endParaRPr lang="en-US"/>
        </a:p>
      </dgm:t>
    </dgm:pt>
    <dgm:pt modelId="{DC84F1FB-1478-49A3-96AA-A7C5CE2A75B8}" type="pres">
      <dgm:prSet presAssocID="{2BBFB1EA-54DA-4729-A3CD-8B9213CBC3B5}" presName="root" presStyleCnt="0">
        <dgm:presLayoutVars>
          <dgm:dir/>
          <dgm:resizeHandles val="exact"/>
        </dgm:presLayoutVars>
      </dgm:prSet>
      <dgm:spPr/>
    </dgm:pt>
    <dgm:pt modelId="{E82C453E-9B4C-47C7-B869-C9A638E4068E}" type="pres">
      <dgm:prSet presAssocID="{D8B18787-4FA8-43B3-B159-54557E11A5D7}" presName="compNode" presStyleCnt="0"/>
      <dgm:spPr/>
    </dgm:pt>
    <dgm:pt modelId="{76BCEEEC-58E3-47AA-9F66-6229E34F3278}" type="pres">
      <dgm:prSet presAssocID="{D8B18787-4FA8-43B3-B159-54557E11A5D7}" presName="bgRect" presStyleLbl="bgShp" presStyleIdx="0" presStyleCnt="5"/>
      <dgm:spPr/>
    </dgm:pt>
    <dgm:pt modelId="{B9BEA443-9F9A-4D64-A6B4-BC9E1D5FE3DA}" type="pres">
      <dgm:prSet presAssocID="{D8B18787-4FA8-43B3-B159-54557E11A5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1CD65984-0E69-4795-B9CC-FAA6EB79CD09}" type="pres">
      <dgm:prSet presAssocID="{D8B18787-4FA8-43B3-B159-54557E11A5D7}" presName="spaceRect" presStyleCnt="0"/>
      <dgm:spPr/>
    </dgm:pt>
    <dgm:pt modelId="{0BD408AC-D634-4A25-8001-49BEECBCB5D9}" type="pres">
      <dgm:prSet presAssocID="{D8B18787-4FA8-43B3-B159-54557E11A5D7}" presName="parTx" presStyleLbl="revTx" presStyleIdx="0" presStyleCnt="5">
        <dgm:presLayoutVars>
          <dgm:chMax val="0"/>
          <dgm:chPref val="0"/>
        </dgm:presLayoutVars>
      </dgm:prSet>
      <dgm:spPr/>
    </dgm:pt>
    <dgm:pt modelId="{B37F7C9C-66FE-45F9-B400-104548EA7D9B}" type="pres">
      <dgm:prSet presAssocID="{CE4B4588-5F9C-480F-B6DD-F6780CDD4CA4}" presName="sibTrans" presStyleCnt="0"/>
      <dgm:spPr/>
    </dgm:pt>
    <dgm:pt modelId="{50CE7F2B-1492-4A8C-B3DC-002B67062739}" type="pres">
      <dgm:prSet presAssocID="{185F1671-A37C-4ED4-B1A6-92AE4EBA2958}" presName="compNode" presStyleCnt="0"/>
      <dgm:spPr/>
    </dgm:pt>
    <dgm:pt modelId="{F6E7EBE9-11EE-4E42-89B7-FA8CB9B07B81}" type="pres">
      <dgm:prSet presAssocID="{185F1671-A37C-4ED4-B1A6-92AE4EBA2958}" presName="bgRect" presStyleLbl="bgShp" presStyleIdx="1" presStyleCnt="5"/>
      <dgm:spPr/>
    </dgm:pt>
    <dgm:pt modelId="{5A52913A-8F47-44D2-8CE3-CC5D68C74B29}" type="pres">
      <dgm:prSet presAssocID="{185F1671-A37C-4ED4-B1A6-92AE4EBA29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F2CB096E-7B62-4584-8D3E-6533E13A1BDE}" type="pres">
      <dgm:prSet presAssocID="{185F1671-A37C-4ED4-B1A6-92AE4EBA2958}" presName="spaceRect" presStyleCnt="0"/>
      <dgm:spPr/>
    </dgm:pt>
    <dgm:pt modelId="{820774E8-691A-49AA-98F4-2BD7F5D89F07}" type="pres">
      <dgm:prSet presAssocID="{185F1671-A37C-4ED4-B1A6-92AE4EBA2958}" presName="parTx" presStyleLbl="revTx" presStyleIdx="1" presStyleCnt="5">
        <dgm:presLayoutVars>
          <dgm:chMax val="0"/>
          <dgm:chPref val="0"/>
        </dgm:presLayoutVars>
      </dgm:prSet>
      <dgm:spPr/>
    </dgm:pt>
    <dgm:pt modelId="{4C89F0A3-3156-4214-95C5-D7A1EF960D46}" type="pres">
      <dgm:prSet presAssocID="{6D4C9FB9-2279-425C-AE1E-FACB54070BDB}" presName="sibTrans" presStyleCnt="0"/>
      <dgm:spPr/>
    </dgm:pt>
    <dgm:pt modelId="{E35ADA50-8C9A-4CF5-9B73-8A787B4338BF}" type="pres">
      <dgm:prSet presAssocID="{D69302DE-2B96-4AB7-A756-E4F552738191}" presName="compNode" presStyleCnt="0"/>
      <dgm:spPr/>
    </dgm:pt>
    <dgm:pt modelId="{0F8732D4-6775-4476-8B8D-7060C85B96DB}" type="pres">
      <dgm:prSet presAssocID="{D69302DE-2B96-4AB7-A756-E4F552738191}" presName="bgRect" presStyleLbl="bgShp" presStyleIdx="2" presStyleCnt="5"/>
      <dgm:spPr/>
    </dgm:pt>
    <dgm:pt modelId="{BE6544F0-4BB7-4921-B89C-F46903017141}" type="pres">
      <dgm:prSet presAssocID="{D69302DE-2B96-4AB7-A756-E4F5527381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6BF8A62-63D5-4BF2-8614-329FEB262127}" type="pres">
      <dgm:prSet presAssocID="{D69302DE-2B96-4AB7-A756-E4F552738191}" presName="spaceRect" presStyleCnt="0"/>
      <dgm:spPr/>
    </dgm:pt>
    <dgm:pt modelId="{72946FE3-6AF6-45C3-8431-261274DB542D}" type="pres">
      <dgm:prSet presAssocID="{D69302DE-2B96-4AB7-A756-E4F552738191}" presName="parTx" presStyleLbl="revTx" presStyleIdx="2" presStyleCnt="5">
        <dgm:presLayoutVars>
          <dgm:chMax val="0"/>
          <dgm:chPref val="0"/>
        </dgm:presLayoutVars>
      </dgm:prSet>
      <dgm:spPr/>
    </dgm:pt>
    <dgm:pt modelId="{FA33D1FF-D992-414C-AD09-3DDBEBBE94AE}" type="pres">
      <dgm:prSet presAssocID="{F4CD66F3-2271-465D-B8E5-342327A2761E}" presName="sibTrans" presStyleCnt="0"/>
      <dgm:spPr/>
    </dgm:pt>
    <dgm:pt modelId="{3A33BA29-B405-4D0A-A37F-57937D438D43}" type="pres">
      <dgm:prSet presAssocID="{B9E257B6-8B9C-4B96-AEE5-746CA788D762}" presName="compNode" presStyleCnt="0"/>
      <dgm:spPr/>
    </dgm:pt>
    <dgm:pt modelId="{6567A2C5-D597-4027-9725-AB7C0D628A62}" type="pres">
      <dgm:prSet presAssocID="{B9E257B6-8B9C-4B96-AEE5-746CA788D762}" presName="bgRect" presStyleLbl="bgShp" presStyleIdx="3" presStyleCnt="5" custLinFactNeighborX="-2507" custLinFactNeighborY="-10086"/>
      <dgm:spPr/>
    </dgm:pt>
    <dgm:pt modelId="{16A2FA67-E745-4422-A43D-0BA718B6EE94}" type="pres">
      <dgm:prSet presAssocID="{B9E257B6-8B9C-4B96-AEE5-746CA788D7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6852690-9AF1-4D4D-95B0-60CF869BB775}" type="pres">
      <dgm:prSet presAssocID="{B9E257B6-8B9C-4B96-AEE5-746CA788D762}" presName="spaceRect" presStyleCnt="0"/>
      <dgm:spPr/>
    </dgm:pt>
    <dgm:pt modelId="{2286B9B5-962C-47A8-8559-6A150A436A7A}" type="pres">
      <dgm:prSet presAssocID="{B9E257B6-8B9C-4B96-AEE5-746CA788D762}" presName="parTx" presStyleLbl="revTx" presStyleIdx="3" presStyleCnt="5" custLinFactNeighborX="-395" custLinFactNeighborY="-11966">
        <dgm:presLayoutVars>
          <dgm:chMax val="0"/>
          <dgm:chPref val="0"/>
        </dgm:presLayoutVars>
      </dgm:prSet>
      <dgm:spPr/>
    </dgm:pt>
    <dgm:pt modelId="{F43E27C0-70FB-4E9D-B3FC-BF40EF9D1C46}" type="pres">
      <dgm:prSet presAssocID="{0C4AB39E-D23B-46C6-91E9-CE4379E0A9B3}" presName="sibTrans" presStyleCnt="0"/>
      <dgm:spPr/>
    </dgm:pt>
    <dgm:pt modelId="{40A1C9FD-83AB-4EC9-859F-B70783923180}" type="pres">
      <dgm:prSet presAssocID="{48554C6F-7940-4E00-8D9C-FBA6F81D699A}" presName="compNode" presStyleCnt="0"/>
      <dgm:spPr/>
    </dgm:pt>
    <dgm:pt modelId="{9101F419-4418-4FFD-9874-3BA691231617}" type="pres">
      <dgm:prSet presAssocID="{48554C6F-7940-4E00-8D9C-FBA6F81D699A}" presName="bgRect" presStyleLbl="bgShp" presStyleIdx="4" presStyleCnt="5"/>
      <dgm:spPr/>
    </dgm:pt>
    <dgm:pt modelId="{85AB97C7-6CE4-4141-A244-DAFED28B88F1}" type="pres">
      <dgm:prSet presAssocID="{48554C6F-7940-4E00-8D9C-FBA6F81D69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4AA77E7-B922-4E49-B82B-0430A4583556}" type="pres">
      <dgm:prSet presAssocID="{48554C6F-7940-4E00-8D9C-FBA6F81D699A}" presName="spaceRect" presStyleCnt="0"/>
      <dgm:spPr/>
    </dgm:pt>
    <dgm:pt modelId="{8E698F3A-3555-4BC5-BF2C-BC6025E8DC67}" type="pres">
      <dgm:prSet presAssocID="{48554C6F-7940-4E00-8D9C-FBA6F81D699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5873515-F098-4730-AEF7-2EC259A75168}" srcId="{2BBFB1EA-54DA-4729-A3CD-8B9213CBC3B5}" destId="{185F1671-A37C-4ED4-B1A6-92AE4EBA2958}" srcOrd="1" destOrd="0" parTransId="{4D3829B4-F7BF-4C88-922D-3E515F39C87F}" sibTransId="{6D4C9FB9-2279-425C-AE1E-FACB54070BDB}"/>
    <dgm:cxn modelId="{412CF327-E882-448C-8C24-6A55F779C027}" type="presOf" srcId="{D69302DE-2B96-4AB7-A756-E4F552738191}" destId="{72946FE3-6AF6-45C3-8431-261274DB542D}" srcOrd="0" destOrd="0" presId="urn:microsoft.com/office/officeart/2018/2/layout/IconVerticalSolidList"/>
    <dgm:cxn modelId="{4C2DC832-C682-459D-90A6-DE82B3B9A484}" type="presOf" srcId="{185F1671-A37C-4ED4-B1A6-92AE4EBA2958}" destId="{820774E8-691A-49AA-98F4-2BD7F5D89F07}" srcOrd="0" destOrd="0" presId="urn:microsoft.com/office/officeart/2018/2/layout/IconVerticalSolidList"/>
    <dgm:cxn modelId="{6C941B50-9E0B-448F-B26B-7D2EFBAB7191}" srcId="{2BBFB1EA-54DA-4729-A3CD-8B9213CBC3B5}" destId="{48554C6F-7940-4E00-8D9C-FBA6F81D699A}" srcOrd="4" destOrd="0" parTransId="{75175318-ED8C-4900-B25A-AE1E2D0D5CD6}" sibTransId="{CE3ED1EA-68E0-409D-B160-CF9F31D06571}"/>
    <dgm:cxn modelId="{A4999786-5BB9-4886-8F47-1E7DBFACEA7E}" srcId="{2BBFB1EA-54DA-4729-A3CD-8B9213CBC3B5}" destId="{D8B18787-4FA8-43B3-B159-54557E11A5D7}" srcOrd="0" destOrd="0" parTransId="{80A3A7B8-82C6-4E9B-8B44-E9C8477A6BEB}" sibTransId="{CE4B4588-5F9C-480F-B6DD-F6780CDD4CA4}"/>
    <dgm:cxn modelId="{1A54E996-2C87-48B3-85DA-371C4B429C72}" type="presOf" srcId="{48554C6F-7940-4E00-8D9C-FBA6F81D699A}" destId="{8E698F3A-3555-4BC5-BF2C-BC6025E8DC67}" srcOrd="0" destOrd="0" presId="urn:microsoft.com/office/officeart/2018/2/layout/IconVerticalSolidList"/>
    <dgm:cxn modelId="{4F4B38A2-9875-4D39-9459-97E37E71590D}" type="presOf" srcId="{2BBFB1EA-54DA-4729-A3CD-8B9213CBC3B5}" destId="{DC84F1FB-1478-49A3-96AA-A7C5CE2A75B8}" srcOrd="0" destOrd="0" presId="urn:microsoft.com/office/officeart/2018/2/layout/IconVerticalSolidList"/>
    <dgm:cxn modelId="{424997B0-23EA-4D07-A277-BE8C0214E6F1}" srcId="{2BBFB1EA-54DA-4729-A3CD-8B9213CBC3B5}" destId="{D69302DE-2B96-4AB7-A756-E4F552738191}" srcOrd="2" destOrd="0" parTransId="{B290AE54-3771-46EA-9B53-782B603D28A9}" sibTransId="{F4CD66F3-2271-465D-B8E5-342327A2761E}"/>
    <dgm:cxn modelId="{6D734CC2-940D-47FF-8CA3-1C85A66E539E}" type="presOf" srcId="{B9E257B6-8B9C-4B96-AEE5-746CA788D762}" destId="{2286B9B5-962C-47A8-8559-6A150A436A7A}" srcOrd="0" destOrd="0" presId="urn:microsoft.com/office/officeart/2018/2/layout/IconVerticalSolidList"/>
    <dgm:cxn modelId="{C34537CD-B13C-42F9-BD34-A76CDDE0F4CF}" type="presOf" srcId="{D8B18787-4FA8-43B3-B159-54557E11A5D7}" destId="{0BD408AC-D634-4A25-8001-49BEECBCB5D9}" srcOrd="0" destOrd="0" presId="urn:microsoft.com/office/officeart/2018/2/layout/IconVerticalSolidList"/>
    <dgm:cxn modelId="{942279F2-94FA-4C9D-BB23-63E812CD3AA9}" srcId="{2BBFB1EA-54DA-4729-A3CD-8B9213CBC3B5}" destId="{B9E257B6-8B9C-4B96-AEE5-746CA788D762}" srcOrd="3" destOrd="0" parTransId="{BBF4AFA2-8367-4D09-B3C9-BDB03AA0212B}" sibTransId="{0C4AB39E-D23B-46C6-91E9-CE4379E0A9B3}"/>
    <dgm:cxn modelId="{4D84740B-BCD3-463F-9FE5-9D91C082E760}" type="presParOf" srcId="{DC84F1FB-1478-49A3-96AA-A7C5CE2A75B8}" destId="{E82C453E-9B4C-47C7-B869-C9A638E4068E}" srcOrd="0" destOrd="0" presId="urn:microsoft.com/office/officeart/2018/2/layout/IconVerticalSolidList"/>
    <dgm:cxn modelId="{94746C9D-AE69-41D5-AF0E-00615730C17A}" type="presParOf" srcId="{E82C453E-9B4C-47C7-B869-C9A638E4068E}" destId="{76BCEEEC-58E3-47AA-9F66-6229E34F3278}" srcOrd="0" destOrd="0" presId="urn:microsoft.com/office/officeart/2018/2/layout/IconVerticalSolidList"/>
    <dgm:cxn modelId="{003B8E85-D66F-4EA9-BE6C-E2558A720FAE}" type="presParOf" srcId="{E82C453E-9B4C-47C7-B869-C9A638E4068E}" destId="{B9BEA443-9F9A-4D64-A6B4-BC9E1D5FE3DA}" srcOrd="1" destOrd="0" presId="urn:microsoft.com/office/officeart/2018/2/layout/IconVerticalSolidList"/>
    <dgm:cxn modelId="{819D6448-AF49-41D8-8090-C80F836E3D90}" type="presParOf" srcId="{E82C453E-9B4C-47C7-B869-C9A638E4068E}" destId="{1CD65984-0E69-4795-B9CC-FAA6EB79CD09}" srcOrd="2" destOrd="0" presId="urn:microsoft.com/office/officeart/2018/2/layout/IconVerticalSolidList"/>
    <dgm:cxn modelId="{E2E94178-48A2-486A-BED4-C0B585FE6B87}" type="presParOf" srcId="{E82C453E-9B4C-47C7-B869-C9A638E4068E}" destId="{0BD408AC-D634-4A25-8001-49BEECBCB5D9}" srcOrd="3" destOrd="0" presId="urn:microsoft.com/office/officeart/2018/2/layout/IconVerticalSolidList"/>
    <dgm:cxn modelId="{76214BB9-2E5B-49A4-AABE-F781233C3502}" type="presParOf" srcId="{DC84F1FB-1478-49A3-96AA-A7C5CE2A75B8}" destId="{B37F7C9C-66FE-45F9-B400-104548EA7D9B}" srcOrd="1" destOrd="0" presId="urn:microsoft.com/office/officeart/2018/2/layout/IconVerticalSolidList"/>
    <dgm:cxn modelId="{2829FE13-12EC-4621-9A78-7A5D2C66D1CB}" type="presParOf" srcId="{DC84F1FB-1478-49A3-96AA-A7C5CE2A75B8}" destId="{50CE7F2B-1492-4A8C-B3DC-002B67062739}" srcOrd="2" destOrd="0" presId="urn:microsoft.com/office/officeart/2018/2/layout/IconVerticalSolidList"/>
    <dgm:cxn modelId="{94A14491-78A9-4E9C-AA9C-C780C67C589D}" type="presParOf" srcId="{50CE7F2B-1492-4A8C-B3DC-002B67062739}" destId="{F6E7EBE9-11EE-4E42-89B7-FA8CB9B07B81}" srcOrd="0" destOrd="0" presId="urn:microsoft.com/office/officeart/2018/2/layout/IconVerticalSolidList"/>
    <dgm:cxn modelId="{F4A19ABA-5570-46F3-9011-84FBC371DEE4}" type="presParOf" srcId="{50CE7F2B-1492-4A8C-B3DC-002B67062739}" destId="{5A52913A-8F47-44D2-8CE3-CC5D68C74B29}" srcOrd="1" destOrd="0" presId="urn:microsoft.com/office/officeart/2018/2/layout/IconVerticalSolidList"/>
    <dgm:cxn modelId="{36B062FD-9650-4599-A04A-C716636C8DA3}" type="presParOf" srcId="{50CE7F2B-1492-4A8C-B3DC-002B67062739}" destId="{F2CB096E-7B62-4584-8D3E-6533E13A1BDE}" srcOrd="2" destOrd="0" presId="urn:microsoft.com/office/officeart/2018/2/layout/IconVerticalSolidList"/>
    <dgm:cxn modelId="{FFA82C19-3103-44AA-A2F0-DE65F5CE815D}" type="presParOf" srcId="{50CE7F2B-1492-4A8C-B3DC-002B67062739}" destId="{820774E8-691A-49AA-98F4-2BD7F5D89F07}" srcOrd="3" destOrd="0" presId="urn:microsoft.com/office/officeart/2018/2/layout/IconVerticalSolidList"/>
    <dgm:cxn modelId="{38AC1D5F-AC57-4E81-898E-4AC4593FC542}" type="presParOf" srcId="{DC84F1FB-1478-49A3-96AA-A7C5CE2A75B8}" destId="{4C89F0A3-3156-4214-95C5-D7A1EF960D46}" srcOrd="3" destOrd="0" presId="urn:microsoft.com/office/officeart/2018/2/layout/IconVerticalSolidList"/>
    <dgm:cxn modelId="{3B15BADF-2381-4730-B6AA-89A53704AC81}" type="presParOf" srcId="{DC84F1FB-1478-49A3-96AA-A7C5CE2A75B8}" destId="{E35ADA50-8C9A-4CF5-9B73-8A787B4338BF}" srcOrd="4" destOrd="0" presId="urn:microsoft.com/office/officeart/2018/2/layout/IconVerticalSolidList"/>
    <dgm:cxn modelId="{9E43736F-D270-47F3-B6C8-87B43B21C40E}" type="presParOf" srcId="{E35ADA50-8C9A-4CF5-9B73-8A787B4338BF}" destId="{0F8732D4-6775-4476-8B8D-7060C85B96DB}" srcOrd="0" destOrd="0" presId="urn:microsoft.com/office/officeart/2018/2/layout/IconVerticalSolidList"/>
    <dgm:cxn modelId="{67CD79DF-0B80-4A90-8EAB-BDF0BDD687CE}" type="presParOf" srcId="{E35ADA50-8C9A-4CF5-9B73-8A787B4338BF}" destId="{BE6544F0-4BB7-4921-B89C-F46903017141}" srcOrd="1" destOrd="0" presId="urn:microsoft.com/office/officeart/2018/2/layout/IconVerticalSolidList"/>
    <dgm:cxn modelId="{D7FD369A-0BC3-4360-BFBF-F109B7ADCD82}" type="presParOf" srcId="{E35ADA50-8C9A-4CF5-9B73-8A787B4338BF}" destId="{76BF8A62-63D5-4BF2-8614-329FEB262127}" srcOrd="2" destOrd="0" presId="urn:microsoft.com/office/officeart/2018/2/layout/IconVerticalSolidList"/>
    <dgm:cxn modelId="{C85E8F3D-4CFA-4FBF-904E-85ECAFAEDB7D}" type="presParOf" srcId="{E35ADA50-8C9A-4CF5-9B73-8A787B4338BF}" destId="{72946FE3-6AF6-45C3-8431-261274DB542D}" srcOrd="3" destOrd="0" presId="urn:microsoft.com/office/officeart/2018/2/layout/IconVerticalSolidList"/>
    <dgm:cxn modelId="{2DBCD55A-5FF7-4222-B092-CFB07555D07D}" type="presParOf" srcId="{DC84F1FB-1478-49A3-96AA-A7C5CE2A75B8}" destId="{FA33D1FF-D992-414C-AD09-3DDBEBBE94AE}" srcOrd="5" destOrd="0" presId="urn:microsoft.com/office/officeart/2018/2/layout/IconVerticalSolidList"/>
    <dgm:cxn modelId="{55EBF104-5F3D-4E00-81C0-9B9D03A945F5}" type="presParOf" srcId="{DC84F1FB-1478-49A3-96AA-A7C5CE2A75B8}" destId="{3A33BA29-B405-4D0A-A37F-57937D438D43}" srcOrd="6" destOrd="0" presId="urn:microsoft.com/office/officeart/2018/2/layout/IconVerticalSolidList"/>
    <dgm:cxn modelId="{C7838D36-3959-4F6E-AB4B-4341B005F95F}" type="presParOf" srcId="{3A33BA29-B405-4D0A-A37F-57937D438D43}" destId="{6567A2C5-D597-4027-9725-AB7C0D628A62}" srcOrd="0" destOrd="0" presId="urn:microsoft.com/office/officeart/2018/2/layout/IconVerticalSolidList"/>
    <dgm:cxn modelId="{935D2909-1119-4B5E-AC84-D0881B93B257}" type="presParOf" srcId="{3A33BA29-B405-4D0A-A37F-57937D438D43}" destId="{16A2FA67-E745-4422-A43D-0BA718B6EE94}" srcOrd="1" destOrd="0" presId="urn:microsoft.com/office/officeart/2018/2/layout/IconVerticalSolidList"/>
    <dgm:cxn modelId="{80D64DD5-9BD1-4851-B606-803058E60DCC}" type="presParOf" srcId="{3A33BA29-B405-4D0A-A37F-57937D438D43}" destId="{A6852690-9AF1-4D4D-95B0-60CF869BB775}" srcOrd="2" destOrd="0" presId="urn:microsoft.com/office/officeart/2018/2/layout/IconVerticalSolidList"/>
    <dgm:cxn modelId="{2DC67746-E949-4B04-BC06-BF39654E3A60}" type="presParOf" srcId="{3A33BA29-B405-4D0A-A37F-57937D438D43}" destId="{2286B9B5-962C-47A8-8559-6A150A436A7A}" srcOrd="3" destOrd="0" presId="urn:microsoft.com/office/officeart/2018/2/layout/IconVerticalSolidList"/>
    <dgm:cxn modelId="{BDA18281-7634-4786-AEB0-47B17CAFFEFF}" type="presParOf" srcId="{DC84F1FB-1478-49A3-96AA-A7C5CE2A75B8}" destId="{F43E27C0-70FB-4E9D-B3FC-BF40EF9D1C46}" srcOrd="7" destOrd="0" presId="urn:microsoft.com/office/officeart/2018/2/layout/IconVerticalSolidList"/>
    <dgm:cxn modelId="{5D61D611-C185-44A5-BAFB-AB8707A3E3C0}" type="presParOf" srcId="{DC84F1FB-1478-49A3-96AA-A7C5CE2A75B8}" destId="{40A1C9FD-83AB-4EC9-859F-B70783923180}" srcOrd="8" destOrd="0" presId="urn:microsoft.com/office/officeart/2018/2/layout/IconVerticalSolidList"/>
    <dgm:cxn modelId="{074595B9-F102-4BB4-9AFE-D632F8E8D2FF}" type="presParOf" srcId="{40A1C9FD-83AB-4EC9-859F-B70783923180}" destId="{9101F419-4418-4FFD-9874-3BA691231617}" srcOrd="0" destOrd="0" presId="urn:microsoft.com/office/officeart/2018/2/layout/IconVerticalSolidList"/>
    <dgm:cxn modelId="{9FC0563D-F717-43E8-ACB8-66CD3F45FEB4}" type="presParOf" srcId="{40A1C9FD-83AB-4EC9-859F-B70783923180}" destId="{85AB97C7-6CE4-4141-A244-DAFED28B88F1}" srcOrd="1" destOrd="0" presId="urn:microsoft.com/office/officeart/2018/2/layout/IconVerticalSolidList"/>
    <dgm:cxn modelId="{DE506A7D-6CF4-4249-9C7C-1E1AA98074C2}" type="presParOf" srcId="{40A1C9FD-83AB-4EC9-859F-B70783923180}" destId="{E4AA77E7-B922-4E49-B82B-0430A4583556}" srcOrd="2" destOrd="0" presId="urn:microsoft.com/office/officeart/2018/2/layout/IconVerticalSolidList"/>
    <dgm:cxn modelId="{7F5E8E96-F301-49B9-98AE-738E9C4207AC}" type="presParOf" srcId="{40A1C9FD-83AB-4EC9-859F-B70783923180}" destId="{8E698F3A-3555-4BC5-BF2C-BC6025E8DC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CB7C0-1B85-4F90-BAB2-5B125523E11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A359EA-B8D3-4EC3-B225-D2E380619093}">
      <dgm:prSet/>
      <dgm:spPr/>
      <dgm:t>
        <a:bodyPr/>
        <a:lstStyle/>
        <a:p>
          <a:r>
            <a:rPr lang="en-US" dirty="0"/>
            <a:t>The IAS can enter customer details into the database for both new customers and existing customers.</a:t>
          </a:r>
        </a:p>
      </dgm:t>
    </dgm:pt>
    <dgm:pt modelId="{C210162B-8C0D-4001-8F15-2AA87E94A545}" type="parTrans" cxnId="{29494C36-74CF-403B-BF50-03FB638A0C63}">
      <dgm:prSet/>
      <dgm:spPr/>
      <dgm:t>
        <a:bodyPr/>
        <a:lstStyle/>
        <a:p>
          <a:endParaRPr lang="en-US"/>
        </a:p>
      </dgm:t>
    </dgm:pt>
    <dgm:pt modelId="{B1DE8390-CEE3-416A-87AF-D18C95102A26}" type="sibTrans" cxnId="{29494C36-74CF-403B-BF50-03FB638A0C63}">
      <dgm:prSet/>
      <dgm:spPr/>
      <dgm:t>
        <a:bodyPr/>
        <a:lstStyle/>
        <a:p>
          <a:endParaRPr lang="en-US"/>
        </a:p>
      </dgm:t>
    </dgm:pt>
    <dgm:pt modelId="{0255A3A6-A491-4112-B4E6-92E12BA2331A}">
      <dgm:prSet/>
      <dgm:spPr/>
      <dgm:t>
        <a:bodyPr/>
        <a:lstStyle/>
        <a:p>
          <a:r>
            <a:rPr lang="en-US" dirty="0"/>
            <a:t>The IAS is also responsible for modify the database of customer.</a:t>
          </a:r>
        </a:p>
      </dgm:t>
    </dgm:pt>
    <dgm:pt modelId="{05D3408E-F533-4893-8179-0E9778FAE4A8}" type="parTrans" cxnId="{954246E9-BB96-44F6-8790-646F80297562}">
      <dgm:prSet/>
      <dgm:spPr/>
      <dgm:t>
        <a:bodyPr/>
        <a:lstStyle/>
        <a:p>
          <a:endParaRPr lang="en-US"/>
        </a:p>
      </dgm:t>
    </dgm:pt>
    <dgm:pt modelId="{B885D207-9022-4851-849A-902C10B71B30}" type="sibTrans" cxnId="{954246E9-BB96-44F6-8790-646F80297562}">
      <dgm:prSet/>
      <dgm:spPr/>
      <dgm:t>
        <a:bodyPr/>
        <a:lstStyle/>
        <a:p>
          <a:endParaRPr lang="en-US"/>
        </a:p>
      </dgm:t>
    </dgm:pt>
    <dgm:pt modelId="{B58B9654-8F94-486D-818A-01C003F39058}">
      <dgm:prSet/>
      <dgm:spPr/>
      <dgm:t>
        <a:bodyPr/>
        <a:lstStyle/>
        <a:p>
          <a:r>
            <a:rPr lang="en-US" dirty="0"/>
            <a:t>The user enters the IAS by using the username &amp; password. </a:t>
          </a:r>
        </a:p>
      </dgm:t>
    </dgm:pt>
    <dgm:pt modelId="{FDCAE24A-6B7E-4471-B01E-0E34C19DFF89}" type="parTrans" cxnId="{A9997C20-C2B7-4224-8578-A2112AA59419}">
      <dgm:prSet/>
      <dgm:spPr/>
      <dgm:t>
        <a:bodyPr/>
        <a:lstStyle/>
        <a:p>
          <a:endParaRPr lang="en-US"/>
        </a:p>
      </dgm:t>
    </dgm:pt>
    <dgm:pt modelId="{38FDED53-BF24-4A40-BF4D-9F7C5C13D468}" type="sibTrans" cxnId="{A9997C20-C2B7-4224-8578-A2112AA59419}">
      <dgm:prSet/>
      <dgm:spPr/>
      <dgm:t>
        <a:bodyPr/>
        <a:lstStyle/>
        <a:p>
          <a:endParaRPr lang="en-US"/>
        </a:p>
      </dgm:t>
    </dgm:pt>
    <dgm:pt modelId="{52AA7FC8-14CA-4262-A0AC-446F4540FD75}">
      <dgm:prSet/>
      <dgm:spPr/>
      <dgm:t>
        <a:bodyPr/>
        <a:lstStyle/>
        <a:p>
          <a:r>
            <a:rPr lang="en-US" dirty="0"/>
            <a:t>The User can add, update and delete their own request.</a:t>
          </a:r>
        </a:p>
      </dgm:t>
    </dgm:pt>
    <dgm:pt modelId="{B381368D-305B-40D4-AEE5-560F21A90D11}" type="parTrans" cxnId="{A7DA3F25-F964-469D-96CF-BAF5D45D0E6D}">
      <dgm:prSet/>
      <dgm:spPr/>
      <dgm:t>
        <a:bodyPr/>
        <a:lstStyle/>
        <a:p>
          <a:endParaRPr lang="en-US"/>
        </a:p>
      </dgm:t>
    </dgm:pt>
    <dgm:pt modelId="{5554AC5A-7B09-4255-B446-4499E3D5F07C}" type="sibTrans" cxnId="{A7DA3F25-F964-469D-96CF-BAF5D45D0E6D}">
      <dgm:prSet/>
      <dgm:spPr/>
      <dgm:t>
        <a:bodyPr/>
        <a:lstStyle/>
        <a:p>
          <a:endParaRPr lang="en-US"/>
        </a:p>
      </dgm:t>
    </dgm:pt>
    <dgm:pt modelId="{F41BAFE0-40A0-4C3E-9191-364F21F7FFE5}" type="pres">
      <dgm:prSet presAssocID="{C1CCB7C0-1B85-4F90-BAB2-5B125523E114}" presName="linear" presStyleCnt="0">
        <dgm:presLayoutVars>
          <dgm:animLvl val="lvl"/>
          <dgm:resizeHandles val="exact"/>
        </dgm:presLayoutVars>
      </dgm:prSet>
      <dgm:spPr/>
    </dgm:pt>
    <dgm:pt modelId="{B12052B7-D895-4F0F-A6A8-315BE2BBBEC7}" type="pres">
      <dgm:prSet presAssocID="{99A359EA-B8D3-4EC3-B225-D2E3806190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479C08-6167-4A79-89FE-55D8E61816C7}" type="pres">
      <dgm:prSet presAssocID="{B1DE8390-CEE3-416A-87AF-D18C95102A26}" presName="spacer" presStyleCnt="0"/>
      <dgm:spPr/>
    </dgm:pt>
    <dgm:pt modelId="{9E6607CC-1BA2-4D57-8383-E7085D1FBAE8}" type="pres">
      <dgm:prSet presAssocID="{0255A3A6-A491-4112-B4E6-92E12BA233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9654C0-98F8-4A08-A6AE-49D29CB0B592}" type="pres">
      <dgm:prSet presAssocID="{B885D207-9022-4851-849A-902C10B71B30}" presName="spacer" presStyleCnt="0"/>
      <dgm:spPr/>
    </dgm:pt>
    <dgm:pt modelId="{B6974B03-18BE-400E-A511-0DE74AF88C09}" type="pres">
      <dgm:prSet presAssocID="{B58B9654-8F94-486D-818A-01C003F390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FB0DA3-3297-4125-938B-CB2451F63EFC}" type="pres">
      <dgm:prSet presAssocID="{38FDED53-BF24-4A40-BF4D-9F7C5C13D468}" presName="spacer" presStyleCnt="0"/>
      <dgm:spPr/>
    </dgm:pt>
    <dgm:pt modelId="{F6D4D460-AE48-4B66-AFDE-1B363B37AFD8}" type="pres">
      <dgm:prSet presAssocID="{52AA7FC8-14CA-4262-A0AC-446F4540FD7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997C20-C2B7-4224-8578-A2112AA59419}" srcId="{C1CCB7C0-1B85-4F90-BAB2-5B125523E114}" destId="{B58B9654-8F94-486D-818A-01C003F39058}" srcOrd="2" destOrd="0" parTransId="{FDCAE24A-6B7E-4471-B01E-0E34C19DFF89}" sibTransId="{38FDED53-BF24-4A40-BF4D-9F7C5C13D468}"/>
    <dgm:cxn modelId="{0A6A0623-A052-45C1-A5A1-3792B8DAECD3}" type="presOf" srcId="{52AA7FC8-14CA-4262-A0AC-446F4540FD75}" destId="{F6D4D460-AE48-4B66-AFDE-1B363B37AFD8}" srcOrd="0" destOrd="0" presId="urn:microsoft.com/office/officeart/2005/8/layout/vList2"/>
    <dgm:cxn modelId="{A7DA3F25-F964-469D-96CF-BAF5D45D0E6D}" srcId="{C1CCB7C0-1B85-4F90-BAB2-5B125523E114}" destId="{52AA7FC8-14CA-4262-A0AC-446F4540FD75}" srcOrd="3" destOrd="0" parTransId="{B381368D-305B-40D4-AEE5-560F21A90D11}" sibTransId="{5554AC5A-7B09-4255-B446-4499E3D5F07C}"/>
    <dgm:cxn modelId="{29494C36-74CF-403B-BF50-03FB638A0C63}" srcId="{C1CCB7C0-1B85-4F90-BAB2-5B125523E114}" destId="{99A359EA-B8D3-4EC3-B225-D2E380619093}" srcOrd="0" destOrd="0" parTransId="{C210162B-8C0D-4001-8F15-2AA87E94A545}" sibTransId="{B1DE8390-CEE3-416A-87AF-D18C95102A26}"/>
    <dgm:cxn modelId="{77EBD2BC-FE92-440A-8FCD-DC5B35DF1C3D}" type="presOf" srcId="{99A359EA-B8D3-4EC3-B225-D2E380619093}" destId="{B12052B7-D895-4F0F-A6A8-315BE2BBBEC7}" srcOrd="0" destOrd="0" presId="urn:microsoft.com/office/officeart/2005/8/layout/vList2"/>
    <dgm:cxn modelId="{7A4601CE-B563-4487-B072-4E987EE1E0E3}" type="presOf" srcId="{C1CCB7C0-1B85-4F90-BAB2-5B125523E114}" destId="{F41BAFE0-40A0-4C3E-9191-364F21F7FFE5}" srcOrd="0" destOrd="0" presId="urn:microsoft.com/office/officeart/2005/8/layout/vList2"/>
    <dgm:cxn modelId="{C93D7DD3-2228-4DF3-ABD4-E220BC09DF57}" type="presOf" srcId="{0255A3A6-A491-4112-B4E6-92E12BA2331A}" destId="{9E6607CC-1BA2-4D57-8383-E7085D1FBAE8}" srcOrd="0" destOrd="0" presId="urn:microsoft.com/office/officeart/2005/8/layout/vList2"/>
    <dgm:cxn modelId="{954246E9-BB96-44F6-8790-646F80297562}" srcId="{C1CCB7C0-1B85-4F90-BAB2-5B125523E114}" destId="{0255A3A6-A491-4112-B4E6-92E12BA2331A}" srcOrd="1" destOrd="0" parTransId="{05D3408E-F533-4893-8179-0E9778FAE4A8}" sibTransId="{B885D207-9022-4851-849A-902C10B71B30}"/>
    <dgm:cxn modelId="{8C6B9CE9-EDDB-4B1E-BCF8-F896AE0D343B}" type="presOf" srcId="{B58B9654-8F94-486D-818A-01C003F39058}" destId="{B6974B03-18BE-400E-A511-0DE74AF88C09}" srcOrd="0" destOrd="0" presId="urn:microsoft.com/office/officeart/2005/8/layout/vList2"/>
    <dgm:cxn modelId="{F5209C8B-25FE-4AFA-A5FA-20FC897B2DFB}" type="presParOf" srcId="{F41BAFE0-40A0-4C3E-9191-364F21F7FFE5}" destId="{B12052B7-D895-4F0F-A6A8-315BE2BBBEC7}" srcOrd="0" destOrd="0" presId="urn:microsoft.com/office/officeart/2005/8/layout/vList2"/>
    <dgm:cxn modelId="{0012453C-74D8-4C8A-89F6-4E6341DBF082}" type="presParOf" srcId="{F41BAFE0-40A0-4C3E-9191-364F21F7FFE5}" destId="{03479C08-6167-4A79-89FE-55D8E61816C7}" srcOrd="1" destOrd="0" presId="urn:microsoft.com/office/officeart/2005/8/layout/vList2"/>
    <dgm:cxn modelId="{D264AA8A-13C3-4F27-8400-FA3B09D9F962}" type="presParOf" srcId="{F41BAFE0-40A0-4C3E-9191-364F21F7FFE5}" destId="{9E6607CC-1BA2-4D57-8383-E7085D1FBAE8}" srcOrd="2" destOrd="0" presId="urn:microsoft.com/office/officeart/2005/8/layout/vList2"/>
    <dgm:cxn modelId="{CBF1819F-7873-4359-92DE-AE8ED2D326B7}" type="presParOf" srcId="{F41BAFE0-40A0-4C3E-9191-364F21F7FFE5}" destId="{EB9654C0-98F8-4A08-A6AE-49D29CB0B592}" srcOrd="3" destOrd="0" presId="urn:microsoft.com/office/officeart/2005/8/layout/vList2"/>
    <dgm:cxn modelId="{4633DDDB-6E26-40C4-A238-0EC41F1CB918}" type="presParOf" srcId="{F41BAFE0-40A0-4C3E-9191-364F21F7FFE5}" destId="{B6974B03-18BE-400E-A511-0DE74AF88C09}" srcOrd="4" destOrd="0" presId="urn:microsoft.com/office/officeart/2005/8/layout/vList2"/>
    <dgm:cxn modelId="{7C66D0CA-6274-41AE-B394-BFBC60B32C59}" type="presParOf" srcId="{F41BAFE0-40A0-4C3E-9191-364F21F7FFE5}" destId="{9DFB0DA3-3297-4125-938B-CB2451F63EFC}" srcOrd="5" destOrd="0" presId="urn:microsoft.com/office/officeart/2005/8/layout/vList2"/>
    <dgm:cxn modelId="{007E8771-BBD7-485E-BC12-FC47267F8C0D}" type="presParOf" srcId="{F41BAFE0-40A0-4C3E-9191-364F21F7FFE5}" destId="{F6D4D460-AE48-4B66-AFDE-1B363B37AF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4BD6F7-E76F-441E-AC05-569451AD38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B339AD5-EDFC-412E-BDAC-AD65E5DFA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purpose of this document is to show the requirements for the  Inventory Analysis Software. </a:t>
          </a:r>
        </a:p>
      </dgm:t>
    </dgm:pt>
    <dgm:pt modelId="{D6413E39-A19D-4798-AB4B-9650B19DA6B0}" type="parTrans" cxnId="{0EDFD73F-66CF-4DE4-B66A-DBBCB7598EEE}">
      <dgm:prSet/>
      <dgm:spPr/>
      <dgm:t>
        <a:bodyPr/>
        <a:lstStyle/>
        <a:p>
          <a:endParaRPr lang="en-US"/>
        </a:p>
      </dgm:t>
    </dgm:pt>
    <dgm:pt modelId="{193F7CE9-EA80-4E4E-8DD3-E9E0B497B9ED}" type="sibTrans" cxnId="{0EDFD73F-66CF-4DE4-B66A-DBBCB7598EEE}">
      <dgm:prSet/>
      <dgm:spPr/>
      <dgm:t>
        <a:bodyPr/>
        <a:lstStyle/>
        <a:p>
          <a:endParaRPr lang="en-US"/>
        </a:p>
      </dgm:t>
    </dgm:pt>
    <dgm:pt modelId="{7685A9DF-5F8B-49D0-A629-493B01B9F4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 application allows the IAS to add new products, update the products details and delete the products details.</a:t>
          </a:r>
        </a:p>
      </dgm:t>
    </dgm:pt>
    <dgm:pt modelId="{65894441-B46B-4E34-8446-AE7E42DF59C2}" type="parTrans" cxnId="{1B2CE95C-7E03-4C1B-BD5A-234C432C18ED}">
      <dgm:prSet/>
      <dgm:spPr/>
      <dgm:t>
        <a:bodyPr/>
        <a:lstStyle/>
        <a:p>
          <a:endParaRPr lang="en-US"/>
        </a:p>
      </dgm:t>
    </dgm:pt>
    <dgm:pt modelId="{9B4612EC-1A32-48D1-90BB-1C822B23C811}" type="sibTrans" cxnId="{1B2CE95C-7E03-4C1B-BD5A-234C432C18ED}">
      <dgm:prSet/>
      <dgm:spPr/>
      <dgm:t>
        <a:bodyPr/>
        <a:lstStyle/>
        <a:p>
          <a:endParaRPr lang="en-US"/>
        </a:p>
      </dgm:t>
    </dgm:pt>
    <dgm:pt modelId="{0FBE889C-AD3E-4D18-98E3-F7F19176A55B}" type="pres">
      <dgm:prSet presAssocID="{294BD6F7-E76F-441E-AC05-569451AD38DF}" presName="root" presStyleCnt="0">
        <dgm:presLayoutVars>
          <dgm:dir/>
          <dgm:resizeHandles val="exact"/>
        </dgm:presLayoutVars>
      </dgm:prSet>
      <dgm:spPr/>
    </dgm:pt>
    <dgm:pt modelId="{32FFF3D2-84E5-45DF-AFDA-8D47BFA7CAEE}" type="pres">
      <dgm:prSet presAssocID="{AB339AD5-EDFC-412E-BDAC-AD65E5DFA41A}" presName="compNode" presStyleCnt="0"/>
      <dgm:spPr/>
    </dgm:pt>
    <dgm:pt modelId="{E6995335-9233-4B41-9BAE-DAAEF4611DCE}" type="pres">
      <dgm:prSet presAssocID="{AB339AD5-EDFC-412E-BDAC-AD65E5DFA41A}" presName="bgRect" presStyleLbl="bgShp" presStyleIdx="0" presStyleCnt="2"/>
      <dgm:spPr/>
    </dgm:pt>
    <dgm:pt modelId="{87534D60-945A-4D02-9CD9-EDC33424237E}" type="pres">
      <dgm:prSet presAssocID="{AB339AD5-EDFC-412E-BDAC-AD65E5DFA4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4EE003C-598A-453A-89F1-CB43120AF9AA}" type="pres">
      <dgm:prSet presAssocID="{AB339AD5-EDFC-412E-BDAC-AD65E5DFA41A}" presName="spaceRect" presStyleCnt="0"/>
      <dgm:spPr/>
    </dgm:pt>
    <dgm:pt modelId="{AB8AEFA7-B528-4EFF-8FE0-A25F4B16F689}" type="pres">
      <dgm:prSet presAssocID="{AB339AD5-EDFC-412E-BDAC-AD65E5DFA41A}" presName="parTx" presStyleLbl="revTx" presStyleIdx="0" presStyleCnt="2">
        <dgm:presLayoutVars>
          <dgm:chMax val="0"/>
          <dgm:chPref val="0"/>
        </dgm:presLayoutVars>
      </dgm:prSet>
      <dgm:spPr/>
    </dgm:pt>
    <dgm:pt modelId="{150A808B-D40D-4CC5-B612-E029E3E7063F}" type="pres">
      <dgm:prSet presAssocID="{193F7CE9-EA80-4E4E-8DD3-E9E0B497B9ED}" presName="sibTrans" presStyleCnt="0"/>
      <dgm:spPr/>
    </dgm:pt>
    <dgm:pt modelId="{A14242AF-25CC-40E8-B666-7F61F5B2577C}" type="pres">
      <dgm:prSet presAssocID="{7685A9DF-5F8B-49D0-A629-493B01B9F4F8}" presName="compNode" presStyleCnt="0"/>
      <dgm:spPr/>
    </dgm:pt>
    <dgm:pt modelId="{C38CFADA-2A46-48AD-B9A0-1CAABA02410E}" type="pres">
      <dgm:prSet presAssocID="{7685A9DF-5F8B-49D0-A629-493B01B9F4F8}" presName="bgRect" presStyleLbl="bgShp" presStyleIdx="1" presStyleCnt="2"/>
      <dgm:spPr/>
    </dgm:pt>
    <dgm:pt modelId="{B5AB7B85-F101-4D82-B315-0A51F7F00D2C}" type="pres">
      <dgm:prSet presAssocID="{7685A9DF-5F8B-49D0-A629-493B01B9F4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F5F2810-707E-425C-808B-15D08E3DA70C}" type="pres">
      <dgm:prSet presAssocID="{7685A9DF-5F8B-49D0-A629-493B01B9F4F8}" presName="spaceRect" presStyleCnt="0"/>
      <dgm:spPr/>
    </dgm:pt>
    <dgm:pt modelId="{92509F6C-86AA-4F5C-B450-9491CED4BDD7}" type="pres">
      <dgm:prSet presAssocID="{7685A9DF-5F8B-49D0-A629-493B01B9F4F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DFD73F-66CF-4DE4-B66A-DBBCB7598EEE}" srcId="{294BD6F7-E76F-441E-AC05-569451AD38DF}" destId="{AB339AD5-EDFC-412E-BDAC-AD65E5DFA41A}" srcOrd="0" destOrd="0" parTransId="{D6413E39-A19D-4798-AB4B-9650B19DA6B0}" sibTransId="{193F7CE9-EA80-4E4E-8DD3-E9E0B497B9ED}"/>
    <dgm:cxn modelId="{1B2CE95C-7E03-4C1B-BD5A-234C432C18ED}" srcId="{294BD6F7-E76F-441E-AC05-569451AD38DF}" destId="{7685A9DF-5F8B-49D0-A629-493B01B9F4F8}" srcOrd="1" destOrd="0" parTransId="{65894441-B46B-4E34-8446-AE7E42DF59C2}" sibTransId="{9B4612EC-1A32-48D1-90BB-1C822B23C811}"/>
    <dgm:cxn modelId="{530897BD-F2C4-4C48-97BE-7CB32E869355}" type="presOf" srcId="{AB339AD5-EDFC-412E-BDAC-AD65E5DFA41A}" destId="{AB8AEFA7-B528-4EFF-8FE0-A25F4B16F689}" srcOrd="0" destOrd="0" presId="urn:microsoft.com/office/officeart/2018/2/layout/IconVerticalSolidList"/>
    <dgm:cxn modelId="{B8B539E2-E9B4-4E9B-A3D8-7031CE31C520}" type="presOf" srcId="{294BD6F7-E76F-441E-AC05-569451AD38DF}" destId="{0FBE889C-AD3E-4D18-98E3-F7F19176A55B}" srcOrd="0" destOrd="0" presId="urn:microsoft.com/office/officeart/2018/2/layout/IconVerticalSolidList"/>
    <dgm:cxn modelId="{A4AF31F1-EF42-42CE-BAE5-3CB33695BAE0}" type="presOf" srcId="{7685A9DF-5F8B-49D0-A629-493B01B9F4F8}" destId="{92509F6C-86AA-4F5C-B450-9491CED4BDD7}" srcOrd="0" destOrd="0" presId="urn:microsoft.com/office/officeart/2018/2/layout/IconVerticalSolidList"/>
    <dgm:cxn modelId="{F77EC31C-FAC9-4268-B91B-2946C5733370}" type="presParOf" srcId="{0FBE889C-AD3E-4D18-98E3-F7F19176A55B}" destId="{32FFF3D2-84E5-45DF-AFDA-8D47BFA7CAEE}" srcOrd="0" destOrd="0" presId="urn:microsoft.com/office/officeart/2018/2/layout/IconVerticalSolidList"/>
    <dgm:cxn modelId="{E43CCFDA-0F93-4481-9803-888FD2A72814}" type="presParOf" srcId="{32FFF3D2-84E5-45DF-AFDA-8D47BFA7CAEE}" destId="{E6995335-9233-4B41-9BAE-DAAEF4611DCE}" srcOrd="0" destOrd="0" presId="urn:microsoft.com/office/officeart/2018/2/layout/IconVerticalSolidList"/>
    <dgm:cxn modelId="{97DF994C-5B34-4733-B6B4-4927D6477215}" type="presParOf" srcId="{32FFF3D2-84E5-45DF-AFDA-8D47BFA7CAEE}" destId="{87534D60-945A-4D02-9CD9-EDC33424237E}" srcOrd="1" destOrd="0" presId="urn:microsoft.com/office/officeart/2018/2/layout/IconVerticalSolidList"/>
    <dgm:cxn modelId="{C6B74CCE-E0B8-441A-9F45-DE69EE45AF9C}" type="presParOf" srcId="{32FFF3D2-84E5-45DF-AFDA-8D47BFA7CAEE}" destId="{C4EE003C-598A-453A-89F1-CB43120AF9AA}" srcOrd="2" destOrd="0" presId="urn:microsoft.com/office/officeart/2018/2/layout/IconVerticalSolidList"/>
    <dgm:cxn modelId="{DF87E922-7DF1-44CF-B58D-E62475ED57BF}" type="presParOf" srcId="{32FFF3D2-84E5-45DF-AFDA-8D47BFA7CAEE}" destId="{AB8AEFA7-B528-4EFF-8FE0-A25F4B16F689}" srcOrd="3" destOrd="0" presId="urn:microsoft.com/office/officeart/2018/2/layout/IconVerticalSolidList"/>
    <dgm:cxn modelId="{D34919FF-1F47-4BE7-9B3E-02D48C67B9BE}" type="presParOf" srcId="{0FBE889C-AD3E-4D18-98E3-F7F19176A55B}" destId="{150A808B-D40D-4CC5-B612-E029E3E7063F}" srcOrd="1" destOrd="0" presId="urn:microsoft.com/office/officeart/2018/2/layout/IconVerticalSolidList"/>
    <dgm:cxn modelId="{283A729A-5D7F-4DAE-8C57-BEC379393B82}" type="presParOf" srcId="{0FBE889C-AD3E-4D18-98E3-F7F19176A55B}" destId="{A14242AF-25CC-40E8-B666-7F61F5B2577C}" srcOrd="2" destOrd="0" presId="urn:microsoft.com/office/officeart/2018/2/layout/IconVerticalSolidList"/>
    <dgm:cxn modelId="{9682313F-41C6-4F9C-9949-AD9A4F3E5706}" type="presParOf" srcId="{A14242AF-25CC-40E8-B666-7F61F5B2577C}" destId="{C38CFADA-2A46-48AD-B9A0-1CAABA02410E}" srcOrd="0" destOrd="0" presId="urn:microsoft.com/office/officeart/2018/2/layout/IconVerticalSolidList"/>
    <dgm:cxn modelId="{504BE819-A2D1-47E8-BE07-B97A4DAF83AD}" type="presParOf" srcId="{A14242AF-25CC-40E8-B666-7F61F5B2577C}" destId="{B5AB7B85-F101-4D82-B315-0A51F7F00D2C}" srcOrd="1" destOrd="0" presId="urn:microsoft.com/office/officeart/2018/2/layout/IconVerticalSolidList"/>
    <dgm:cxn modelId="{971CF9A9-A89E-412E-B218-FBDE1B1DA196}" type="presParOf" srcId="{A14242AF-25CC-40E8-B666-7F61F5B2577C}" destId="{2F5F2810-707E-425C-808B-15D08E3DA70C}" srcOrd="2" destOrd="0" presId="urn:microsoft.com/office/officeart/2018/2/layout/IconVerticalSolidList"/>
    <dgm:cxn modelId="{731D84A8-55B7-4E43-AB67-A2E94B8665B3}" type="presParOf" srcId="{A14242AF-25CC-40E8-B666-7F61F5B2577C}" destId="{92509F6C-86AA-4F5C-B450-9491CED4BD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D5142D-FFC5-4657-A8D9-E7DAE4F563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C1CAC3F-5FE6-43F4-B934-466A1EAC8348}">
      <dgm:prSet/>
      <dgm:spPr/>
      <dgm:t>
        <a:bodyPr/>
        <a:lstStyle/>
        <a:p>
          <a:r>
            <a:rPr lang="en-US" dirty="0"/>
            <a:t>IAS provides Data Security.</a:t>
          </a:r>
        </a:p>
      </dgm:t>
    </dgm:pt>
    <dgm:pt modelId="{8DAA4D71-78A3-40AC-AC21-0C144026237E}" type="parTrans" cxnId="{3CD0FBC2-0726-404A-80A2-920E8B892787}">
      <dgm:prSet/>
      <dgm:spPr/>
      <dgm:t>
        <a:bodyPr/>
        <a:lstStyle/>
        <a:p>
          <a:endParaRPr lang="en-US"/>
        </a:p>
      </dgm:t>
    </dgm:pt>
    <dgm:pt modelId="{B7F844A4-CC1E-4B3E-A1C4-78B641C926D2}" type="sibTrans" cxnId="{3CD0FBC2-0726-404A-80A2-920E8B892787}">
      <dgm:prSet/>
      <dgm:spPr/>
      <dgm:t>
        <a:bodyPr/>
        <a:lstStyle/>
        <a:p>
          <a:endParaRPr lang="en-US"/>
        </a:p>
      </dgm:t>
    </dgm:pt>
    <dgm:pt modelId="{4AAA0ECE-8196-4C05-B13F-8607B77DAA70}">
      <dgm:prSet/>
      <dgm:spPr/>
      <dgm:t>
        <a:bodyPr/>
        <a:lstStyle/>
        <a:p>
          <a:r>
            <a:rPr lang="en-US" dirty="0"/>
            <a:t>Increased efficiency.</a:t>
          </a:r>
        </a:p>
      </dgm:t>
    </dgm:pt>
    <dgm:pt modelId="{D140E1ED-8BF1-41A7-A16F-F1EFF18C9E77}" type="parTrans" cxnId="{FAC52374-9784-4556-800D-A7D59DAB925D}">
      <dgm:prSet/>
      <dgm:spPr/>
      <dgm:t>
        <a:bodyPr/>
        <a:lstStyle/>
        <a:p>
          <a:endParaRPr lang="en-US"/>
        </a:p>
      </dgm:t>
    </dgm:pt>
    <dgm:pt modelId="{E83D4BAE-6CCD-491A-BCE9-63F115CC744F}" type="sibTrans" cxnId="{FAC52374-9784-4556-800D-A7D59DAB925D}">
      <dgm:prSet/>
      <dgm:spPr/>
      <dgm:t>
        <a:bodyPr/>
        <a:lstStyle/>
        <a:p>
          <a:endParaRPr lang="en-US"/>
        </a:p>
      </dgm:t>
    </dgm:pt>
    <dgm:pt modelId="{7FBE4B29-C615-43EB-B2E7-AEB2E1102731}">
      <dgm:prSet/>
      <dgm:spPr/>
      <dgm:t>
        <a:bodyPr/>
        <a:lstStyle/>
        <a:p>
          <a:r>
            <a:rPr lang="en-US" dirty="0"/>
            <a:t>IAS solutions empower you to manage customer projects effectively.</a:t>
          </a:r>
        </a:p>
      </dgm:t>
    </dgm:pt>
    <dgm:pt modelId="{1C2DC0FE-3DEF-4A16-B855-F1D3DB30B671}" type="parTrans" cxnId="{252399A0-7F91-42ED-9593-75333BB5BA18}">
      <dgm:prSet/>
      <dgm:spPr/>
      <dgm:t>
        <a:bodyPr/>
        <a:lstStyle/>
        <a:p>
          <a:endParaRPr lang="en-US"/>
        </a:p>
      </dgm:t>
    </dgm:pt>
    <dgm:pt modelId="{CEF39719-6954-4153-9153-BE4EA4F1ED36}" type="sibTrans" cxnId="{252399A0-7F91-42ED-9593-75333BB5BA18}">
      <dgm:prSet/>
      <dgm:spPr/>
      <dgm:t>
        <a:bodyPr/>
        <a:lstStyle/>
        <a:p>
          <a:endParaRPr lang="en-US"/>
        </a:p>
      </dgm:t>
    </dgm:pt>
    <dgm:pt modelId="{13E8EC1A-E34C-4419-A5AA-3409928D867A}">
      <dgm:prSet/>
      <dgm:spPr/>
      <dgm:t>
        <a:bodyPr/>
        <a:lstStyle/>
        <a:p>
          <a:r>
            <a:rPr lang="en-US" dirty="0"/>
            <a:t>IAS updates the data of product and sales.</a:t>
          </a:r>
        </a:p>
      </dgm:t>
    </dgm:pt>
    <dgm:pt modelId="{F48D7C44-53B8-4429-B0ED-B536E80BC7B8}" type="parTrans" cxnId="{4E442D4C-B26F-44D8-97EA-70ECE64AFE4D}">
      <dgm:prSet/>
      <dgm:spPr/>
      <dgm:t>
        <a:bodyPr/>
        <a:lstStyle/>
        <a:p>
          <a:endParaRPr lang="en-US"/>
        </a:p>
      </dgm:t>
    </dgm:pt>
    <dgm:pt modelId="{CC96CB62-81D2-4004-9C19-AC9908F16651}" type="sibTrans" cxnId="{4E442D4C-B26F-44D8-97EA-70ECE64AFE4D}">
      <dgm:prSet/>
      <dgm:spPr/>
      <dgm:t>
        <a:bodyPr/>
        <a:lstStyle/>
        <a:p>
          <a:endParaRPr lang="en-US"/>
        </a:p>
      </dgm:t>
    </dgm:pt>
    <dgm:pt modelId="{470D5D6A-67F1-4F55-8126-E03D706180BA}">
      <dgm:prSet/>
      <dgm:spPr/>
      <dgm:t>
        <a:bodyPr/>
        <a:lstStyle/>
        <a:p>
          <a:r>
            <a:rPr lang="en-US" dirty="0"/>
            <a:t>IAS systems give you end-to-end case resolution data on a single platform. </a:t>
          </a:r>
        </a:p>
      </dgm:t>
    </dgm:pt>
    <dgm:pt modelId="{170DE5B8-61EA-419F-BC0A-C57F2DD16F0C}" type="parTrans" cxnId="{00007C5C-1271-4AD5-85CD-16B5761E6722}">
      <dgm:prSet/>
      <dgm:spPr/>
      <dgm:t>
        <a:bodyPr/>
        <a:lstStyle/>
        <a:p>
          <a:endParaRPr lang="en-US"/>
        </a:p>
      </dgm:t>
    </dgm:pt>
    <dgm:pt modelId="{6F5101CB-67C3-432C-9415-8B0E67D06627}" type="sibTrans" cxnId="{00007C5C-1271-4AD5-85CD-16B5761E6722}">
      <dgm:prSet/>
      <dgm:spPr/>
      <dgm:t>
        <a:bodyPr/>
        <a:lstStyle/>
        <a:p>
          <a:endParaRPr lang="en-US"/>
        </a:p>
      </dgm:t>
    </dgm:pt>
    <dgm:pt modelId="{F02CB89A-AAEE-44E0-BCFC-FC932F8E0C0C}" type="pres">
      <dgm:prSet presAssocID="{6BD5142D-FFC5-4657-A8D9-E7DAE4F563A3}" presName="root" presStyleCnt="0">
        <dgm:presLayoutVars>
          <dgm:dir/>
          <dgm:resizeHandles val="exact"/>
        </dgm:presLayoutVars>
      </dgm:prSet>
      <dgm:spPr/>
    </dgm:pt>
    <dgm:pt modelId="{E20BD6EB-988F-4695-94EF-D3689B2037A7}" type="pres">
      <dgm:prSet presAssocID="{AC1CAC3F-5FE6-43F4-B934-466A1EAC8348}" presName="compNode" presStyleCnt="0"/>
      <dgm:spPr/>
    </dgm:pt>
    <dgm:pt modelId="{AA42A41E-1B9C-487C-A7F3-8CB7467FE504}" type="pres">
      <dgm:prSet presAssocID="{AC1CAC3F-5FE6-43F4-B934-466A1EAC8348}" presName="bgRect" presStyleLbl="bgShp" presStyleIdx="0" presStyleCnt="5"/>
      <dgm:spPr/>
    </dgm:pt>
    <dgm:pt modelId="{0A78F47E-A86B-486D-9F1A-9C4AD1AE0BC1}" type="pres">
      <dgm:prSet presAssocID="{AC1CAC3F-5FE6-43F4-B934-466A1EAC83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DCE38AF7-5175-44FF-8589-8CA065369977}" type="pres">
      <dgm:prSet presAssocID="{AC1CAC3F-5FE6-43F4-B934-466A1EAC8348}" presName="spaceRect" presStyleCnt="0"/>
      <dgm:spPr/>
    </dgm:pt>
    <dgm:pt modelId="{36C68556-58C6-4F83-94C1-6002286819A0}" type="pres">
      <dgm:prSet presAssocID="{AC1CAC3F-5FE6-43F4-B934-466A1EAC8348}" presName="parTx" presStyleLbl="revTx" presStyleIdx="0" presStyleCnt="5">
        <dgm:presLayoutVars>
          <dgm:chMax val="0"/>
          <dgm:chPref val="0"/>
        </dgm:presLayoutVars>
      </dgm:prSet>
      <dgm:spPr/>
    </dgm:pt>
    <dgm:pt modelId="{4990B730-EAE9-47BC-8DB6-E098399FDAE8}" type="pres">
      <dgm:prSet presAssocID="{B7F844A4-CC1E-4B3E-A1C4-78B641C926D2}" presName="sibTrans" presStyleCnt="0"/>
      <dgm:spPr/>
    </dgm:pt>
    <dgm:pt modelId="{8744BE2C-0254-48CF-92B5-14CD4DDD72FA}" type="pres">
      <dgm:prSet presAssocID="{4AAA0ECE-8196-4C05-B13F-8607B77DAA70}" presName="compNode" presStyleCnt="0"/>
      <dgm:spPr/>
    </dgm:pt>
    <dgm:pt modelId="{3AC85EBF-EBCE-4750-8C90-662CE941A9F3}" type="pres">
      <dgm:prSet presAssocID="{4AAA0ECE-8196-4C05-B13F-8607B77DAA70}" presName="bgRect" presStyleLbl="bgShp" presStyleIdx="1" presStyleCnt="5"/>
      <dgm:spPr/>
    </dgm:pt>
    <dgm:pt modelId="{401DCB26-7870-4A4F-A4D7-4B9E7DC09C52}" type="pres">
      <dgm:prSet presAssocID="{4AAA0ECE-8196-4C05-B13F-8607B77DAA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36FDCBB-4467-42EE-B695-03FAD11FE774}" type="pres">
      <dgm:prSet presAssocID="{4AAA0ECE-8196-4C05-B13F-8607B77DAA70}" presName="spaceRect" presStyleCnt="0"/>
      <dgm:spPr/>
    </dgm:pt>
    <dgm:pt modelId="{9C5779DD-953E-4186-85A2-477CA28F3D35}" type="pres">
      <dgm:prSet presAssocID="{4AAA0ECE-8196-4C05-B13F-8607B77DAA70}" presName="parTx" presStyleLbl="revTx" presStyleIdx="1" presStyleCnt="5">
        <dgm:presLayoutVars>
          <dgm:chMax val="0"/>
          <dgm:chPref val="0"/>
        </dgm:presLayoutVars>
      </dgm:prSet>
      <dgm:spPr/>
    </dgm:pt>
    <dgm:pt modelId="{39449E7E-6E5E-41A0-9987-DCFD7F3E639C}" type="pres">
      <dgm:prSet presAssocID="{E83D4BAE-6CCD-491A-BCE9-63F115CC744F}" presName="sibTrans" presStyleCnt="0"/>
      <dgm:spPr/>
    </dgm:pt>
    <dgm:pt modelId="{4F2D105A-B4DF-4536-B773-4151F69A33D7}" type="pres">
      <dgm:prSet presAssocID="{7FBE4B29-C615-43EB-B2E7-AEB2E1102731}" presName="compNode" presStyleCnt="0"/>
      <dgm:spPr/>
    </dgm:pt>
    <dgm:pt modelId="{D3E747B0-9929-4F86-9E59-873052497DD4}" type="pres">
      <dgm:prSet presAssocID="{7FBE4B29-C615-43EB-B2E7-AEB2E1102731}" presName="bgRect" presStyleLbl="bgShp" presStyleIdx="2" presStyleCnt="5"/>
      <dgm:spPr/>
    </dgm:pt>
    <dgm:pt modelId="{2156F204-0F86-4A35-A1BE-81E49F6D4F76}" type="pres">
      <dgm:prSet presAssocID="{7FBE4B29-C615-43EB-B2E7-AEB2E11027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F6C9198-5B13-4DFB-95B4-19488ED2EB39}" type="pres">
      <dgm:prSet presAssocID="{7FBE4B29-C615-43EB-B2E7-AEB2E1102731}" presName="spaceRect" presStyleCnt="0"/>
      <dgm:spPr/>
    </dgm:pt>
    <dgm:pt modelId="{10D014B6-D6E1-4AE2-B40F-35610D03F00C}" type="pres">
      <dgm:prSet presAssocID="{7FBE4B29-C615-43EB-B2E7-AEB2E1102731}" presName="parTx" presStyleLbl="revTx" presStyleIdx="2" presStyleCnt="5">
        <dgm:presLayoutVars>
          <dgm:chMax val="0"/>
          <dgm:chPref val="0"/>
        </dgm:presLayoutVars>
      </dgm:prSet>
      <dgm:spPr/>
    </dgm:pt>
    <dgm:pt modelId="{490A8B5D-2EB4-40E3-8134-67F2CB803929}" type="pres">
      <dgm:prSet presAssocID="{CEF39719-6954-4153-9153-BE4EA4F1ED36}" presName="sibTrans" presStyleCnt="0"/>
      <dgm:spPr/>
    </dgm:pt>
    <dgm:pt modelId="{91000112-E25E-42C1-8F9B-5E1E0C135D0F}" type="pres">
      <dgm:prSet presAssocID="{13E8EC1A-E34C-4419-A5AA-3409928D867A}" presName="compNode" presStyleCnt="0"/>
      <dgm:spPr/>
    </dgm:pt>
    <dgm:pt modelId="{1C075655-40DA-43C3-9F70-7ADE60F7015B}" type="pres">
      <dgm:prSet presAssocID="{13E8EC1A-E34C-4419-A5AA-3409928D867A}" presName="bgRect" presStyleLbl="bgShp" presStyleIdx="3" presStyleCnt="5"/>
      <dgm:spPr/>
    </dgm:pt>
    <dgm:pt modelId="{B3F3A23B-1838-4CCD-84A1-40317675B439}" type="pres">
      <dgm:prSet presAssocID="{13E8EC1A-E34C-4419-A5AA-3409928D86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36C3C493-AF1F-4999-A158-3802E1A328E6}" type="pres">
      <dgm:prSet presAssocID="{13E8EC1A-E34C-4419-A5AA-3409928D867A}" presName="spaceRect" presStyleCnt="0"/>
      <dgm:spPr/>
    </dgm:pt>
    <dgm:pt modelId="{DA80D43D-09DC-4CF4-8866-696A8C112EED}" type="pres">
      <dgm:prSet presAssocID="{13E8EC1A-E34C-4419-A5AA-3409928D867A}" presName="parTx" presStyleLbl="revTx" presStyleIdx="3" presStyleCnt="5">
        <dgm:presLayoutVars>
          <dgm:chMax val="0"/>
          <dgm:chPref val="0"/>
        </dgm:presLayoutVars>
      </dgm:prSet>
      <dgm:spPr/>
    </dgm:pt>
    <dgm:pt modelId="{750D10F0-65AE-42C5-8515-FBB328F3A6A7}" type="pres">
      <dgm:prSet presAssocID="{CC96CB62-81D2-4004-9C19-AC9908F16651}" presName="sibTrans" presStyleCnt="0"/>
      <dgm:spPr/>
    </dgm:pt>
    <dgm:pt modelId="{9BB751B4-5A51-41C0-B04B-A722F2D8078F}" type="pres">
      <dgm:prSet presAssocID="{470D5D6A-67F1-4F55-8126-E03D706180BA}" presName="compNode" presStyleCnt="0"/>
      <dgm:spPr/>
    </dgm:pt>
    <dgm:pt modelId="{CF1F8641-DC1D-4424-990B-22D6B46F9520}" type="pres">
      <dgm:prSet presAssocID="{470D5D6A-67F1-4F55-8126-E03D706180BA}" presName="bgRect" presStyleLbl="bgShp" presStyleIdx="4" presStyleCnt="5"/>
      <dgm:spPr/>
    </dgm:pt>
    <dgm:pt modelId="{12185900-08F1-4814-B156-62447651633D}" type="pres">
      <dgm:prSet presAssocID="{470D5D6A-67F1-4F55-8126-E03D706180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D5D506B-2219-4044-ACFE-39EAC65975E9}" type="pres">
      <dgm:prSet presAssocID="{470D5D6A-67F1-4F55-8126-E03D706180BA}" presName="spaceRect" presStyleCnt="0"/>
      <dgm:spPr/>
    </dgm:pt>
    <dgm:pt modelId="{BE9FEBDB-A03A-490C-9540-A4FD861DF7FD}" type="pres">
      <dgm:prSet presAssocID="{470D5D6A-67F1-4F55-8126-E03D706180B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0007C5C-1271-4AD5-85CD-16B5761E6722}" srcId="{6BD5142D-FFC5-4657-A8D9-E7DAE4F563A3}" destId="{470D5D6A-67F1-4F55-8126-E03D706180BA}" srcOrd="4" destOrd="0" parTransId="{170DE5B8-61EA-419F-BC0A-C57F2DD16F0C}" sibTransId="{6F5101CB-67C3-432C-9415-8B0E67D06627}"/>
    <dgm:cxn modelId="{EB534D5D-7B65-4CB0-89A9-FA963BAABAE9}" type="presOf" srcId="{4AAA0ECE-8196-4C05-B13F-8607B77DAA70}" destId="{9C5779DD-953E-4186-85A2-477CA28F3D35}" srcOrd="0" destOrd="0" presId="urn:microsoft.com/office/officeart/2018/2/layout/IconVerticalSolidList"/>
    <dgm:cxn modelId="{4E442D4C-B26F-44D8-97EA-70ECE64AFE4D}" srcId="{6BD5142D-FFC5-4657-A8D9-E7DAE4F563A3}" destId="{13E8EC1A-E34C-4419-A5AA-3409928D867A}" srcOrd="3" destOrd="0" parTransId="{F48D7C44-53B8-4429-B0ED-B536E80BC7B8}" sibTransId="{CC96CB62-81D2-4004-9C19-AC9908F16651}"/>
    <dgm:cxn modelId="{9C993552-7DCB-4050-B913-C55C4F004323}" type="presOf" srcId="{7FBE4B29-C615-43EB-B2E7-AEB2E1102731}" destId="{10D014B6-D6E1-4AE2-B40F-35610D03F00C}" srcOrd="0" destOrd="0" presId="urn:microsoft.com/office/officeart/2018/2/layout/IconVerticalSolidList"/>
    <dgm:cxn modelId="{FAC52374-9784-4556-800D-A7D59DAB925D}" srcId="{6BD5142D-FFC5-4657-A8D9-E7DAE4F563A3}" destId="{4AAA0ECE-8196-4C05-B13F-8607B77DAA70}" srcOrd="1" destOrd="0" parTransId="{D140E1ED-8BF1-41A7-A16F-F1EFF18C9E77}" sibTransId="{E83D4BAE-6CCD-491A-BCE9-63F115CC744F}"/>
    <dgm:cxn modelId="{98089199-FE98-4B32-B386-4CB4F660B2EB}" type="presOf" srcId="{6BD5142D-FFC5-4657-A8D9-E7DAE4F563A3}" destId="{F02CB89A-AAEE-44E0-BCFC-FC932F8E0C0C}" srcOrd="0" destOrd="0" presId="urn:microsoft.com/office/officeart/2018/2/layout/IconVerticalSolidList"/>
    <dgm:cxn modelId="{252399A0-7F91-42ED-9593-75333BB5BA18}" srcId="{6BD5142D-FFC5-4657-A8D9-E7DAE4F563A3}" destId="{7FBE4B29-C615-43EB-B2E7-AEB2E1102731}" srcOrd="2" destOrd="0" parTransId="{1C2DC0FE-3DEF-4A16-B855-F1D3DB30B671}" sibTransId="{CEF39719-6954-4153-9153-BE4EA4F1ED36}"/>
    <dgm:cxn modelId="{1AB50BA2-9CC8-47E0-B1D5-EF98A8B2E6F8}" type="presOf" srcId="{470D5D6A-67F1-4F55-8126-E03D706180BA}" destId="{BE9FEBDB-A03A-490C-9540-A4FD861DF7FD}" srcOrd="0" destOrd="0" presId="urn:microsoft.com/office/officeart/2018/2/layout/IconVerticalSolidList"/>
    <dgm:cxn modelId="{D96381BC-D2FF-486C-9AC6-FF7844EC9E87}" type="presOf" srcId="{13E8EC1A-E34C-4419-A5AA-3409928D867A}" destId="{DA80D43D-09DC-4CF4-8866-696A8C112EED}" srcOrd="0" destOrd="0" presId="urn:microsoft.com/office/officeart/2018/2/layout/IconVerticalSolidList"/>
    <dgm:cxn modelId="{3CD0FBC2-0726-404A-80A2-920E8B892787}" srcId="{6BD5142D-FFC5-4657-A8D9-E7DAE4F563A3}" destId="{AC1CAC3F-5FE6-43F4-B934-466A1EAC8348}" srcOrd="0" destOrd="0" parTransId="{8DAA4D71-78A3-40AC-AC21-0C144026237E}" sibTransId="{B7F844A4-CC1E-4B3E-A1C4-78B641C926D2}"/>
    <dgm:cxn modelId="{29DBDAEB-38D1-4031-BB43-F84E52C0A37A}" type="presOf" srcId="{AC1CAC3F-5FE6-43F4-B934-466A1EAC8348}" destId="{36C68556-58C6-4F83-94C1-6002286819A0}" srcOrd="0" destOrd="0" presId="urn:microsoft.com/office/officeart/2018/2/layout/IconVerticalSolidList"/>
    <dgm:cxn modelId="{CF4AFB01-B889-444A-A78A-765A1CBAC2D6}" type="presParOf" srcId="{F02CB89A-AAEE-44E0-BCFC-FC932F8E0C0C}" destId="{E20BD6EB-988F-4695-94EF-D3689B2037A7}" srcOrd="0" destOrd="0" presId="urn:microsoft.com/office/officeart/2018/2/layout/IconVerticalSolidList"/>
    <dgm:cxn modelId="{E2A17FA9-10FC-4DF3-812A-A17CAED87C30}" type="presParOf" srcId="{E20BD6EB-988F-4695-94EF-D3689B2037A7}" destId="{AA42A41E-1B9C-487C-A7F3-8CB7467FE504}" srcOrd="0" destOrd="0" presId="urn:microsoft.com/office/officeart/2018/2/layout/IconVerticalSolidList"/>
    <dgm:cxn modelId="{B16BC388-B290-41F9-AECD-D8BBAB2B1067}" type="presParOf" srcId="{E20BD6EB-988F-4695-94EF-D3689B2037A7}" destId="{0A78F47E-A86B-486D-9F1A-9C4AD1AE0BC1}" srcOrd="1" destOrd="0" presId="urn:microsoft.com/office/officeart/2018/2/layout/IconVerticalSolidList"/>
    <dgm:cxn modelId="{87B4533B-31F1-4E59-945A-B34293ED8ED0}" type="presParOf" srcId="{E20BD6EB-988F-4695-94EF-D3689B2037A7}" destId="{DCE38AF7-5175-44FF-8589-8CA065369977}" srcOrd="2" destOrd="0" presId="urn:microsoft.com/office/officeart/2018/2/layout/IconVerticalSolidList"/>
    <dgm:cxn modelId="{853C05B8-D3C5-4C56-AA2A-5B079AA0F46F}" type="presParOf" srcId="{E20BD6EB-988F-4695-94EF-D3689B2037A7}" destId="{36C68556-58C6-4F83-94C1-6002286819A0}" srcOrd="3" destOrd="0" presId="urn:microsoft.com/office/officeart/2018/2/layout/IconVerticalSolidList"/>
    <dgm:cxn modelId="{F576888F-D8ED-4EB6-BE99-FF7DA3767A00}" type="presParOf" srcId="{F02CB89A-AAEE-44E0-BCFC-FC932F8E0C0C}" destId="{4990B730-EAE9-47BC-8DB6-E098399FDAE8}" srcOrd="1" destOrd="0" presId="urn:microsoft.com/office/officeart/2018/2/layout/IconVerticalSolidList"/>
    <dgm:cxn modelId="{E10920BB-D498-4E52-9F88-5BCC88091490}" type="presParOf" srcId="{F02CB89A-AAEE-44E0-BCFC-FC932F8E0C0C}" destId="{8744BE2C-0254-48CF-92B5-14CD4DDD72FA}" srcOrd="2" destOrd="0" presId="urn:microsoft.com/office/officeart/2018/2/layout/IconVerticalSolidList"/>
    <dgm:cxn modelId="{F96E1B35-672F-48EE-BA13-17A69E9F9480}" type="presParOf" srcId="{8744BE2C-0254-48CF-92B5-14CD4DDD72FA}" destId="{3AC85EBF-EBCE-4750-8C90-662CE941A9F3}" srcOrd="0" destOrd="0" presId="urn:microsoft.com/office/officeart/2018/2/layout/IconVerticalSolidList"/>
    <dgm:cxn modelId="{EB4294B8-D7F2-4754-8B0D-C9AC9D0B38B3}" type="presParOf" srcId="{8744BE2C-0254-48CF-92B5-14CD4DDD72FA}" destId="{401DCB26-7870-4A4F-A4D7-4B9E7DC09C52}" srcOrd="1" destOrd="0" presId="urn:microsoft.com/office/officeart/2018/2/layout/IconVerticalSolidList"/>
    <dgm:cxn modelId="{40B02EAC-2AAB-47C4-AB7B-FB787B5F63D5}" type="presParOf" srcId="{8744BE2C-0254-48CF-92B5-14CD4DDD72FA}" destId="{F36FDCBB-4467-42EE-B695-03FAD11FE774}" srcOrd="2" destOrd="0" presId="urn:microsoft.com/office/officeart/2018/2/layout/IconVerticalSolidList"/>
    <dgm:cxn modelId="{ECA10163-9D2A-4D5D-A9C2-BBC03F5FC543}" type="presParOf" srcId="{8744BE2C-0254-48CF-92B5-14CD4DDD72FA}" destId="{9C5779DD-953E-4186-85A2-477CA28F3D35}" srcOrd="3" destOrd="0" presId="urn:microsoft.com/office/officeart/2018/2/layout/IconVerticalSolidList"/>
    <dgm:cxn modelId="{A72A6681-3574-4CF9-BF3A-4EDED46987E8}" type="presParOf" srcId="{F02CB89A-AAEE-44E0-BCFC-FC932F8E0C0C}" destId="{39449E7E-6E5E-41A0-9987-DCFD7F3E639C}" srcOrd="3" destOrd="0" presId="urn:microsoft.com/office/officeart/2018/2/layout/IconVerticalSolidList"/>
    <dgm:cxn modelId="{E055B6B1-5189-451E-909B-DA4FB4C10E15}" type="presParOf" srcId="{F02CB89A-AAEE-44E0-BCFC-FC932F8E0C0C}" destId="{4F2D105A-B4DF-4536-B773-4151F69A33D7}" srcOrd="4" destOrd="0" presId="urn:microsoft.com/office/officeart/2018/2/layout/IconVerticalSolidList"/>
    <dgm:cxn modelId="{C4CE1B89-63D7-46E7-A2B8-FF96F42BC370}" type="presParOf" srcId="{4F2D105A-B4DF-4536-B773-4151F69A33D7}" destId="{D3E747B0-9929-4F86-9E59-873052497DD4}" srcOrd="0" destOrd="0" presId="urn:microsoft.com/office/officeart/2018/2/layout/IconVerticalSolidList"/>
    <dgm:cxn modelId="{7D3802B1-9A96-4779-8F77-4FF2258C164A}" type="presParOf" srcId="{4F2D105A-B4DF-4536-B773-4151F69A33D7}" destId="{2156F204-0F86-4A35-A1BE-81E49F6D4F76}" srcOrd="1" destOrd="0" presId="urn:microsoft.com/office/officeart/2018/2/layout/IconVerticalSolidList"/>
    <dgm:cxn modelId="{7FC727BC-B9A4-4813-8037-C361FBC977B1}" type="presParOf" srcId="{4F2D105A-B4DF-4536-B773-4151F69A33D7}" destId="{8F6C9198-5B13-4DFB-95B4-19488ED2EB39}" srcOrd="2" destOrd="0" presId="urn:microsoft.com/office/officeart/2018/2/layout/IconVerticalSolidList"/>
    <dgm:cxn modelId="{3F09635F-57EC-4BF7-BD0D-91B5244E205E}" type="presParOf" srcId="{4F2D105A-B4DF-4536-B773-4151F69A33D7}" destId="{10D014B6-D6E1-4AE2-B40F-35610D03F00C}" srcOrd="3" destOrd="0" presId="urn:microsoft.com/office/officeart/2018/2/layout/IconVerticalSolidList"/>
    <dgm:cxn modelId="{215A1660-A9C0-4E22-95CC-9FB6411A1315}" type="presParOf" srcId="{F02CB89A-AAEE-44E0-BCFC-FC932F8E0C0C}" destId="{490A8B5D-2EB4-40E3-8134-67F2CB803929}" srcOrd="5" destOrd="0" presId="urn:microsoft.com/office/officeart/2018/2/layout/IconVerticalSolidList"/>
    <dgm:cxn modelId="{467A267B-61F4-4A95-A2C6-D3F6D947B9E5}" type="presParOf" srcId="{F02CB89A-AAEE-44E0-BCFC-FC932F8E0C0C}" destId="{91000112-E25E-42C1-8F9B-5E1E0C135D0F}" srcOrd="6" destOrd="0" presId="urn:microsoft.com/office/officeart/2018/2/layout/IconVerticalSolidList"/>
    <dgm:cxn modelId="{71EB1866-6C3A-4514-A4EF-D2F6229C09FD}" type="presParOf" srcId="{91000112-E25E-42C1-8F9B-5E1E0C135D0F}" destId="{1C075655-40DA-43C3-9F70-7ADE60F7015B}" srcOrd="0" destOrd="0" presId="urn:microsoft.com/office/officeart/2018/2/layout/IconVerticalSolidList"/>
    <dgm:cxn modelId="{05CCEFBD-55F6-427B-AB78-8BC4B1AF5475}" type="presParOf" srcId="{91000112-E25E-42C1-8F9B-5E1E0C135D0F}" destId="{B3F3A23B-1838-4CCD-84A1-40317675B439}" srcOrd="1" destOrd="0" presId="urn:microsoft.com/office/officeart/2018/2/layout/IconVerticalSolidList"/>
    <dgm:cxn modelId="{5BB07AFB-99F3-48CC-B518-C0CA57A9DCF5}" type="presParOf" srcId="{91000112-E25E-42C1-8F9B-5E1E0C135D0F}" destId="{36C3C493-AF1F-4999-A158-3802E1A328E6}" srcOrd="2" destOrd="0" presId="urn:microsoft.com/office/officeart/2018/2/layout/IconVerticalSolidList"/>
    <dgm:cxn modelId="{A1274B13-0BD0-4FE8-8BA1-98D04EB61B4D}" type="presParOf" srcId="{91000112-E25E-42C1-8F9B-5E1E0C135D0F}" destId="{DA80D43D-09DC-4CF4-8866-696A8C112EED}" srcOrd="3" destOrd="0" presId="urn:microsoft.com/office/officeart/2018/2/layout/IconVerticalSolidList"/>
    <dgm:cxn modelId="{87C0CA1D-1E23-409D-B853-18BD6A240585}" type="presParOf" srcId="{F02CB89A-AAEE-44E0-BCFC-FC932F8E0C0C}" destId="{750D10F0-65AE-42C5-8515-FBB328F3A6A7}" srcOrd="7" destOrd="0" presId="urn:microsoft.com/office/officeart/2018/2/layout/IconVerticalSolidList"/>
    <dgm:cxn modelId="{1DCCB785-044A-4F6A-BDED-1C0FED87D1D3}" type="presParOf" srcId="{F02CB89A-AAEE-44E0-BCFC-FC932F8E0C0C}" destId="{9BB751B4-5A51-41C0-B04B-A722F2D8078F}" srcOrd="8" destOrd="0" presId="urn:microsoft.com/office/officeart/2018/2/layout/IconVerticalSolidList"/>
    <dgm:cxn modelId="{CAE91110-0266-42F5-B374-4BFB94BB2140}" type="presParOf" srcId="{9BB751B4-5A51-41C0-B04B-A722F2D8078F}" destId="{CF1F8641-DC1D-4424-990B-22D6B46F9520}" srcOrd="0" destOrd="0" presId="urn:microsoft.com/office/officeart/2018/2/layout/IconVerticalSolidList"/>
    <dgm:cxn modelId="{6E94F7EA-5984-45A1-9805-5AE65093D1C6}" type="presParOf" srcId="{9BB751B4-5A51-41C0-B04B-A722F2D8078F}" destId="{12185900-08F1-4814-B156-62447651633D}" srcOrd="1" destOrd="0" presId="urn:microsoft.com/office/officeart/2018/2/layout/IconVerticalSolidList"/>
    <dgm:cxn modelId="{90BD9F75-ED62-4F16-A4FC-4277ADB4954B}" type="presParOf" srcId="{9BB751B4-5A51-41C0-B04B-A722F2D8078F}" destId="{ED5D506B-2219-4044-ACFE-39EAC65975E9}" srcOrd="2" destOrd="0" presId="urn:microsoft.com/office/officeart/2018/2/layout/IconVerticalSolidList"/>
    <dgm:cxn modelId="{4195E6B0-A80D-4B37-9131-4D14FF04610D}" type="presParOf" srcId="{9BB751B4-5A51-41C0-B04B-A722F2D8078F}" destId="{BE9FEBDB-A03A-490C-9540-A4FD861DF7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6DD511-0BE2-4763-B1B9-50208CB73BF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45599E-2C7B-40EB-A418-F2B10D94E8D3}">
      <dgm:prSet custT="1"/>
      <dgm:spPr/>
      <dgm:t>
        <a:bodyPr/>
        <a:lstStyle/>
        <a:p>
          <a:endParaRPr lang="en-US" sz="23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4904AEF-0D89-4094-B177-B52A733C8E13}" type="parTrans" cxnId="{8861937C-127D-45F8-A5E8-745EA8C3844D}">
      <dgm:prSet/>
      <dgm:spPr/>
      <dgm:t>
        <a:bodyPr/>
        <a:lstStyle/>
        <a:p>
          <a:endParaRPr lang="en-US"/>
        </a:p>
      </dgm:t>
    </dgm:pt>
    <dgm:pt modelId="{1F54D6E0-EECB-487A-9182-BC6110EFCF1B}" type="sibTrans" cxnId="{8861937C-127D-45F8-A5E8-745EA8C3844D}">
      <dgm:prSet/>
      <dgm:spPr/>
      <dgm:t>
        <a:bodyPr/>
        <a:lstStyle/>
        <a:p>
          <a:endParaRPr lang="en-US"/>
        </a:p>
      </dgm:t>
    </dgm:pt>
    <dgm:pt modelId="{C7B34F32-729A-44B5-A990-C1A214A4B708}">
      <dgm:prSet custT="1"/>
      <dgm:spPr/>
      <dgm:t>
        <a:bodyPr/>
        <a:lstStyle/>
        <a:p>
          <a:r>
            <a:rPr lang="en-US" sz="2300" dirty="0"/>
            <a:t>1. </a:t>
          </a:r>
          <a:r>
            <a:rPr lang="en-US" sz="2300" b="1" dirty="0"/>
            <a:t>Options: </a:t>
          </a:r>
          <a:r>
            <a:rPr lang="en-US" sz="2300" b="0" dirty="0"/>
            <a:t>T</a:t>
          </a:r>
          <a:r>
            <a:rPr lang="en-US" sz="2200" b="0" dirty="0"/>
            <a:t>his is the menu level function for the user to choose the options for adding, deleting, updating the products.</a:t>
          </a:r>
        </a:p>
      </dgm:t>
    </dgm:pt>
    <dgm:pt modelId="{E15A30E7-4986-4CDE-BD0E-0383C0486FDB}" type="parTrans" cxnId="{D22D9D0E-9F8F-40C0-B220-F47258781B3D}">
      <dgm:prSet/>
      <dgm:spPr/>
      <dgm:t>
        <a:bodyPr/>
        <a:lstStyle/>
        <a:p>
          <a:endParaRPr lang="en-US"/>
        </a:p>
      </dgm:t>
    </dgm:pt>
    <dgm:pt modelId="{4E823AC7-B914-402D-8D2A-901E3DC6B039}" type="sibTrans" cxnId="{D22D9D0E-9F8F-40C0-B220-F47258781B3D}">
      <dgm:prSet/>
      <dgm:spPr/>
      <dgm:t>
        <a:bodyPr/>
        <a:lstStyle/>
        <a:p>
          <a:endParaRPr lang="en-US"/>
        </a:p>
      </dgm:t>
    </dgm:pt>
    <dgm:pt modelId="{C30EC9A5-79F3-4258-B0AB-217F8E36BDDD}">
      <dgm:prSet custT="1"/>
      <dgm:spPr/>
      <dgm:t>
        <a:bodyPr/>
        <a:lstStyle/>
        <a:p>
          <a:r>
            <a:rPr lang="en-US" sz="2300" dirty="0"/>
            <a:t>2. </a:t>
          </a:r>
          <a:r>
            <a:rPr lang="en-US" sz="2300" b="1" dirty="0"/>
            <a:t>Register: </a:t>
          </a:r>
          <a:r>
            <a:rPr lang="en-US" sz="2200" b="0" dirty="0"/>
            <a:t>This is the menu level function for the user to choose the options for registration by creating the user-ID and password</a:t>
          </a:r>
        </a:p>
      </dgm:t>
    </dgm:pt>
    <dgm:pt modelId="{26C85F2F-7133-4975-8936-26E7D2E30EF3}" type="parTrans" cxnId="{663F0CA9-2483-412E-8801-3659F94910B5}">
      <dgm:prSet/>
      <dgm:spPr/>
      <dgm:t>
        <a:bodyPr/>
        <a:lstStyle/>
        <a:p>
          <a:endParaRPr lang="en-US"/>
        </a:p>
      </dgm:t>
    </dgm:pt>
    <dgm:pt modelId="{6D936D11-E741-465C-809C-258FDE3D79AC}" type="sibTrans" cxnId="{663F0CA9-2483-412E-8801-3659F94910B5}">
      <dgm:prSet/>
      <dgm:spPr/>
      <dgm:t>
        <a:bodyPr/>
        <a:lstStyle/>
        <a:p>
          <a:endParaRPr lang="en-US"/>
        </a:p>
      </dgm:t>
    </dgm:pt>
    <dgm:pt modelId="{C455198A-CA24-410B-921C-2A56A684FA6C}">
      <dgm:prSet custT="1"/>
      <dgm:spPr/>
      <dgm:t>
        <a:bodyPr/>
        <a:lstStyle/>
        <a:p>
          <a:r>
            <a:rPr lang="en-US" sz="2300" dirty="0"/>
            <a:t>3. </a:t>
          </a:r>
          <a:r>
            <a:rPr lang="en-US" sz="2300" b="1" dirty="0"/>
            <a:t>login : </a:t>
          </a:r>
          <a:r>
            <a:rPr lang="en-US" sz="2300" b="0" dirty="0"/>
            <a:t>T</a:t>
          </a:r>
          <a:r>
            <a:rPr lang="en-US" sz="2200" b="0" dirty="0"/>
            <a:t>his is the menu level function for the user to choose the options for login.</a:t>
          </a:r>
        </a:p>
      </dgm:t>
    </dgm:pt>
    <dgm:pt modelId="{4A69CDC5-E18D-4AD4-9CE3-55E62FD8F201}" type="parTrans" cxnId="{CB6C27D1-AB57-45EF-AF40-AB91B9422CDC}">
      <dgm:prSet/>
      <dgm:spPr/>
      <dgm:t>
        <a:bodyPr/>
        <a:lstStyle/>
        <a:p>
          <a:endParaRPr lang="en-US"/>
        </a:p>
      </dgm:t>
    </dgm:pt>
    <dgm:pt modelId="{C1745BBD-0E74-482F-97A2-A7B6ADE2CF80}" type="sibTrans" cxnId="{CB6C27D1-AB57-45EF-AF40-AB91B9422CDC}">
      <dgm:prSet/>
      <dgm:spPr/>
      <dgm:t>
        <a:bodyPr/>
        <a:lstStyle/>
        <a:p>
          <a:endParaRPr lang="en-US"/>
        </a:p>
      </dgm:t>
    </dgm:pt>
    <dgm:pt modelId="{280C58BA-5638-448A-B08B-03F32F17BDDB}" type="pres">
      <dgm:prSet presAssocID="{A16DD511-0BE2-4763-B1B9-50208CB73BFE}" presName="vert0" presStyleCnt="0">
        <dgm:presLayoutVars>
          <dgm:dir/>
          <dgm:animOne val="branch"/>
          <dgm:animLvl val="lvl"/>
        </dgm:presLayoutVars>
      </dgm:prSet>
      <dgm:spPr/>
    </dgm:pt>
    <dgm:pt modelId="{48662D9F-7FC0-4E3B-B12E-30B1625A2725}" type="pres">
      <dgm:prSet presAssocID="{C7B34F32-729A-44B5-A990-C1A214A4B708}" presName="thickLine" presStyleLbl="alignNode1" presStyleIdx="0" presStyleCnt="4"/>
      <dgm:spPr/>
    </dgm:pt>
    <dgm:pt modelId="{D6F85186-C5BD-4BC6-BAC0-55257F21538A}" type="pres">
      <dgm:prSet presAssocID="{C7B34F32-729A-44B5-A990-C1A214A4B708}" presName="horz1" presStyleCnt="0"/>
      <dgm:spPr/>
    </dgm:pt>
    <dgm:pt modelId="{D50342BF-DE58-4393-84D7-A661EA503836}" type="pres">
      <dgm:prSet presAssocID="{C7B34F32-729A-44B5-A990-C1A214A4B708}" presName="tx1" presStyleLbl="revTx" presStyleIdx="0" presStyleCnt="4"/>
      <dgm:spPr/>
    </dgm:pt>
    <dgm:pt modelId="{63771B0D-094A-4C3E-B3D8-69F1981870CB}" type="pres">
      <dgm:prSet presAssocID="{C7B34F32-729A-44B5-A990-C1A214A4B708}" presName="vert1" presStyleCnt="0"/>
      <dgm:spPr/>
    </dgm:pt>
    <dgm:pt modelId="{C96284CB-5224-43F5-B253-E9F3F5E1F0D1}" type="pres">
      <dgm:prSet presAssocID="{C30EC9A5-79F3-4258-B0AB-217F8E36BDDD}" presName="thickLine" presStyleLbl="alignNode1" presStyleIdx="1" presStyleCnt="4"/>
      <dgm:spPr/>
    </dgm:pt>
    <dgm:pt modelId="{426B1122-8CC4-4DB2-A21F-1DED5A87E525}" type="pres">
      <dgm:prSet presAssocID="{C30EC9A5-79F3-4258-B0AB-217F8E36BDDD}" presName="horz1" presStyleCnt="0"/>
      <dgm:spPr/>
    </dgm:pt>
    <dgm:pt modelId="{14B4BACD-FA6D-4671-AF51-16C394B3EE7E}" type="pres">
      <dgm:prSet presAssocID="{C30EC9A5-79F3-4258-B0AB-217F8E36BDDD}" presName="tx1" presStyleLbl="revTx" presStyleIdx="1" presStyleCnt="4"/>
      <dgm:spPr/>
    </dgm:pt>
    <dgm:pt modelId="{596867C9-15F5-488A-AF4B-62AD04F479C3}" type="pres">
      <dgm:prSet presAssocID="{C30EC9A5-79F3-4258-B0AB-217F8E36BDDD}" presName="vert1" presStyleCnt="0"/>
      <dgm:spPr/>
    </dgm:pt>
    <dgm:pt modelId="{361D5DCA-89A4-4F20-9CBF-5D56BAE895E8}" type="pres">
      <dgm:prSet presAssocID="{C455198A-CA24-410B-921C-2A56A684FA6C}" presName="thickLine" presStyleLbl="alignNode1" presStyleIdx="2" presStyleCnt="4"/>
      <dgm:spPr/>
    </dgm:pt>
    <dgm:pt modelId="{0613235B-0E9D-4A68-82E6-91FD26894393}" type="pres">
      <dgm:prSet presAssocID="{C455198A-CA24-410B-921C-2A56A684FA6C}" presName="horz1" presStyleCnt="0"/>
      <dgm:spPr/>
    </dgm:pt>
    <dgm:pt modelId="{AA40307E-3565-48BA-AA19-16DC433D219F}" type="pres">
      <dgm:prSet presAssocID="{C455198A-CA24-410B-921C-2A56A684FA6C}" presName="tx1" presStyleLbl="revTx" presStyleIdx="2" presStyleCnt="4"/>
      <dgm:spPr/>
    </dgm:pt>
    <dgm:pt modelId="{889E10B0-C827-4B8A-99A4-1B49FDFAC031}" type="pres">
      <dgm:prSet presAssocID="{C455198A-CA24-410B-921C-2A56A684FA6C}" presName="vert1" presStyleCnt="0"/>
      <dgm:spPr/>
    </dgm:pt>
    <dgm:pt modelId="{2E2818E4-97AD-4C85-B135-F8E26CE00C76}" type="pres">
      <dgm:prSet presAssocID="{1045599E-2C7B-40EB-A418-F2B10D94E8D3}" presName="thickLine" presStyleLbl="alignNode1" presStyleIdx="3" presStyleCnt="4"/>
      <dgm:spPr/>
    </dgm:pt>
    <dgm:pt modelId="{7A22D024-B0B1-4ED8-8520-BD1D68D5828E}" type="pres">
      <dgm:prSet presAssocID="{1045599E-2C7B-40EB-A418-F2B10D94E8D3}" presName="horz1" presStyleCnt="0"/>
      <dgm:spPr/>
    </dgm:pt>
    <dgm:pt modelId="{555FACF2-F54E-4B3D-8E59-19580A07AB91}" type="pres">
      <dgm:prSet presAssocID="{1045599E-2C7B-40EB-A418-F2B10D94E8D3}" presName="tx1" presStyleLbl="revTx" presStyleIdx="3" presStyleCnt="4"/>
      <dgm:spPr/>
    </dgm:pt>
    <dgm:pt modelId="{6F257A96-B3C7-4871-A8AF-2548D9EF464F}" type="pres">
      <dgm:prSet presAssocID="{1045599E-2C7B-40EB-A418-F2B10D94E8D3}" presName="vert1" presStyleCnt="0"/>
      <dgm:spPr/>
    </dgm:pt>
  </dgm:ptLst>
  <dgm:cxnLst>
    <dgm:cxn modelId="{D22D9D0E-9F8F-40C0-B220-F47258781B3D}" srcId="{A16DD511-0BE2-4763-B1B9-50208CB73BFE}" destId="{C7B34F32-729A-44B5-A990-C1A214A4B708}" srcOrd="0" destOrd="0" parTransId="{E15A30E7-4986-4CDE-BD0E-0383C0486FDB}" sibTransId="{4E823AC7-B914-402D-8D2A-901E3DC6B039}"/>
    <dgm:cxn modelId="{88711641-5F5B-483A-9BD9-69D44B9390E0}" type="presOf" srcId="{A16DD511-0BE2-4763-B1B9-50208CB73BFE}" destId="{280C58BA-5638-448A-B08B-03F32F17BDDB}" srcOrd="0" destOrd="0" presId="urn:microsoft.com/office/officeart/2008/layout/LinedList"/>
    <dgm:cxn modelId="{37689469-CC5B-400E-A834-2824D397DDC9}" type="presOf" srcId="{C30EC9A5-79F3-4258-B0AB-217F8E36BDDD}" destId="{14B4BACD-FA6D-4671-AF51-16C394B3EE7E}" srcOrd="0" destOrd="0" presId="urn:microsoft.com/office/officeart/2008/layout/LinedList"/>
    <dgm:cxn modelId="{C3225557-5AF6-45B3-A1A5-20C44E093322}" type="presOf" srcId="{C455198A-CA24-410B-921C-2A56A684FA6C}" destId="{AA40307E-3565-48BA-AA19-16DC433D219F}" srcOrd="0" destOrd="0" presId="urn:microsoft.com/office/officeart/2008/layout/LinedList"/>
    <dgm:cxn modelId="{8861937C-127D-45F8-A5E8-745EA8C3844D}" srcId="{A16DD511-0BE2-4763-B1B9-50208CB73BFE}" destId="{1045599E-2C7B-40EB-A418-F2B10D94E8D3}" srcOrd="3" destOrd="0" parTransId="{A4904AEF-0D89-4094-B177-B52A733C8E13}" sibTransId="{1F54D6E0-EECB-487A-9182-BC6110EFCF1B}"/>
    <dgm:cxn modelId="{706C1296-21B1-4885-B97B-C40976C914DD}" type="presOf" srcId="{1045599E-2C7B-40EB-A418-F2B10D94E8D3}" destId="{555FACF2-F54E-4B3D-8E59-19580A07AB91}" srcOrd="0" destOrd="0" presId="urn:microsoft.com/office/officeart/2008/layout/LinedList"/>
    <dgm:cxn modelId="{663F0CA9-2483-412E-8801-3659F94910B5}" srcId="{A16DD511-0BE2-4763-B1B9-50208CB73BFE}" destId="{C30EC9A5-79F3-4258-B0AB-217F8E36BDDD}" srcOrd="1" destOrd="0" parTransId="{26C85F2F-7133-4975-8936-26E7D2E30EF3}" sibTransId="{6D936D11-E741-465C-809C-258FDE3D79AC}"/>
    <dgm:cxn modelId="{CB6C27D1-AB57-45EF-AF40-AB91B9422CDC}" srcId="{A16DD511-0BE2-4763-B1B9-50208CB73BFE}" destId="{C455198A-CA24-410B-921C-2A56A684FA6C}" srcOrd="2" destOrd="0" parTransId="{4A69CDC5-E18D-4AD4-9CE3-55E62FD8F201}" sibTransId="{C1745BBD-0E74-482F-97A2-A7B6ADE2CF80}"/>
    <dgm:cxn modelId="{7DC352E3-4F41-4CD4-A8CD-EADA6DEB954D}" type="presOf" srcId="{C7B34F32-729A-44B5-A990-C1A214A4B708}" destId="{D50342BF-DE58-4393-84D7-A661EA503836}" srcOrd="0" destOrd="0" presId="urn:microsoft.com/office/officeart/2008/layout/LinedList"/>
    <dgm:cxn modelId="{463224B8-41F6-49CA-9A43-A156C15795C3}" type="presParOf" srcId="{280C58BA-5638-448A-B08B-03F32F17BDDB}" destId="{48662D9F-7FC0-4E3B-B12E-30B1625A2725}" srcOrd="0" destOrd="0" presId="urn:microsoft.com/office/officeart/2008/layout/LinedList"/>
    <dgm:cxn modelId="{1A5714DC-C414-4307-96A4-5997DF7569C5}" type="presParOf" srcId="{280C58BA-5638-448A-B08B-03F32F17BDDB}" destId="{D6F85186-C5BD-4BC6-BAC0-55257F21538A}" srcOrd="1" destOrd="0" presId="urn:microsoft.com/office/officeart/2008/layout/LinedList"/>
    <dgm:cxn modelId="{76F51D90-D79E-4B08-9A98-771441C8BE2B}" type="presParOf" srcId="{D6F85186-C5BD-4BC6-BAC0-55257F21538A}" destId="{D50342BF-DE58-4393-84D7-A661EA503836}" srcOrd="0" destOrd="0" presId="urn:microsoft.com/office/officeart/2008/layout/LinedList"/>
    <dgm:cxn modelId="{CAF2C33F-B235-4AF1-B934-590969366E22}" type="presParOf" srcId="{D6F85186-C5BD-4BC6-BAC0-55257F21538A}" destId="{63771B0D-094A-4C3E-B3D8-69F1981870CB}" srcOrd="1" destOrd="0" presId="urn:microsoft.com/office/officeart/2008/layout/LinedList"/>
    <dgm:cxn modelId="{B358DE9E-B8A8-4E7C-9FEE-23D6FE6397D4}" type="presParOf" srcId="{280C58BA-5638-448A-B08B-03F32F17BDDB}" destId="{C96284CB-5224-43F5-B253-E9F3F5E1F0D1}" srcOrd="2" destOrd="0" presId="urn:microsoft.com/office/officeart/2008/layout/LinedList"/>
    <dgm:cxn modelId="{A96B4D9A-74D0-43E2-9259-16FECFFFD690}" type="presParOf" srcId="{280C58BA-5638-448A-B08B-03F32F17BDDB}" destId="{426B1122-8CC4-4DB2-A21F-1DED5A87E525}" srcOrd="3" destOrd="0" presId="urn:microsoft.com/office/officeart/2008/layout/LinedList"/>
    <dgm:cxn modelId="{0A3A714C-39B7-4CFE-A1FA-88C3179A432F}" type="presParOf" srcId="{426B1122-8CC4-4DB2-A21F-1DED5A87E525}" destId="{14B4BACD-FA6D-4671-AF51-16C394B3EE7E}" srcOrd="0" destOrd="0" presId="urn:microsoft.com/office/officeart/2008/layout/LinedList"/>
    <dgm:cxn modelId="{0FF0FF0F-C986-48B1-9293-5B1787C529DB}" type="presParOf" srcId="{426B1122-8CC4-4DB2-A21F-1DED5A87E525}" destId="{596867C9-15F5-488A-AF4B-62AD04F479C3}" srcOrd="1" destOrd="0" presId="urn:microsoft.com/office/officeart/2008/layout/LinedList"/>
    <dgm:cxn modelId="{461E6B95-F339-4874-8133-4A56B82C8C63}" type="presParOf" srcId="{280C58BA-5638-448A-B08B-03F32F17BDDB}" destId="{361D5DCA-89A4-4F20-9CBF-5D56BAE895E8}" srcOrd="4" destOrd="0" presId="urn:microsoft.com/office/officeart/2008/layout/LinedList"/>
    <dgm:cxn modelId="{1833FC0E-1712-463E-95FF-0EE0CB6D281C}" type="presParOf" srcId="{280C58BA-5638-448A-B08B-03F32F17BDDB}" destId="{0613235B-0E9D-4A68-82E6-91FD26894393}" srcOrd="5" destOrd="0" presId="urn:microsoft.com/office/officeart/2008/layout/LinedList"/>
    <dgm:cxn modelId="{B04B64FE-A1EC-4138-8836-8D636446D803}" type="presParOf" srcId="{0613235B-0E9D-4A68-82E6-91FD26894393}" destId="{AA40307E-3565-48BA-AA19-16DC433D219F}" srcOrd="0" destOrd="0" presId="urn:microsoft.com/office/officeart/2008/layout/LinedList"/>
    <dgm:cxn modelId="{2394E26D-FA95-4D79-B17F-D07FB982A909}" type="presParOf" srcId="{0613235B-0E9D-4A68-82E6-91FD26894393}" destId="{889E10B0-C827-4B8A-99A4-1B49FDFAC031}" srcOrd="1" destOrd="0" presId="urn:microsoft.com/office/officeart/2008/layout/LinedList"/>
    <dgm:cxn modelId="{194F676D-62EE-48DD-8167-117332838F59}" type="presParOf" srcId="{280C58BA-5638-448A-B08B-03F32F17BDDB}" destId="{2E2818E4-97AD-4C85-B135-F8E26CE00C76}" srcOrd="6" destOrd="0" presId="urn:microsoft.com/office/officeart/2008/layout/LinedList"/>
    <dgm:cxn modelId="{31807769-4E28-4421-81E9-A26F22E6193B}" type="presParOf" srcId="{280C58BA-5638-448A-B08B-03F32F17BDDB}" destId="{7A22D024-B0B1-4ED8-8520-BD1D68D5828E}" srcOrd="7" destOrd="0" presId="urn:microsoft.com/office/officeart/2008/layout/LinedList"/>
    <dgm:cxn modelId="{C04CED1F-1FAD-4F92-85F9-07CC26193045}" type="presParOf" srcId="{7A22D024-B0B1-4ED8-8520-BD1D68D5828E}" destId="{555FACF2-F54E-4B3D-8E59-19580A07AB91}" srcOrd="0" destOrd="0" presId="urn:microsoft.com/office/officeart/2008/layout/LinedList"/>
    <dgm:cxn modelId="{7D8F03A4-4F63-40A8-83A5-A675F2DE5CA4}" type="presParOf" srcId="{7A22D024-B0B1-4ED8-8520-BD1D68D5828E}" destId="{6F257A96-B3C7-4871-A8AF-2548D9EF46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757CF-CC86-4E3D-B266-E0BFBD66E78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566B76-BAFE-4B4F-8CD3-D0320483D2CF}">
      <dgm:prSet custT="1"/>
      <dgm:spPr/>
      <dgm:t>
        <a:bodyPr/>
        <a:lstStyle/>
        <a:p>
          <a:r>
            <a:rPr lang="en-US" sz="2300" dirty="0"/>
            <a:t>4. </a:t>
          </a:r>
          <a:r>
            <a:rPr lang="en-US" sz="2300" b="1" dirty="0"/>
            <a:t>Menu : </a:t>
          </a:r>
          <a:r>
            <a:rPr lang="en-US" sz="2200" b="0" dirty="0"/>
            <a:t>This is the menu level function for the user to choose the options for entering into the menu of products, sales, display products, load products, display sales.</a:t>
          </a:r>
        </a:p>
      </dgm:t>
    </dgm:pt>
    <dgm:pt modelId="{1CE54FBB-BBA6-4D5B-9B15-C7DBFF7049B6}" type="parTrans" cxnId="{86743DE4-6C7D-46FE-97DC-C2B6F7693D3B}">
      <dgm:prSet/>
      <dgm:spPr/>
      <dgm:t>
        <a:bodyPr/>
        <a:lstStyle/>
        <a:p>
          <a:endParaRPr lang="en-US"/>
        </a:p>
      </dgm:t>
    </dgm:pt>
    <dgm:pt modelId="{F85AA8D8-D484-48ED-95DE-DF0491217B2F}" type="sibTrans" cxnId="{86743DE4-6C7D-46FE-97DC-C2B6F7693D3B}">
      <dgm:prSet/>
      <dgm:spPr/>
      <dgm:t>
        <a:bodyPr/>
        <a:lstStyle/>
        <a:p>
          <a:endParaRPr lang="en-US"/>
        </a:p>
      </dgm:t>
    </dgm:pt>
    <dgm:pt modelId="{47F30521-C569-4F35-86DF-5E0C9DF61971}">
      <dgm:prSet custT="1"/>
      <dgm:spPr/>
      <dgm:t>
        <a:bodyPr/>
        <a:lstStyle/>
        <a:p>
          <a:r>
            <a:rPr lang="en-US" sz="2300" b="0" dirty="0"/>
            <a:t>5. </a:t>
          </a:r>
          <a:r>
            <a:rPr lang="en-US" sz="2300" b="1" dirty="0"/>
            <a:t>O</a:t>
          </a:r>
          <a:r>
            <a:rPr lang="en-US" sz="1900" b="1" dirty="0"/>
            <a:t>ptions: </a:t>
          </a:r>
          <a:r>
            <a:rPr lang="en-US" sz="2200" b="0" dirty="0"/>
            <a:t>This is the menu level function for the user to choose the options for entering into the sub menu of the products, sales.</a:t>
          </a:r>
        </a:p>
      </dgm:t>
    </dgm:pt>
    <dgm:pt modelId="{EA1A2DCD-FBCD-41C6-850C-E45090D9669A}" type="parTrans" cxnId="{99CAB36B-B71D-477D-962F-EA8E785EE656}">
      <dgm:prSet/>
      <dgm:spPr/>
      <dgm:t>
        <a:bodyPr/>
        <a:lstStyle/>
        <a:p>
          <a:endParaRPr lang="en-US"/>
        </a:p>
      </dgm:t>
    </dgm:pt>
    <dgm:pt modelId="{BB7A85B3-8FA3-4158-84D7-5BA0BA357962}" type="sibTrans" cxnId="{99CAB36B-B71D-477D-962F-EA8E785EE656}">
      <dgm:prSet/>
      <dgm:spPr/>
      <dgm:t>
        <a:bodyPr/>
        <a:lstStyle/>
        <a:p>
          <a:endParaRPr lang="en-US"/>
        </a:p>
      </dgm:t>
    </dgm:pt>
    <dgm:pt modelId="{0EA9354F-2AD5-435A-A0CE-28C026C407FA}">
      <dgm:prSet custT="1"/>
      <dgm:spPr/>
      <dgm:t>
        <a:bodyPr/>
        <a:lstStyle/>
        <a:p>
          <a:r>
            <a:rPr lang="en-US" sz="2300" dirty="0"/>
            <a:t>6. </a:t>
          </a:r>
          <a:r>
            <a:rPr lang="en-US" sz="2300" b="1" dirty="0"/>
            <a:t>product : </a:t>
          </a:r>
          <a:r>
            <a:rPr lang="en-US" sz="2200" b="0" dirty="0"/>
            <a:t>This the main menu function which defines product details.</a:t>
          </a:r>
        </a:p>
      </dgm:t>
    </dgm:pt>
    <dgm:pt modelId="{B2C4B82E-039A-478A-BB2C-82DCECDB48B1}" type="parTrans" cxnId="{C5E1080C-C12E-42AE-A000-71638793FCC0}">
      <dgm:prSet/>
      <dgm:spPr/>
      <dgm:t>
        <a:bodyPr/>
        <a:lstStyle/>
        <a:p>
          <a:endParaRPr lang="en-US"/>
        </a:p>
      </dgm:t>
    </dgm:pt>
    <dgm:pt modelId="{A5F876E1-6C6F-449B-B24A-F530D41253B8}" type="sibTrans" cxnId="{C5E1080C-C12E-42AE-A000-71638793FCC0}">
      <dgm:prSet/>
      <dgm:spPr/>
      <dgm:t>
        <a:bodyPr/>
        <a:lstStyle/>
        <a:p>
          <a:endParaRPr lang="en-US"/>
        </a:p>
      </dgm:t>
    </dgm:pt>
    <dgm:pt modelId="{5082DE9D-6C3B-42EF-92C0-9B3EB4466DD5}">
      <dgm:prSet custT="1"/>
      <dgm:spPr/>
      <dgm:t>
        <a:bodyPr/>
        <a:lstStyle/>
        <a:p>
          <a:r>
            <a:rPr lang="en-US" sz="2300" dirty="0"/>
            <a:t>7. </a:t>
          </a:r>
          <a:r>
            <a:rPr lang="en-US" sz="2300" b="1" dirty="0"/>
            <a:t>product_ Options : </a:t>
          </a:r>
          <a:r>
            <a:rPr lang="en-US" sz="2300" b="0" dirty="0"/>
            <a:t>This the main menu function which includes add product, display product, update product and delete product.</a:t>
          </a:r>
          <a:endParaRPr lang="en-US" sz="2300" dirty="0"/>
        </a:p>
      </dgm:t>
    </dgm:pt>
    <dgm:pt modelId="{B91E9C10-AC09-4578-A875-E6A411FA0729}" type="parTrans" cxnId="{0A719498-3767-4D3D-A54E-906E9A25B58C}">
      <dgm:prSet/>
      <dgm:spPr/>
      <dgm:t>
        <a:bodyPr/>
        <a:lstStyle/>
        <a:p>
          <a:endParaRPr lang="en-US"/>
        </a:p>
      </dgm:t>
    </dgm:pt>
    <dgm:pt modelId="{AF12E745-87DA-4264-B4DF-0A899341D370}" type="sibTrans" cxnId="{0A719498-3767-4D3D-A54E-906E9A25B58C}">
      <dgm:prSet/>
      <dgm:spPr/>
      <dgm:t>
        <a:bodyPr/>
        <a:lstStyle/>
        <a:p>
          <a:endParaRPr lang="en-US"/>
        </a:p>
      </dgm:t>
    </dgm:pt>
    <dgm:pt modelId="{E3EF775C-970C-4F72-A22E-AC4915B92DC1}" type="pres">
      <dgm:prSet presAssocID="{827757CF-CC86-4E3D-B266-E0BFBD66E781}" presName="vert0" presStyleCnt="0">
        <dgm:presLayoutVars>
          <dgm:dir/>
          <dgm:animOne val="branch"/>
          <dgm:animLvl val="lvl"/>
        </dgm:presLayoutVars>
      </dgm:prSet>
      <dgm:spPr/>
    </dgm:pt>
    <dgm:pt modelId="{EDE1C66B-69D3-4E17-A0AB-2247B855E61C}" type="pres">
      <dgm:prSet presAssocID="{BC566B76-BAFE-4B4F-8CD3-D0320483D2CF}" presName="thickLine" presStyleLbl="alignNode1" presStyleIdx="0" presStyleCnt="4"/>
      <dgm:spPr/>
    </dgm:pt>
    <dgm:pt modelId="{E855E0A7-26DD-4849-AD59-93F2CB290F28}" type="pres">
      <dgm:prSet presAssocID="{BC566B76-BAFE-4B4F-8CD3-D0320483D2CF}" presName="horz1" presStyleCnt="0"/>
      <dgm:spPr/>
    </dgm:pt>
    <dgm:pt modelId="{7873CA13-6196-45BF-A666-9C07CFF6F5E2}" type="pres">
      <dgm:prSet presAssocID="{BC566B76-BAFE-4B4F-8CD3-D0320483D2CF}" presName="tx1" presStyleLbl="revTx" presStyleIdx="0" presStyleCnt="4"/>
      <dgm:spPr/>
    </dgm:pt>
    <dgm:pt modelId="{2485D7B1-8940-4BC4-83CF-4303AA3B5126}" type="pres">
      <dgm:prSet presAssocID="{BC566B76-BAFE-4B4F-8CD3-D0320483D2CF}" presName="vert1" presStyleCnt="0"/>
      <dgm:spPr/>
    </dgm:pt>
    <dgm:pt modelId="{99E9E210-9D23-4CCA-906F-5C54FEC650DD}" type="pres">
      <dgm:prSet presAssocID="{47F30521-C569-4F35-86DF-5E0C9DF61971}" presName="thickLine" presStyleLbl="alignNode1" presStyleIdx="1" presStyleCnt="4"/>
      <dgm:spPr/>
    </dgm:pt>
    <dgm:pt modelId="{547582EC-9316-48E4-BCE5-2166F88E1BB5}" type="pres">
      <dgm:prSet presAssocID="{47F30521-C569-4F35-86DF-5E0C9DF61971}" presName="horz1" presStyleCnt="0"/>
      <dgm:spPr/>
    </dgm:pt>
    <dgm:pt modelId="{F02546D5-C041-49A8-8283-C10797064EB1}" type="pres">
      <dgm:prSet presAssocID="{47F30521-C569-4F35-86DF-5E0C9DF61971}" presName="tx1" presStyleLbl="revTx" presStyleIdx="1" presStyleCnt="4"/>
      <dgm:spPr/>
    </dgm:pt>
    <dgm:pt modelId="{9D9564ED-7A1C-42D5-A413-54F90D7FEF06}" type="pres">
      <dgm:prSet presAssocID="{47F30521-C569-4F35-86DF-5E0C9DF61971}" presName="vert1" presStyleCnt="0"/>
      <dgm:spPr/>
    </dgm:pt>
    <dgm:pt modelId="{06E84406-ECDE-49A7-87E5-747DADFF9619}" type="pres">
      <dgm:prSet presAssocID="{0EA9354F-2AD5-435A-A0CE-28C026C407FA}" presName="thickLine" presStyleLbl="alignNode1" presStyleIdx="2" presStyleCnt="4"/>
      <dgm:spPr/>
    </dgm:pt>
    <dgm:pt modelId="{0C873A77-E8EE-45E2-91A0-3F430DF9C648}" type="pres">
      <dgm:prSet presAssocID="{0EA9354F-2AD5-435A-A0CE-28C026C407FA}" presName="horz1" presStyleCnt="0"/>
      <dgm:spPr/>
    </dgm:pt>
    <dgm:pt modelId="{7FE832B2-4A54-4DA1-9230-234E214ED869}" type="pres">
      <dgm:prSet presAssocID="{0EA9354F-2AD5-435A-A0CE-28C026C407FA}" presName="tx1" presStyleLbl="revTx" presStyleIdx="2" presStyleCnt="4" custScaleX="97752" custScaleY="67649"/>
      <dgm:spPr/>
    </dgm:pt>
    <dgm:pt modelId="{A1EE126F-2FAF-44FF-AAAD-B106A6BB060F}" type="pres">
      <dgm:prSet presAssocID="{0EA9354F-2AD5-435A-A0CE-28C026C407FA}" presName="vert1" presStyleCnt="0"/>
      <dgm:spPr/>
    </dgm:pt>
    <dgm:pt modelId="{CBEE6701-42C2-4462-81C8-974FE1CD5DC1}" type="pres">
      <dgm:prSet presAssocID="{5082DE9D-6C3B-42EF-92C0-9B3EB4466DD5}" presName="thickLine" presStyleLbl="alignNode1" presStyleIdx="3" presStyleCnt="4"/>
      <dgm:spPr/>
    </dgm:pt>
    <dgm:pt modelId="{60D8DB85-F125-4557-945A-411FDFA05E77}" type="pres">
      <dgm:prSet presAssocID="{5082DE9D-6C3B-42EF-92C0-9B3EB4466DD5}" presName="horz1" presStyleCnt="0"/>
      <dgm:spPr/>
    </dgm:pt>
    <dgm:pt modelId="{E2885FC8-FFDB-43B4-9269-FF9A65C61525}" type="pres">
      <dgm:prSet presAssocID="{5082DE9D-6C3B-42EF-92C0-9B3EB4466DD5}" presName="tx1" presStyleLbl="revTx" presStyleIdx="3" presStyleCnt="4"/>
      <dgm:spPr/>
    </dgm:pt>
    <dgm:pt modelId="{CCE372E4-96DC-44A0-9588-EB0023398112}" type="pres">
      <dgm:prSet presAssocID="{5082DE9D-6C3B-42EF-92C0-9B3EB4466DD5}" presName="vert1" presStyleCnt="0"/>
      <dgm:spPr/>
    </dgm:pt>
  </dgm:ptLst>
  <dgm:cxnLst>
    <dgm:cxn modelId="{0369C107-AAFA-47FA-A06F-97EC5ED9EC9B}" type="presOf" srcId="{827757CF-CC86-4E3D-B266-E0BFBD66E781}" destId="{E3EF775C-970C-4F72-A22E-AC4915B92DC1}" srcOrd="0" destOrd="0" presId="urn:microsoft.com/office/officeart/2008/layout/LinedList"/>
    <dgm:cxn modelId="{C5E1080C-C12E-42AE-A000-71638793FCC0}" srcId="{827757CF-CC86-4E3D-B266-E0BFBD66E781}" destId="{0EA9354F-2AD5-435A-A0CE-28C026C407FA}" srcOrd="2" destOrd="0" parTransId="{B2C4B82E-039A-478A-BB2C-82DCECDB48B1}" sibTransId="{A5F876E1-6C6F-449B-B24A-F530D41253B8}"/>
    <dgm:cxn modelId="{AB6AD02B-B278-4D56-B6EC-C209F5D05938}" type="presOf" srcId="{0EA9354F-2AD5-435A-A0CE-28C026C407FA}" destId="{7FE832B2-4A54-4DA1-9230-234E214ED869}" srcOrd="0" destOrd="0" presId="urn:microsoft.com/office/officeart/2008/layout/LinedList"/>
    <dgm:cxn modelId="{5D8B5332-5093-4D9D-8E88-D5F3F3A81336}" type="presOf" srcId="{47F30521-C569-4F35-86DF-5E0C9DF61971}" destId="{F02546D5-C041-49A8-8283-C10797064EB1}" srcOrd="0" destOrd="0" presId="urn:microsoft.com/office/officeart/2008/layout/LinedList"/>
    <dgm:cxn modelId="{99CAB36B-B71D-477D-962F-EA8E785EE656}" srcId="{827757CF-CC86-4E3D-B266-E0BFBD66E781}" destId="{47F30521-C569-4F35-86DF-5E0C9DF61971}" srcOrd="1" destOrd="0" parTransId="{EA1A2DCD-FBCD-41C6-850C-E45090D9669A}" sibTransId="{BB7A85B3-8FA3-4158-84D7-5BA0BA357962}"/>
    <dgm:cxn modelId="{726AFE6C-CB02-49F6-82DF-909B80EEE280}" type="presOf" srcId="{BC566B76-BAFE-4B4F-8CD3-D0320483D2CF}" destId="{7873CA13-6196-45BF-A666-9C07CFF6F5E2}" srcOrd="0" destOrd="0" presId="urn:microsoft.com/office/officeart/2008/layout/LinedList"/>
    <dgm:cxn modelId="{0A719498-3767-4D3D-A54E-906E9A25B58C}" srcId="{827757CF-CC86-4E3D-B266-E0BFBD66E781}" destId="{5082DE9D-6C3B-42EF-92C0-9B3EB4466DD5}" srcOrd="3" destOrd="0" parTransId="{B91E9C10-AC09-4578-A875-E6A411FA0729}" sibTransId="{AF12E745-87DA-4264-B4DF-0A899341D370}"/>
    <dgm:cxn modelId="{41720DA0-E18F-46E5-BF6D-C97ECD0139F8}" type="presOf" srcId="{5082DE9D-6C3B-42EF-92C0-9B3EB4466DD5}" destId="{E2885FC8-FFDB-43B4-9269-FF9A65C61525}" srcOrd="0" destOrd="0" presId="urn:microsoft.com/office/officeart/2008/layout/LinedList"/>
    <dgm:cxn modelId="{86743DE4-6C7D-46FE-97DC-C2B6F7693D3B}" srcId="{827757CF-CC86-4E3D-B266-E0BFBD66E781}" destId="{BC566B76-BAFE-4B4F-8CD3-D0320483D2CF}" srcOrd="0" destOrd="0" parTransId="{1CE54FBB-BBA6-4D5B-9B15-C7DBFF7049B6}" sibTransId="{F85AA8D8-D484-48ED-95DE-DF0491217B2F}"/>
    <dgm:cxn modelId="{EC3D0AA2-26A8-4350-A48E-5836E1B58B64}" type="presParOf" srcId="{E3EF775C-970C-4F72-A22E-AC4915B92DC1}" destId="{EDE1C66B-69D3-4E17-A0AB-2247B855E61C}" srcOrd="0" destOrd="0" presId="urn:microsoft.com/office/officeart/2008/layout/LinedList"/>
    <dgm:cxn modelId="{3BA8D708-AA6C-4B40-BFDE-17FF00DF5649}" type="presParOf" srcId="{E3EF775C-970C-4F72-A22E-AC4915B92DC1}" destId="{E855E0A7-26DD-4849-AD59-93F2CB290F28}" srcOrd="1" destOrd="0" presId="urn:microsoft.com/office/officeart/2008/layout/LinedList"/>
    <dgm:cxn modelId="{A5955B41-1999-45F9-95A3-9D5CD78F4632}" type="presParOf" srcId="{E855E0A7-26DD-4849-AD59-93F2CB290F28}" destId="{7873CA13-6196-45BF-A666-9C07CFF6F5E2}" srcOrd="0" destOrd="0" presId="urn:microsoft.com/office/officeart/2008/layout/LinedList"/>
    <dgm:cxn modelId="{82EB7836-A26D-4098-BFC5-B24C5AAA69A8}" type="presParOf" srcId="{E855E0A7-26DD-4849-AD59-93F2CB290F28}" destId="{2485D7B1-8940-4BC4-83CF-4303AA3B5126}" srcOrd="1" destOrd="0" presId="urn:microsoft.com/office/officeart/2008/layout/LinedList"/>
    <dgm:cxn modelId="{02A2B174-8F5C-41AB-B470-62E22795B50A}" type="presParOf" srcId="{E3EF775C-970C-4F72-A22E-AC4915B92DC1}" destId="{99E9E210-9D23-4CCA-906F-5C54FEC650DD}" srcOrd="2" destOrd="0" presId="urn:microsoft.com/office/officeart/2008/layout/LinedList"/>
    <dgm:cxn modelId="{091A3087-736F-4F40-AACD-0E6BBCBC95A9}" type="presParOf" srcId="{E3EF775C-970C-4F72-A22E-AC4915B92DC1}" destId="{547582EC-9316-48E4-BCE5-2166F88E1BB5}" srcOrd="3" destOrd="0" presId="urn:microsoft.com/office/officeart/2008/layout/LinedList"/>
    <dgm:cxn modelId="{A5EAFA8B-A44C-4FC2-A186-588F41E840F3}" type="presParOf" srcId="{547582EC-9316-48E4-BCE5-2166F88E1BB5}" destId="{F02546D5-C041-49A8-8283-C10797064EB1}" srcOrd="0" destOrd="0" presId="urn:microsoft.com/office/officeart/2008/layout/LinedList"/>
    <dgm:cxn modelId="{18439A22-A3CD-4EBC-8FEB-4F6C3E2A7A5E}" type="presParOf" srcId="{547582EC-9316-48E4-BCE5-2166F88E1BB5}" destId="{9D9564ED-7A1C-42D5-A413-54F90D7FEF06}" srcOrd="1" destOrd="0" presId="urn:microsoft.com/office/officeart/2008/layout/LinedList"/>
    <dgm:cxn modelId="{6987B1AA-00F4-4D54-837B-8129032D474B}" type="presParOf" srcId="{E3EF775C-970C-4F72-A22E-AC4915B92DC1}" destId="{06E84406-ECDE-49A7-87E5-747DADFF9619}" srcOrd="4" destOrd="0" presId="urn:microsoft.com/office/officeart/2008/layout/LinedList"/>
    <dgm:cxn modelId="{99591107-18C4-4CE3-8036-DE77F83DF559}" type="presParOf" srcId="{E3EF775C-970C-4F72-A22E-AC4915B92DC1}" destId="{0C873A77-E8EE-45E2-91A0-3F430DF9C648}" srcOrd="5" destOrd="0" presId="urn:microsoft.com/office/officeart/2008/layout/LinedList"/>
    <dgm:cxn modelId="{8134A0A9-9BDC-412E-9BC6-2DF29CCE847B}" type="presParOf" srcId="{0C873A77-E8EE-45E2-91A0-3F430DF9C648}" destId="{7FE832B2-4A54-4DA1-9230-234E214ED869}" srcOrd="0" destOrd="0" presId="urn:microsoft.com/office/officeart/2008/layout/LinedList"/>
    <dgm:cxn modelId="{6A8E914D-4EE7-48DF-816A-9F1215002F18}" type="presParOf" srcId="{0C873A77-E8EE-45E2-91A0-3F430DF9C648}" destId="{A1EE126F-2FAF-44FF-AAAD-B106A6BB060F}" srcOrd="1" destOrd="0" presId="urn:microsoft.com/office/officeart/2008/layout/LinedList"/>
    <dgm:cxn modelId="{2CEF137C-2724-460B-8CD0-121697D53AAF}" type="presParOf" srcId="{E3EF775C-970C-4F72-A22E-AC4915B92DC1}" destId="{CBEE6701-42C2-4462-81C8-974FE1CD5DC1}" srcOrd="6" destOrd="0" presId="urn:microsoft.com/office/officeart/2008/layout/LinedList"/>
    <dgm:cxn modelId="{41C7A66C-8404-44F7-BA23-D7F13FD58C0C}" type="presParOf" srcId="{E3EF775C-970C-4F72-A22E-AC4915B92DC1}" destId="{60D8DB85-F125-4557-945A-411FDFA05E77}" srcOrd="7" destOrd="0" presId="urn:microsoft.com/office/officeart/2008/layout/LinedList"/>
    <dgm:cxn modelId="{38173208-3E82-4EF8-BBE1-808F96A95CE2}" type="presParOf" srcId="{60D8DB85-F125-4557-945A-411FDFA05E77}" destId="{E2885FC8-FFDB-43B4-9269-FF9A65C61525}" srcOrd="0" destOrd="0" presId="urn:microsoft.com/office/officeart/2008/layout/LinedList"/>
    <dgm:cxn modelId="{B5AE4384-C125-4068-BC0C-4C347705862E}" type="presParOf" srcId="{60D8DB85-F125-4557-945A-411FDFA05E77}" destId="{CCE372E4-96DC-44A0-9588-EB00233981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5AEFA7-AA19-4CB3-B170-33C19ECF6C1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5DB986-10CD-4553-A9A2-53108B91C7D8}">
      <dgm:prSet custT="1"/>
      <dgm:spPr/>
      <dgm:t>
        <a:bodyPr/>
        <a:lstStyle/>
        <a:p>
          <a:r>
            <a:rPr lang="en-US" sz="2300" dirty="0"/>
            <a:t>8. </a:t>
          </a:r>
          <a:r>
            <a:rPr lang="en-US" sz="2300" b="1" dirty="0"/>
            <a:t>Add _Product:  </a:t>
          </a:r>
          <a:r>
            <a:rPr lang="en-US" sz="2200" b="0" dirty="0"/>
            <a:t>This is the menu level function for the user to choose the options for adding the new products by entering the product id, name, description, quantity.</a:t>
          </a:r>
        </a:p>
      </dgm:t>
    </dgm:pt>
    <dgm:pt modelId="{DA1F40AC-99F6-447F-AE97-B820760A8446}" type="parTrans" cxnId="{50A502CD-4782-4352-BA22-24443BDDF834}">
      <dgm:prSet/>
      <dgm:spPr/>
      <dgm:t>
        <a:bodyPr/>
        <a:lstStyle/>
        <a:p>
          <a:endParaRPr lang="en-US"/>
        </a:p>
      </dgm:t>
    </dgm:pt>
    <dgm:pt modelId="{7EB0DB71-A8C9-4DB6-8AB7-062A3ED13ED4}" type="sibTrans" cxnId="{50A502CD-4782-4352-BA22-24443BDDF834}">
      <dgm:prSet/>
      <dgm:spPr/>
      <dgm:t>
        <a:bodyPr/>
        <a:lstStyle/>
        <a:p>
          <a:endParaRPr lang="en-US"/>
        </a:p>
      </dgm:t>
    </dgm:pt>
    <dgm:pt modelId="{A973F69A-A29D-49C6-A2A5-8FF855051EA6}">
      <dgm:prSet custT="1"/>
      <dgm:spPr/>
      <dgm:t>
        <a:bodyPr/>
        <a:lstStyle/>
        <a:p>
          <a:r>
            <a:rPr lang="en-US" sz="2300" dirty="0"/>
            <a:t>9. </a:t>
          </a:r>
          <a:r>
            <a:rPr lang="en-US" sz="2300" b="1" dirty="0"/>
            <a:t>Update _Product : </a:t>
          </a:r>
          <a:r>
            <a:rPr lang="en-US" sz="2200" b="0" dirty="0"/>
            <a:t>This function is used to update product by entering the name, description and quantity.</a:t>
          </a:r>
        </a:p>
      </dgm:t>
    </dgm:pt>
    <dgm:pt modelId="{16A58845-2890-42D7-A9CC-E14CA7BEF738}" type="parTrans" cxnId="{33E8C919-35A3-4571-A16D-9E708DFD23FE}">
      <dgm:prSet/>
      <dgm:spPr/>
      <dgm:t>
        <a:bodyPr/>
        <a:lstStyle/>
        <a:p>
          <a:endParaRPr lang="en-US"/>
        </a:p>
      </dgm:t>
    </dgm:pt>
    <dgm:pt modelId="{FA4AD377-8C44-4EFB-A3F2-915219184A08}" type="sibTrans" cxnId="{33E8C919-35A3-4571-A16D-9E708DFD23FE}">
      <dgm:prSet/>
      <dgm:spPr/>
      <dgm:t>
        <a:bodyPr/>
        <a:lstStyle/>
        <a:p>
          <a:endParaRPr lang="en-US"/>
        </a:p>
      </dgm:t>
    </dgm:pt>
    <dgm:pt modelId="{7314D262-E276-4D86-B0A3-117EB96DB1C5}">
      <dgm:prSet custT="1"/>
      <dgm:spPr/>
      <dgm:t>
        <a:bodyPr/>
        <a:lstStyle/>
        <a:p>
          <a:r>
            <a:rPr lang="en-US" sz="2300" dirty="0"/>
            <a:t>10. </a:t>
          </a:r>
          <a:r>
            <a:rPr lang="en-US" sz="2300" b="1" dirty="0" err="1"/>
            <a:t>Show_Product</a:t>
          </a:r>
          <a:r>
            <a:rPr lang="en-US" sz="2300" b="1" dirty="0"/>
            <a:t> </a:t>
          </a:r>
          <a:r>
            <a:rPr lang="en-US" sz="2300" b="0" dirty="0"/>
            <a:t>: </a:t>
          </a:r>
          <a:r>
            <a:rPr lang="en-US" sz="2200" b="0" dirty="0"/>
            <a:t>This function displays the product details.</a:t>
          </a:r>
        </a:p>
      </dgm:t>
    </dgm:pt>
    <dgm:pt modelId="{FCFE4B2D-397F-4343-AEE3-A6B80D8BCFB1}" type="parTrans" cxnId="{42601C5B-C351-48C5-A670-F1D8C12DA409}">
      <dgm:prSet/>
      <dgm:spPr/>
      <dgm:t>
        <a:bodyPr/>
        <a:lstStyle/>
        <a:p>
          <a:endParaRPr lang="en-US"/>
        </a:p>
      </dgm:t>
    </dgm:pt>
    <dgm:pt modelId="{E1649C91-B618-4A5B-9D6E-757E1268858C}" type="sibTrans" cxnId="{42601C5B-C351-48C5-A670-F1D8C12DA409}">
      <dgm:prSet/>
      <dgm:spPr/>
      <dgm:t>
        <a:bodyPr/>
        <a:lstStyle/>
        <a:p>
          <a:endParaRPr lang="en-US"/>
        </a:p>
      </dgm:t>
    </dgm:pt>
    <dgm:pt modelId="{924BD08D-B6D9-44E9-B279-7645668B56FA}">
      <dgm:prSet custT="1"/>
      <dgm:spPr/>
      <dgm:t>
        <a:bodyPr/>
        <a:lstStyle/>
        <a:p>
          <a:r>
            <a:rPr lang="en-US" sz="2300" b="0" dirty="0"/>
            <a:t>11</a:t>
          </a:r>
          <a:r>
            <a:rPr lang="en-US" sz="2300" b="1" dirty="0"/>
            <a:t>.</a:t>
          </a:r>
          <a:r>
            <a:rPr lang="en-US" sz="3200" b="1" dirty="0"/>
            <a:t> </a:t>
          </a:r>
          <a:r>
            <a:rPr lang="en-US" sz="2300" b="1" dirty="0"/>
            <a:t>delete_ product </a:t>
          </a:r>
          <a:r>
            <a:rPr lang="en-US" sz="2200" b="1" dirty="0"/>
            <a:t>: </a:t>
          </a:r>
          <a:r>
            <a:rPr lang="en-US" sz="2200" b="0" dirty="0"/>
            <a:t>This function deletes the product by entering product id.</a:t>
          </a:r>
        </a:p>
      </dgm:t>
    </dgm:pt>
    <dgm:pt modelId="{936CBA52-BFE7-4881-B87A-99B01AE25E17}" type="parTrans" cxnId="{B4BF359F-5610-4CE6-9475-D46A8BED6F4B}">
      <dgm:prSet/>
      <dgm:spPr/>
      <dgm:t>
        <a:bodyPr/>
        <a:lstStyle/>
        <a:p>
          <a:endParaRPr lang="en-US"/>
        </a:p>
      </dgm:t>
    </dgm:pt>
    <dgm:pt modelId="{F12B6208-66BC-4EF0-B2B4-B51FFA1E6295}" type="sibTrans" cxnId="{B4BF359F-5610-4CE6-9475-D46A8BED6F4B}">
      <dgm:prSet/>
      <dgm:spPr/>
      <dgm:t>
        <a:bodyPr/>
        <a:lstStyle/>
        <a:p>
          <a:endParaRPr lang="en-US"/>
        </a:p>
      </dgm:t>
    </dgm:pt>
    <dgm:pt modelId="{FB2BBCBB-E785-48FB-A226-71759626CEF5}" type="pres">
      <dgm:prSet presAssocID="{9B5AEFA7-AA19-4CB3-B170-33C19ECF6C16}" presName="vert0" presStyleCnt="0">
        <dgm:presLayoutVars>
          <dgm:dir/>
          <dgm:animOne val="branch"/>
          <dgm:animLvl val="lvl"/>
        </dgm:presLayoutVars>
      </dgm:prSet>
      <dgm:spPr/>
    </dgm:pt>
    <dgm:pt modelId="{E0BA741A-1571-41C7-817F-6E2B8FE24BE7}" type="pres">
      <dgm:prSet presAssocID="{A85DB986-10CD-4553-A9A2-53108B91C7D8}" presName="thickLine" presStyleLbl="alignNode1" presStyleIdx="0" presStyleCnt="4"/>
      <dgm:spPr/>
    </dgm:pt>
    <dgm:pt modelId="{870165A9-0440-4E6C-85E5-DE2263DC0352}" type="pres">
      <dgm:prSet presAssocID="{A85DB986-10CD-4553-A9A2-53108B91C7D8}" presName="horz1" presStyleCnt="0"/>
      <dgm:spPr/>
    </dgm:pt>
    <dgm:pt modelId="{09AA52C5-161E-4AB0-8AAE-A6889550BFCB}" type="pres">
      <dgm:prSet presAssocID="{A85DB986-10CD-4553-A9A2-53108B91C7D8}" presName="tx1" presStyleLbl="revTx" presStyleIdx="0" presStyleCnt="4"/>
      <dgm:spPr/>
    </dgm:pt>
    <dgm:pt modelId="{725992BE-AB61-4814-A027-154C45D23BCE}" type="pres">
      <dgm:prSet presAssocID="{A85DB986-10CD-4553-A9A2-53108B91C7D8}" presName="vert1" presStyleCnt="0"/>
      <dgm:spPr/>
    </dgm:pt>
    <dgm:pt modelId="{CC16EBF7-674B-4145-8A89-508AE11F49A2}" type="pres">
      <dgm:prSet presAssocID="{A973F69A-A29D-49C6-A2A5-8FF855051EA6}" presName="thickLine" presStyleLbl="alignNode1" presStyleIdx="1" presStyleCnt="4"/>
      <dgm:spPr/>
    </dgm:pt>
    <dgm:pt modelId="{FFA59F1F-3A62-4416-9046-EB366B34F7D0}" type="pres">
      <dgm:prSet presAssocID="{A973F69A-A29D-49C6-A2A5-8FF855051EA6}" presName="horz1" presStyleCnt="0"/>
      <dgm:spPr/>
    </dgm:pt>
    <dgm:pt modelId="{3B3585C6-34E7-49DB-91FE-2C347A2E099E}" type="pres">
      <dgm:prSet presAssocID="{A973F69A-A29D-49C6-A2A5-8FF855051EA6}" presName="tx1" presStyleLbl="revTx" presStyleIdx="1" presStyleCnt="4"/>
      <dgm:spPr/>
    </dgm:pt>
    <dgm:pt modelId="{D71709DA-F290-4E61-9AE3-6369BFD5A8A6}" type="pres">
      <dgm:prSet presAssocID="{A973F69A-A29D-49C6-A2A5-8FF855051EA6}" presName="vert1" presStyleCnt="0"/>
      <dgm:spPr/>
    </dgm:pt>
    <dgm:pt modelId="{CC602A19-6C9E-4CB5-929F-3A6136ABCDAF}" type="pres">
      <dgm:prSet presAssocID="{7314D262-E276-4D86-B0A3-117EB96DB1C5}" presName="thickLine" presStyleLbl="alignNode1" presStyleIdx="2" presStyleCnt="4"/>
      <dgm:spPr/>
    </dgm:pt>
    <dgm:pt modelId="{037C23DC-5C86-46A2-ADD9-F12B45FD3753}" type="pres">
      <dgm:prSet presAssocID="{7314D262-E276-4D86-B0A3-117EB96DB1C5}" presName="horz1" presStyleCnt="0"/>
      <dgm:spPr/>
    </dgm:pt>
    <dgm:pt modelId="{0AE7E15E-A4C6-4404-9D4C-5A6D57427679}" type="pres">
      <dgm:prSet presAssocID="{7314D262-E276-4D86-B0A3-117EB96DB1C5}" presName="tx1" presStyleLbl="revTx" presStyleIdx="2" presStyleCnt="4" custScaleX="92334" custScaleY="48967"/>
      <dgm:spPr/>
    </dgm:pt>
    <dgm:pt modelId="{39ECA6D0-0313-4D3A-853A-94CC0685F41E}" type="pres">
      <dgm:prSet presAssocID="{7314D262-E276-4D86-B0A3-117EB96DB1C5}" presName="vert1" presStyleCnt="0"/>
      <dgm:spPr/>
    </dgm:pt>
    <dgm:pt modelId="{1E8E50A1-E181-4C61-A337-9F37FEAA2EB7}" type="pres">
      <dgm:prSet presAssocID="{924BD08D-B6D9-44E9-B279-7645668B56FA}" presName="thickLine" presStyleLbl="alignNode1" presStyleIdx="3" presStyleCnt="4"/>
      <dgm:spPr/>
    </dgm:pt>
    <dgm:pt modelId="{0E2E9789-4EF2-4348-9D93-942FFABBF8A7}" type="pres">
      <dgm:prSet presAssocID="{924BD08D-B6D9-44E9-B279-7645668B56FA}" presName="horz1" presStyleCnt="0"/>
      <dgm:spPr/>
    </dgm:pt>
    <dgm:pt modelId="{6D80F6D3-2DDA-465E-8DF8-237DF54F8DBC}" type="pres">
      <dgm:prSet presAssocID="{924BD08D-B6D9-44E9-B279-7645668B56FA}" presName="tx1" presStyleLbl="revTx" presStyleIdx="3" presStyleCnt="4"/>
      <dgm:spPr/>
    </dgm:pt>
    <dgm:pt modelId="{DCAA38BE-1EF2-4510-8DD4-AC28C91F25F0}" type="pres">
      <dgm:prSet presAssocID="{924BD08D-B6D9-44E9-B279-7645668B56FA}" presName="vert1" presStyleCnt="0"/>
      <dgm:spPr/>
    </dgm:pt>
  </dgm:ptLst>
  <dgm:cxnLst>
    <dgm:cxn modelId="{AF4AC60E-19A5-41F5-B78F-260FDF86D6FC}" type="presOf" srcId="{7314D262-E276-4D86-B0A3-117EB96DB1C5}" destId="{0AE7E15E-A4C6-4404-9D4C-5A6D57427679}" srcOrd="0" destOrd="0" presId="urn:microsoft.com/office/officeart/2008/layout/LinedList"/>
    <dgm:cxn modelId="{33E8C919-35A3-4571-A16D-9E708DFD23FE}" srcId="{9B5AEFA7-AA19-4CB3-B170-33C19ECF6C16}" destId="{A973F69A-A29D-49C6-A2A5-8FF855051EA6}" srcOrd="1" destOrd="0" parTransId="{16A58845-2890-42D7-A9CC-E14CA7BEF738}" sibTransId="{FA4AD377-8C44-4EFB-A3F2-915219184A08}"/>
    <dgm:cxn modelId="{162CA729-E748-437E-AD76-042B0551439E}" type="presOf" srcId="{9B5AEFA7-AA19-4CB3-B170-33C19ECF6C16}" destId="{FB2BBCBB-E785-48FB-A226-71759626CEF5}" srcOrd="0" destOrd="0" presId="urn:microsoft.com/office/officeart/2008/layout/LinedList"/>
    <dgm:cxn modelId="{42601C5B-C351-48C5-A670-F1D8C12DA409}" srcId="{9B5AEFA7-AA19-4CB3-B170-33C19ECF6C16}" destId="{7314D262-E276-4D86-B0A3-117EB96DB1C5}" srcOrd="2" destOrd="0" parTransId="{FCFE4B2D-397F-4343-AEE3-A6B80D8BCFB1}" sibTransId="{E1649C91-B618-4A5B-9D6E-757E1268858C}"/>
    <dgm:cxn modelId="{ADC8F650-5ED8-4C06-AEB2-A1946B684E36}" type="presOf" srcId="{A973F69A-A29D-49C6-A2A5-8FF855051EA6}" destId="{3B3585C6-34E7-49DB-91FE-2C347A2E099E}" srcOrd="0" destOrd="0" presId="urn:microsoft.com/office/officeart/2008/layout/LinedList"/>
    <dgm:cxn modelId="{FF73EC87-B696-4D71-9C74-AF2490C16F11}" type="presOf" srcId="{A85DB986-10CD-4553-A9A2-53108B91C7D8}" destId="{09AA52C5-161E-4AB0-8AAE-A6889550BFCB}" srcOrd="0" destOrd="0" presId="urn:microsoft.com/office/officeart/2008/layout/LinedList"/>
    <dgm:cxn modelId="{B4BF359F-5610-4CE6-9475-D46A8BED6F4B}" srcId="{9B5AEFA7-AA19-4CB3-B170-33C19ECF6C16}" destId="{924BD08D-B6D9-44E9-B279-7645668B56FA}" srcOrd="3" destOrd="0" parTransId="{936CBA52-BFE7-4881-B87A-99B01AE25E17}" sibTransId="{F12B6208-66BC-4EF0-B2B4-B51FFA1E6295}"/>
    <dgm:cxn modelId="{808467A8-6212-4197-B18B-B3EF6769120D}" type="presOf" srcId="{924BD08D-B6D9-44E9-B279-7645668B56FA}" destId="{6D80F6D3-2DDA-465E-8DF8-237DF54F8DBC}" srcOrd="0" destOrd="0" presId="urn:microsoft.com/office/officeart/2008/layout/LinedList"/>
    <dgm:cxn modelId="{50A502CD-4782-4352-BA22-24443BDDF834}" srcId="{9B5AEFA7-AA19-4CB3-B170-33C19ECF6C16}" destId="{A85DB986-10CD-4553-A9A2-53108B91C7D8}" srcOrd="0" destOrd="0" parTransId="{DA1F40AC-99F6-447F-AE97-B820760A8446}" sibTransId="{7EB0DB71-A8C9-4DB6-8AB7-062A3ED13ED4}"/>
    <dgm:cxn modelId="{CB8AA4F6-F0FE-4100-8758-31DA00CB79E4}" type="presParOf" srcId="{FB2BBCBB-E785-48FB-A226-71759626CEF5}" destId="{E0BA741A-1571-41C7-817F-6E2B8FE24BE7}" srcOrd="0" destOrd="0" presId="urn:microsoft.com/office/officeart/2008/layout/LinedList"/>
    <dgm:cxn modelId="{98310EDA-B30B-4750-A30F-6E74E0888D07}" type="presParOf" srcId="{FB2BBCBB-E785-48FB-A226-71759626CEF5}" destId="{870165A9-0440-4E6C-85E5-DE2263DC0352}" srcOrd="1" destOrd="0" presId="urn:microsoft.com/office/officeart/2008/layout/LinedList"/>
    <dgm:cxn modelId="{8B25C93A-8510-439A-9C9B-204BE0D7BCA7}" type="presParOf" srcId="{870165A9-0440-4E6C-85E5-DE2263DC0352}" destId="{09AA52C5-161E-4AB0-8AAE-A6889550BFCB}" srcOrd="0" destOrd="0" presId="urn:microsoft.com/office/officeart/2008/layout/LinedList"/>
    <dgm:cxn modelId="{76F4372D-140E-4A08-9C29-16B7E4AECBF4}" type="presParOf" srcId="{870165A9-0440-4E6C-85E5-DE2263DC0352}" destId="{725992BE-AB61-4814-A027-154C45D23BCE}" srcOrd="1" destOrd="0" presId="urn:microsoft.com/office/officeart/2008/layout/LinedList"/>
    <dgm:cxn modelId="{8CE0DDDE-BC21-417F-B542-4F3DBEF33AF6}" type="presParOf" srcId="{FB2BBCBB-E785-48FB-A226-71759626CEF5}" destId="{CC16EBF7-674B-4145-8A89-508AE11F49A2}" srcOrd="2" destOrd="0" presId="urn:microsoft.com/office/officeart/2008/layout/LinedList"/>
    <dgm:cxn modelId="{9254D202-F200-4E91-AC1F-E21A6C8D29F1}" type="presParOf" srcId="{FB2BBCBB-E785-48FB-A226-71759626CEF5}" destId="{FFA59F1F-3A62-4416-9046-EB366B34F7D0}" srcOrd="3" destOrd="0" presId="urn:microsoft.com/office/officeart/2008/layout/LinedList"/>
    <dgm:cxn modelId="{D2AB181B-A93D-4EDF-9DF9-8EA15B8F1A53}" type="presParOf" srcId="{FFA59F1F-3A62-4416-9046-EB366B34F7D0}" destId="{3B3585C6-34E7-49DB-91FE-2C347A2E099E}" srcOrd="0" destOrd="0" presId="urn:microsoft.com/office/officeart/2008/layout/LinedList"/>
    <dgm:cxn modelId="{D0D4C1F4-DD77-47A4-AB52-057965E564B3}" type="presParOf" srcId="{FFA59F1F-3A62-4416-9046-EB366B34F7D0}" destId="{D71709DA-F290-4E61-9AE3-6369BFD5A8A6}" srcOrd="1" destOrd="0" presId="urn:microsoft.com/office/officeart/2008/layout/LinedList"/>
    <dgm:cxn modelId="{DA07107E-9736-4FAA-85D3-247306AAF6FF}" type="presParOf" srcId="{FB2BBCBB-E785-48FB-A226-71759626CEF5}" destId="{CC602A19-6C9E-4CB5-929F-3A6136ABCDAF}" srcOrd="4" destOrd="0" presId="urn:microsoft.com/office/officeart/2008/layout/LinedList"/>
    <dgm:cxn modelId="{ABB80FA7-7B36-46E8-A9EA-B9032B6E89CD}" type="presParOf" srcId="{FB2BBCBB-E785-48FB-A226-71759626CEF5}" destId="{037C23DC-5C86-46A2-ADD9-F12B45FD3753}" srcOrd="5" destOrd="0" presId="urn:microsoft.com/office/officeart/2008/layout/LinedList"/>
    <dgm:cxn modelId="{C11F8549-AD27-432E-8A4E-6EEEE48D85B9}" type="presParOf" srcId="{037C23DC-5C86-46A2-ADD9-F12B45FD3753}" destId="{0AE7E15E-A4C6-4404-9D4C-5A6D57427679}" srcOrd="0" destOrd="0" presId="urn:microsoft.com/office/officeart/2008/layout/LinedList"/>
    <dgm:cxn modelId="{913BE239-6744-4C0D-A974-5EE701E3AC45}" type="presParOf" srcId="{037C23DC-5C86-46A2-ADD9-F12B45FD3753}" destId="{39ECA6D0-0313-4D3A-853A-94CC0685F41E}" srcOrd="1" destOrd="0" presId="urn:microsoft.com/office/officeart/2008/layout/LinedList"/>
    <dgm:cxn modelId="{E41B1FBD-5C8E-4316-A94A-F0EA09D4EB26}" type="presParOf" srcId="{FB2BBCBB-E785-48FB-A226-71759626CEF5}" destId="{1E8E50A1-E181-4C61-A337-9F37FEAA2EB7}" srcOrd="6" destOrd="0" presId="urn:microsoft.com/office/officeart/2008/layout/LinedList"/>
    <dgm:cxn modelId="{A5115003-41E2-4D0A-BD94-307307778509}" type="presParOf" srcId="{FB2BBCBB-E785-48FB-A226-71759626CEF5}" destId="{0E2E9789-4EF2-4348-9D93-942FFABBF8A7}" srcOrd="7" destOrd="0" presId="urn:microsoft.com/office/officeart/2008/layout/LinedList"/>
    <dgm:cxn modelId="{E2B4FB30-C9B2-4544-BA91-A2B87A31EEEC}" type="presParOf" srcId="{0E2E9789-4EF2-4348-9D93-942FFABBF8A7}" destId="{6D80F6D3-2DDA-465E-8DF8-237DF54F8DBC}" srcOrd="0" destOrd="0" presId="urn:microsoft.com/office/officeart/2008/layout/LinedList"/>
    <dgm:cxn modelId="{E48249A8-B84D-43D1-BFDB-7E222D33EEB6}" type="presParOf" srcId="{0E2E9789-4EF2-4348-9D93-942FFABBF8A7}" destId="{DCAA38BE-1EF2-4510-8DD4-AC28C91F25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A033C3-D21D-41C8-B1D4-A8280C1853A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7AC506-81EC-405F-A4C8-516689427471}">
      <dgm:prSet custT="1"/>
      <dgm:spPr/>
      <dgm:t>
        <a:bodyPr/>
        <a:lstStyle/>
        <a:p>
          <a:r>
            <a:rPr lang="en-US" sz="2400" dirty="0"/>
            <a:t>12. </a:t>
          </a:r>
          <a:r>
            <a:rPr lang="en-US" sz="2400" b="1" dirty="0"/>
            <a:t>Sale : </a:t>
          </a:r>
          <a:r>
            <a:rPr lang="en-US" sz="2200" b="0" dirty="0"/>
            <a:t>This is the menu level function for the user to choose the options for sale of the product.</a:t>
          </a:r>
        </a:p>
      </dgm:t>
    </dgm:pt>
    <dgm:pt modelId="{26835668-4EFC-4503-9DA0-D03BBC1F436A}" type="parTrans" cxnId="{C0D4E140-87DB-4413-8089-036C89975658}">
      <dgm:prSet/>
      <dgm:spPr/>
      <dgm:t>
        <a:bodyPr/>
        <a:lstStyle/>
        <a:p>
          <a:endParaRPr lang="en-US"/>
        </a:p>
      </dgm:t>
    </dgm:pt>
    <dgm:pt modelId="{F967F1CF-A559-45AB-9905-E8C12F0D7E4A}" type="sibTrans" cxnId="{C0D4E140-87DB-4413-8089-036C89975658}">
      <dgm:prSet/>
      <dgm:spPr/>
      <dgm:t>
        <a:bodyPr/>
        <a:lstStyle/>
        <a:p>
          <a:endParaRPr lang="en-US"/>
        </a:p>
      </dgm:t>
    </dgm:pt>
    <dgm:pt modelId="{44161706-6743-4594-8A17-08219266225D}">
      <dgm:prSet custT="1"/>
      <dgm:spPr/>
      <dgm:t>
        <a:bodyPr/>
        <a:lstStyle/>
        <a:p>
          <a:r>
            <a:rPr lang="en-US" sz="2400" dirty="0"/>
            <a:t>13. </a:t>
          </a:r>
          <a:r>
            <a:rPr lang="en-US" sz="2400" b="1" dirty="0"/>
            <a:t>Sale_ Options : </a:t>
          </a:r>
          <a:r>
            <a:rPr lang="en-US" sz="2200" b="0" dirty="0"/>
            <a:t>This is the menu level function for the user to choose the options for sale for make a sale and display the sale.</a:t>
          </a:r>
        </a:p>
      </dgm:t>
    </dgm:pt>
    <dgm:pt modelId="{C3FED0EF-784C-4E7F-8023-6C773D0B1E7D}" type="parTrans" cxnId="{0A1F0CBF-749C-4CC4-AD66-ACD0569A496C}">
      <dgm:prSet/>
      <dgm:spPr/>
      <dgm:t>
        <a:bodyPr/>
        <a:lstStyle/>
        <a:p>
          <a:endParaRPr lang="en-US"/>
        </a:p>
      </dgm:t>
    </dgm:pt>
    <dgm:pt modelId="{97D3BC58-E084-4CB4-B404-FE3965BC2A4A}" type="sibTrans" cxnId="{0A1F0CBF-749C-4CC4-AD66-ACD0569A496C}">
      <dgm:prSet/>
      <dgm:spPr/>
      <dgm:t>
        <a:bodyPr/>
        <a:lstStyle/>
        <a:p>
          <a:endParaRPr lang="en-US"/>
        </a:p>
      </dgm:t>
    </dgm:pt>
    <dgm:pt modelId="{0E4986E2-8378-459D-AD7B-224BC21E7F04}">
      <dgm:prSet/>
      <dgm:spPr/>
      <dgm:t>
        <a:bodyPr/>
        <a:lstStyle/>
        <a:p>
          <a:r>
            <a:rPr lang="en-US" dirty="0"/>
            <a:t>14. </a:t>
          </a:r>
          <a:r>
            <a:rPr lang="en-US" b="1" dirty="0"/>
            <a:t>Sale_ display :  </a:t>
          </a:r>
          <a:r>
            <a:rPr lang="en-US" b="0" dirty="0"/>
            <a:t>This is the menu level function for the user to choose the options for display of sale to see the status of the products that sold.</a:t>
          </a:r>
        </a:p>
      </dgm:t>
    </dgm:pt>
    <dgm:pt modelId="{574BFBCF-7E1E-4C35-9372-EE37345DDB65}" type="parTrans" cxnId="{682F32CF-E0D1-45B4-8470-076B5A48FAC4}">
      <dgm:prSet/>
      <dgm:spPr/>
      <dgm:t>
        <a:bodyPr/>
        <a:lstStyle/>
        <a:p>
          <a:endParaRPr lang="en-US"/>
        </a:p>
      </dgm:t>
    </dgm:pt>
    <dgm:pt modelId="{FAC8E2B1-4E6A-4121-B3CC-6AFA6C40B6C4}" type="sibTrans" cxnId="{682F32CF-E0D1-45B4-8470-076B5A48FAC4}">
      <dgm:prSet/>
      <dgm:spPr/>
      <dgm:t>
        <a:bodyPr/>
        <a:lstStyle/>
        <a:p>
          <a:endParaRPr lang="en-US"/>
        </a:p>
      </dgm:t>
    </dgm:pt>
    <dgm:pt modelId="{896AA33C-03EA-4F5A-92EB-5FBB0B1E0AB5}">
      <dgm:prSet/>
      <dgm:spPr/>
      <dgm:t>
        <a:bodyPr/>
        <a:lstStyle/>
        <a:p>
          <a:r>
            <a:rPr lang="en-US" b="1" dirty="0"/>
            <a:t>16. sale_ Report :</a:t>
          </a:r>
          <a:r>
            <a:rPr lang="en-US" dirty="0"/>
            <a:t> This is the sub level menu function for the user to choose the options for seeing the complete report of the products.</a:t>
          </a:r>
        </a:p>
      </dgm:t>
    </dgm:pt>
    <dgm:pt modelId="{916E0034-B859-486A-BF04-DBCEE24581E3}" type="parTrans" cxnId="{56EE0EED-C003-4FAD-86B4-0685DC49E9A0}">
      <dgm:prSet/>
      <dgm:spPr/>
      <dgm:t>
        <a:bodyPr/>
        <a:lstStyle/>
        <a:p>
          <a:endParaRPr lang="en-US"/>
        </a:p>
      </dgm:t>
    </dgm:pt>
    <dgm:pt modelId="{2229A741-4D9B-4594-AB33-C3BD8D376536}" type="sibTrans" cxnId="{56EE0EED-C003-4FAD-86B4-0685DC49E9A0}">
      <dgm:prSet/>
      <dgm:spPr/>
      <dgm:t>
        <a:bodyPr/>
        <a:lstStyle/>
        <a:p>
          <a:endParaRPr lang="en-US"/>
        </a:p>
      </dgm:t>
    </dgm:pt>
    <dgm:pt modelId="{5337DBBB-0293-4100-9839-E91007CFCD66}">
      <dgm:prSet custT="1"/>
      <dgm:spPr/>
      <dgm:t>
        <a:bodyPr/>
        <a:lstStyle/>
        <a:p>
          <a:r>
            <a:rPr lang="en-US" sz="2100" b="0" dirty="0"/>
            <a:t>15. </a:t>
          </a:r>
          <a:r>
            <a:rPr lang="en-US" sz="2100" b="1" dirty="0"/>
            <a:t>product_ Report : </a:t>
          </a:r>
          <a:r>
            <a:rPr lang="en-US" sz="2200" b="0" dirty="0"/>
            <a:t>This is the sub level menu function for the user to choose the options for seeing the complete report for the sale of the products.</a:t>
          </a:r>
        </a:p>
        <a:p>
          <a:endParaRPr lang="en-US" sz="2200" b="0" dirty="0"/>
        </a:p>
      </dgm:t>
    </dgm:pt>
    <dgm:pt modelId="{19766D11-68E6-4395-B0F9-38D98171B1F3}" type="parTrans" cxnId="{3CB6CF54-6D79-4522-9864-AE7F7C210E74}">
      <dgm:prSet/>
      <dgm:spPr/>
      <dgm:t>
        <a:bodyPr/>
        <a:lstStyle/>
        <a:p>
          <a:endParaRPr lang="en-IN"/>
        </a:p>
      </dgm:t>
    </dgm:pt>
    <dgm:pt modelId="{6C763807-9986-4DE4-9A3C-E6B2EC6B233D}" type="sibTrans" cxnId="{3CB6CF54-6D79-4522-9864-AE7F7C210E74}">
      <dgm:prSet/>
      <dgm:spPr/>
      <dgm:t>
        <a:bodyPr/>
        <a:lstStyle/>
        <a:p>
          <a:endParaRPr lang="en-IN"/>
        </a:p>
      </dgm:t>
    </dgm:pt>
    <dgm:pt modelId="{6D7BE594-89E9-4CB6-B4BE-78249FA77E79}" type="pres">
      <dgm:prSet presAssocID="{16A033C3-D21D-41C8-B1D4-A8280C1853AE}" presName="vert0" presStyleCnt="0">
        <dgm:presLayoutVars>
          <dgm:dir/>
          <dgm:animOne val="branch"/>
          <dgm:animLvl val="lvl"/>
        </dgm:presLayoutVars>
      </dgm:prSet>
      <dgm:spPr/>
    </dgm:pt>
    <dgm:pt modelId="{420E9FB0-963F-48D0-BC85-0D995BD5599B}" type="pres">
      <dgm:prSet presAssocID="{997AC506-81EC-405F-A4C8-516689427471}" presName="thickLine" presStyleLbl="alignNode1" presStyleIdx="0" presStyleCnt="5"/>
      <dgm:spPr/>
    </dgm:pt>
    <dgm:pt modelId="{BA319C74-8A0A-455F-A533-65266A59CD8D}" type="pres">
      <dgm:prSet presAssocID="{997AC506-81EC-405F-A4C8-516689427471}" presName="horz1" presStyleCnt="0"/>
      <dgm:spPr/>
    </dgm:pt>
    <dgm:pt modelId="{4A70D085-0C5F-401B-B1D0-B620E1324C8B}" type="pres">
      <dgm:prSet presAssocID="{997AC506-81EC-405F-A4C8-516689427471}" presName="tx1" presStyleLbl="revTx" presStyleIdx="0" presStyleCnt="5"/>
      <dgm:spPr/>
    </dgm:pt>
    <dgm:pt modelId="{B777CD0A-3CBC-4C6B-AA0D-16ED85172475}" type="pres">
      <dgm:prSet presAssocID="{997AC506-81EC-405F-A4C8-516689427471}" presName="vert1" presStyleCnt="0"/>
      <dgm:spPr/>
    </dgm:pt>
    <dgm:pt modelId="{D53F5DD1-5036-4D2C-BE37-CE5C939441A3}" type="pres">
      <dgm:prSet presAssocID="{44161706-6743-4594-8A17-08219266225D}" presName="thickLine" presStyleLbl="alignNode1" presStyleIdx="1" presStyleCnt="5"/>
      <dgm:spPr/>
    </dgm:pt>
    <dgm:pt modelId="{DD66D15B-370D-48C4-914B-053BA40B56D1}" type="pres">
      <dgm:prSet presAssocID="{44161706-6743-4594-8A17-08219266225D}" presName="horz1" presStyleCnt="0"/>
      <dgm:spPr/>
    </dgm:pt>
    <dgm:pt modelId="{E4390A2B-2905-42DA-9468-D0E42687B0BE}" type="pres">
      <dgm:prSet presAssocID="{44161706-6743-4594-8A17-08219266225D}" presName="tx1" presStyleLbl="revTx" presStyleIdx="1" presStyleCnt="5"/>
      <dgm:spPr/>
    </dgm:pt>
    <dgm:pt modelId="{93CB5CDF-317C-4F6E-8F4F-7254FD759A37}" type="pres">
      <dgm:prSet presAssocID="{44161706-6743-4594-8A17-08219266225D}" presName="vert1" presStyleCnt="0"/>
      <dgm:spPr/>
    </dgm:pt>
    <dgm:pt modelId="{22BF046B-ACC2-4771-B755-19B3C44EB2B6}" type="pres">
      <dgm:prSet presAssocID="{0E4986E2-8378-459D-AD7B-224BC21E7F04}" presName="thickLine" presStyleLbl="alignNode1" presStyleIdx="2" presStyleCnt="5"/>
      <dgm:spPr/>
    </dgm:pt>
    <dgm:pt modelId="{C3AD4804-D359-4F25-BC13-36F81D82D742}" type="pres">
      <dgm:prSet presAssocID="{0E4986E2-8378-459D-AD7B-224BC21E7F04}" presName="horz1" presStyleCnt="0"/>
      <dgm:spPr/>
    </dgm:pt>
    <dgm:pt modelId="{E94DA77D-52E5-4CA3-9CDF-CAAB20F26327}" type="pres">
      <dgm:prSet presAssocID="{0E4986E2-8378-459D-AD7B-224BC21E7F04}" presName="tx1" presStyleLbl="revTx" presStyleIdx="2" presStyleCnt="5"/>
      <dgm:spPr/>
    </dgm:pt>
    <dgm:pt modelId="{B8C2414A-014A-406C-BC59-C55FA21FA021}" type="pres">
      <dgm:prSet presAssocID="{0E4986E2-8378-459D-AD7B-224BC21E7F04}" presName="vert1" presStyleCnt="0"/>
      <dgm:spPr/>
    </dgm:pt>
    <dgm:pt modelId="{78476880-F60D-4B57-93B7-D6BBDB0E17B3}" type="pres">
      <dgm:prSet presAssocID="{5337DBBB-0293-4100-9839-E91007CFCD66}" presName="thickLine" presStyleLbl="alignNode1" presStyleIdx="3" presStyleCnt="5"/>
      <dgm:spPr/>
    </dgm:pt>
    <dgm:pt modelId="{E9DA2C4B-6060-44C6-8E6D-B0B7F7D7BF5C}" type="pres">
      <dgm:prSet presAssocID="{5337DBBB-0293-4100-9839-E91007CFCD66}" presName="horz1" presStyleCnt="0"/>
      <dgm:spPr/>
    </dgm:pt>
    <dgm:pt modelId="{92474298-3247-4B9E-A07C-BEE40BD1F37E}" type="pres">
      <dgm:prSet presAssocID="{5337DBBB-0293-4100-9839-E91007CFCD66}" presName="tx1" presStyleLbl="revTx" presStyleIdx="3" presStyleCnt="5" custScaleY="113826"/>
      <dgm:spPr/>
    </dgm:pt>
    <dgm:pt modelId="{7863D96B-E37E-464F-95B7-A7A990644BA1}" type="pres">
      <dgm:prSet presAssocID="{5337DBBB-0293-4100-9839-E91007CFCD66}" presName="vert1" presStyleCnt="0"/>
      <dgm:spPr/>
    </dgm:pt>
    <dgm:pt modelId="{353EEA54-6924-4CF7-8D75-A71627471377}" type="pres">
      <dgm:prSet presAssocID="{896AA33C-03EA-4F5A-92EB-5FBB0B1E0AB5}" presName="thickLine" presStyleLbl="alignNode1" presStyleIdx="4" presStyleCnt="5"/>
      <dgm:spPr/>
    </dgm:pt>
    <dgm:pt modelId="{B323E527-AF0D-401D-AA0C-D019B1F5A9F8}" type="pres">
      <dgm:prSet presAssocID="{896AA33C-03EA-4F5A-92EB-5FBB0B1E0AB5}" presName="horz1" presStyleCnt="0"/>
      <dgm:spPr/>
    </dgm:pt>
    <dgm:pt modelId="{05081521-D7DC-47E4-86EB-2D4BD36AAA22}" type="pres">
      <dgm:prSet presAssocID="{896AA33C-03EA-4F5A-92EB-5FBB0B1E0AB5}" presName="tx1" presStyleLbl="revTx" presStyleIdx="4" presStyleCnt="5"/>
      <dgm:spPr/>
    </dgm:pt>
    <dgm:pt modelId="{86090E46-2AA1-469B-BF1A-2943D71B3782}" type="pres">
      <dgm:prSet presAssocID="{896AA33C-03EA-4F5A-92EB-5FBB0B1E0AB5}" presName="vert1" presStyleCnt="0"/>
      <dgm:spPr/>
    </dgm:pt>
  </dgm:ptLst>
  <dgm:cxnLst>
    <dgm:cxn modelId="{6136F232-7673-4F08-9C17-2DD206B36A75}" type="presOf" srcId="{5337DBBB-0293-4100-9839-E91007CFCD66}" destId="{92474298-3247-4B9E-A07C-BEE40BD1F37E}" srcOrd="0" destOrd="0" presId="urn:microsoft.com/office/officeart/2008/layout/LinedList"/>
    <dgm:cxn modelId="{9EFEDE3F-313C-401D-80BA-8276B01F41D4}" type="presOf" srcId="{997AC506-81EC-405F-A4C8-516689427471}" destId="{4A70D085-0C5F-401B-B1D0-B620E1324C8B}" srcOrd="0" destOrd="0" presId="urn:microsoft.com/office/officeart/2008/layout/LinedList"/>
    <dgm:cxn modelId="{C0D4E140-87DB-4413-8089-036C89975658}" srcId="{16A033C3-D21D-41C8-B1D4-A8280C1853AE}" destId="{997AC506-81EC-405F-A4C8-516689427471}" srcOrd="0" destOrd="0" parTransId="{26835668-4EFC-4503-9DA0-D03BBC1F436A}" sibTransId="{F967F1CF-A559-45AB-9905-E8C12F0D7E4A}"/>
    <dgm:cxn modelId="{ECBFD460-71E6-4A82-BD69-FFCC382BA5B0}" type="presOf" srcId="{44161706-6743-4594-8A17-08219266225D}" destId="{E4390A2B-2905-42DA-9468-D0E42687B0BE}" srcOrd="0" destOrd="0" presId="urn:microsoft.com/office/officeart/2008/layout/LinedList"/>
    <dgm:cxn modelId="{3CB6CF54-6D79-4522-9864-AE7F7C210E74}" srcId="{16A033C3-D21D-41C8-B1D4-A8280C1853AE}" destId="{5337DBBB-0293-4100-9839-E91007CFCD66}" srcOrd="3" destOrd="0" parTransId="{19766D11-68E6-4395-B0F9-38D98171B1F3}" sibTransId="{6C763807-9986-4DE4-9A3C-E6B2EC6B233D}"/>
    <dgm:cxn modelId="{6FC77C92-3E34-4A19-9BAD-F183307C2C5C}" type="presOf" srcId="{896AA33C-03EA-4F5A-92EB-5FBB0B1E0AB5}" destId="{05081521-D7DC-47E4-86EB-2D4BD36AAA22}" srcOrd="0" destOrd="0" presId="urn:microsoft.com/office/officeart/2008/layout/LinedList"/>
    <dgm:cxn modelId="{0A1F0CBF-749C-4CC4-AD66-ACD0569A496C}" srcId="{16A033C3-D21D-41C8-B1D4-A8280C1853AE}" destId="{44161706-6743-4594-8A17-08219266225D}" srcOrd="1" destOrd="0" parTransId="{C3FED0EF-784C-4E7F-8023-6C773D0B1E7D}" sibTransId="{97D3BC58-E084-4CB4-B404-FE3965BC2A4A}"/>
    <dgm:cxn modelId="{682F32CF-E0D1-45B4-8470-076B5A48FAC4}" srcId="{16A033C3-D21D-41C8-B1D4-A8280C1853AE}" destId="{0E4986E2-8378-459D-AD7B-224BC21E7F04}" srcOrd="2" destOrd="0" parTransId="{574BFBCF-7E1E-4C35-9372-EE37345DDB65}" sibTransId="{FAC8E2B1-4E6A-4121-B3CC-6AFA6C40B6C4}"/>
    <dgm:cxn modelId="{7821C8D2-61A8-482F-A189-571A61C81219}" type="presOf" srcId="{16A033C3-D21D-41C8-B1D4-A8280C1853AE}" destId="{6D7BE594-89E9-4CB6-B4BE-78249FA77E79}" srcOrd="0" destOrd="0" presId="urn:microsoft.com/office/officeart/2008/layout/LinedList"/>
    <dgm:cxn modelId="{56EE0EED-C003-4FAD-86B4-0685DC49E9A0}" srcId="{16A033C3-D21D-41C8-B1D4-A8280C1853AE}" destId="{896AA33C-03EA-4F5A-92EB-5FBB0B1E0AB5}" srcOrd="4" destOrd="0" parTransId="{916E0034-B859-486A-BF04-DBCEE24581E3}" sibTransId="{2229A741-4D9B-4594-AB33-C3BD8D376536}"/>
    <dgm:cxn modelId="{A6BFB5F9-6C34-4CCD-B023-FC4E0093E274}" type="presOf" srcId="{0E4986E2-8378-459D-AD7B-224BC21E7F04}" destId="{E94DA77D-52E5-4CA3-9CDF-CAAB20F26327}" srcOrd="0" destOrd="0" presId="urn:microsoft.com/office/officeart/2008/layout/LinedList"/>
    <dgm:cxn modelId="{2BD3D309-B85F-4376-90BE-86A507C5FFB0}" type="presParOf" srcId="{6D7BE594-89E9-4CB6-B4BE-78249FA77E79}" destId="{420E9FB0-963F-48D0-BC85-0D995BD5599B}" srcOrd="0" destOrd="0" presId="urn:microsoft.com/office/officeart/2008/layout/LinedList"/>
    <dgm:cxn modelId="{8654A340-2F3D-4EEA-AC40-E6BC34E04A4B}" type="presParOf" srcId="{6D7BE594-89E9-4CB6-B4BE-78249FA77E79}" destId="{BA319C74-8A0A-455F-A533-65266A59CD8D}" srcOrd="1" destOrd="0" presId="urn:microsoft.com/office/officeart/2008/layout/LinedList"/>
    <dgm:cxn modelId="{26FCEB00-E4B5-43DC-A972-603FDACF18FC}" type="presParOf" srcId="{BA319C74-8A0A-455F-A533-65266A59CD8D}" destId="{4A70D085-0C5F-401B-B1D0-B620E1324C8B}" srcOrd="0" destOrd="0" presId="urn:microsoft.com/office/officeart/2008/layout/LinedList"/>
    <dgm:cxn modelId="{CA6A5178-381C-42EF-9E4C-3A06784237A1}" type="presParOf" srcId="{BA319C74-8A0A-455F-A533-65266A59CD8D}" destId="{B777CD0A-3CBC-4C6B-AA0D-16ED85172475}" srcOrd="1" destOrd="0" presId="urn:microsoft.com/office/officeart/2008/layout/LinedList"/>
    <dgm:cxn modelId="{AD9888A9-1868-4202-A1A4-3372F2C11EA6}" type="presParOf" srcId="{6D7BE594-89E9-4CB6-B4BE-78249FA77E79}" destId="{D53F5DD1-5036-4D2C-BE37-CE5C939441A3}" srcOrd="2" destOrd="0" presId="urn:microsoft.com/office/officeart/2008/layout/LinedList"/>
    <dgm:cxn modelId="{0C5AE8BD-F30B-4C12-8B0B-1479BD72DF91}" type="presParOf" srcId="{6D7BE594-89E9-4CB6-B4BE-78249FA77E79}" destId="{DD66D15B-370D-48C4-914B-053BA40B56D1}" srcOrd="3" destOrd="0" presId="urn:microsoft.com/office/officeart/2008/layout/LinedList"/>
    <dgm:cxn modelId="{BE0C2AF4-387E-4213-B8C7-778E5FBABB85}" type="presParOf" srcId="{DD66D15B-370D-48C4-914B-053BA40B56D1}" destId="{E4390A2B-2905-42DA-9468-D0E42687B0BE}" srcOrd="0" destOrd="0" presId="urn:microsoft.com/office/officeart/2008/layout/LinedList"/>
    <dgm:cxn modelId="{384BB19C-C5D1-434B-B36D-EA170C8F819C}" type="presParOf" srcId="{DD66D15B-370D-48C4-914B-053BA40B56D1}" destId="{93CB5CDF-317C-4F6E-8F4F-7254FD759A37}" srcOrd="1" destOrd="0" presId="urn:microsoft.com/office/officeart/2008/layout/LinedList"/>
    <dgm:cxn modelId="{B95AF37C-21D9-4AAC-B422-C75B0BB1969C}" type="presParOf" srcId="{6D7BE594-89E9-4CB6-B4BE-78249FA77E79}" destId="{22BF046B-ACC2-4771-B755-19B3C44EB2B6}" srcOrd="4" destOrd="0" presId="urn:microsoft.com/office/officeart/2008/layout/LinedList"/>
    <dgm:cxn modelId="{5A947BA0-7F25-48F8-843C-980EF5B9585C}" type="presParOf" srcId="{6D7BE594-89E9-4CB6-B4BE-78249FA77E79}" destId="{C3AD4804-D359-4F25-BC13-36F81D82D742}" srcOrd="5" destOrd="0" presId="urn:microsoft.com/office/officeart/2008/layout/LinedList"/>
    <dgm:cxn modelId="{928AA83C-28EC-4CAE-8F52-E6A8DC9C0875}" type="presParOf" srcId="{C3AD4804-D359-4F25-BC13-36F81D82D742}" destId="{E94DA77D-52E5-4CA3-9CDF-CAAB20F26327}" srcOrd="0" destOrd="0" presId="urn:microsoft.com/office/officeart/2008/layout/LinedList"/>
    <dgm:cxn modelId="{785F695B-202F-4C94-8680-3CFF95004831}" type="presParOf" srcId="{C3AD4804-D359-4F25-BC13-36F81D82D742}" destId="{B8C2414A-014A-406C-BC59-C55FA21FA021}" srcOrd="1" destOrd="0" presId="urn:microsoft.com/office/officeart/2008/layout/LinedList"/>
    <dgm:cxn modelId="{684B6BAA-4C45-4BFE-B470-3457380156EB}" type="presParOf" srcId="{6D7BE594-89E9-4CB6-B4BE-78249FA77E79}" destId="{78476880-F60D-4B57-93B7-D6BBDB0E17B3}" srcOrd="6" destOrd="0" presId="urn:microsoft.com/office/officeart/2008/layout/LinedList"/>
    <dgm:cxn modelId="{2B743412-E7B0-4EE6-A2AB-16AEA10E1FD3}" type="presParOf" srcId="{6D7BE594-89E9-4CB6-B4BE-78249FA77E79}" destId="{E9DA2C4B-6060-44C6-8E6D-B0B7F7D7BF5C}" srcOrd="7" destOrd="0" presId="urn:microsoft.com/office/officeart/2008/layout/LinedList"/>
    <dgm:cxn modelId="{1901A3DB-302D-44C8-A0C1-BEF815437819}" type="presParOf" srcId="{E9DA2C4B-6060-44C6-8E6D-B0B7F7D7BF5C}" destId="{92474298-3247-4B9E-A07C-BEE40BD1F37E}" srcOrd="0" destOrd="0" presId="urn:microsoft.com/office/officeart/2008/layout/LinedList"/>
    <dgm:cxn modelId="{4816083B-A798-44E7-9060-499D7984EF52}" type="presParOf" srcId="{E9DA2C4B-6060-44C6-8E6D-B0B7F7D7BF5C}" destId="{7863D96B-E37E-464F-95B7-A7A990644BA1}" srcOrd="1" destOrd="0" presId="urn:microsoft.com/office/officeart/2008/layout/LinedList"/>
    <dgm:cxn modelId="{8B0FC7A2-0E96-4C5F-A992-5DD37772CF59}" type="presParOf" srcId="{6D7BE594-89E9-4CB6-B4BE-78249FA77E79}" destId="{353EEA54-6924-4CF7-8D75-A71627471377}" srcOrd="8" destOrd="0" presId="urn:microsoft.com/office/officeart/2008/layout/LinedList"/>
    <dgm:cxn modelId="{2BE65307-4594-4DAA-B2BA-4433DF7FB904}" type="presParOf" srcId="{6D7BE594-89E9-4CB6-B4BE-78249FA77E79}" destId="{B323E527-AF0D-401D-AA0C-D019B1F5A9F8}" srcOrd="9" destOrd="0" presId="urn:microsoft.com/office/officeart/2008/layout/LinedList"/>
    <dgm:cxn modelId="{9A78E3E5-F374-4B68-AD4D-FB3332BC6339}" type="presParOf" srcId="{B323E527-AF0D-401D-AA0C-D019B1F5A9F8}" destId="{05081521-D7DC-47E4-86EB-2D4BD36AAA22}" srcOrd="0" destOrd="0" presId="urn:microsoft.com/office/officeart/2008/layout/LinedList"/>
    <dgm:cxn modelId="{54AF63A3-6E88-4155-A30A-CE20F5A6F081}" type="presParOf" srcId="{B323E527-AF0D-401D-AA0C-D019B1F5A9F8}" destId="{86090E46-2AA1-469B-BF1A-2943D71B37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55C54-A02F-4F3D-8C75-E772E0ACCCE9}">
      <dsp:nvSpPr>
        <dsp:cNvPr id="0" name=""/>
        <dsp:cNvSpPr/>
      </dsp:nvSpPr>
      <dsp:spPr>
        <a:xfrm>
          <a:off x="0" y="526"/>
          <a:ext cx="7812562" cy="725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B9249-9662-4133-B2FD-9EF6E1A606FB}">
      <dsp:nvSpPr>
        <dsp:cNvPr id="0" name=""/>
        <dsp:cNvSpPr/>
      </dsp:nvSpPr>
      <dsp:spPr>
        <a:xfrm>
          <a:off x="219327" y="163663"/>
          <a:ext cx="398777" cy="398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4994B-6EC5-47F3-ABA0-4FAE16AA210C}">
      <dsp:nvSpPr>
        <dsp:cNvPr id="0" name=""/>
        <dsp:cNvSpPr/>
      </dsp:nvSpPr>
      <dsp:spPr>
        <a:xfrm>
          <a:off x="837433" y="526"/>
          <a:ext cx="6975128" cy="72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35" tIns="76735" rIns="76735" bIns="767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/>
              <a:ea typeface="Calibri"/>
              <a:cs typeface="Calibri"/>
            </a:rPr>
            <a:t>Introduction</a:t>
          </a:r>
        </a:p>
      </dsp:txBody>
      <dsp:txXfrm>
        <a:off x="837433" y="526"/>
        <a:ext cx="6975128" cy="725050"/>
      </dsp:txXfrm>
    </dsp:sp>
    <dsp:sp modelId="{D223CED2-7CBF-4263-AE68-27FC0161AE85}">
      <dsp:nvSpPr>
        <dsp:cNvPr id="0" name=""/>
        <dsp:cNvSpPr/>
      </dsp:nvSpPr>
      <dsp:spPr>
        <a:xfrm>
          <a:off x="0" y="906840"/>
          <a:ext cx="7812562" cy="725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B6B8F-EFB6-468D-80A9-E321AC092CE5}">
      <dsp:nvSpPr>
        <dsp:cNvPr id="0" name=""/>
        <dsp:cNvSpPr/>
      </dsp:nvSpPr>
      <dsp:spPr>
        <a:xfrm>
          <a:off x="219327" y="1069976"/>
          <a:ext cx="398777" cy="398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EF8B3-B3D4-4517-806A-690944DFD7EC}">
      <dsp:nvSpPr>
        <dsp:cNvPr id="0" name=""/>
        <dsp:cNvSpPr/>
      </dsp:nvSpPr>
      <dsp:spPr>
        <a:xfrm>
          <a:off x="837433" y="906840"/>
          <a:ext cx="6975128" cy="72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35" tIns="76735" rIns="76735" bIns="767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/>
              <a:ea typeface="Calibri"/>
              <a:cs typeface="Calibri"/>
            </a:rPr>
            <a:t>Purpose of IAS</a:t>
          </a:r>
        </a:p>
      </dsp:txBody>
      <dsp:txXfrm>
        <a:off x="837433" y="906840"/>
        <a:ext cx="6975128" cy="725050"/>
      </dsp:txXfrm>
    </dsp:sp>
    <dsp:sp modelId="{B06F765D-6EF2-4E69-A6E4-C490F026385B}">
      <dsp:nvSpPr>
        <dsp:cNvPr id="0" name=""/>
        <dsp:cNvSpPr/>
      </dsp:nvSpPr>
      <dsp:spPr>
        <a:xfrm>
          <a:off x="0" y="1813153"/>
          <a:ext cx="7812562" cy="725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D99D2-8BA1-4B1D-8E29-EEE8F44753AD}">
      <dsp:nvSpPr>
        <dsp:cNvPr id="0" name=""/>
        <dsp:cNvSpPr/>
      </dsp:nvSpPr>
      <dsp:spPr>
        <a:xfrm>
          <a:off x="219327" y="1976290"/>
          <a:ext cx="398777" cy="398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9BFDE-D843-4AFD-AB46-6791CC39E945}">
      <dsp:nvSpPr>
        <dsp:cNvPr id="0" name=""/>
        <dsp:cNvSpPr/>
      </dsp:nvSpPr>
      <dsp:spPr>
        <a:xfrm>
          <a:off x="837433" y="1813153"/>
          <a:ext cx="6975128" cy="72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35" tIns="76735" rIns="76735" bIns="767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/>
              <a:ea typeface="Calibri"/>
              <a:cs typeface="Calibri"/>
            </a:rPr>
            <a:t>Data Flow Diagram</a:t>
          </a:r>
        </a:p>
      </dsp:txBody>
      <dsp:txXfrm>
        <a:off x="837433" y="1813153"/>
        <a:ext cx="6975128" cy="725050"/>
      </dsp:txXfrm>
    </dsp:sp>
    <dsp:sp modelId="{F0721EEB-4BCC-467F-93E6-E0FE8B317577}">
      <dsp:nvSpPr>
        <dsp:cNvPr id="0" name=""/>
        <dsp:cNvSpPr/>
      </dsp:nvSpPr>
      <dsp:spPr>
        <a:xfrm>
          <a:off x="0" y="2719467"/>
          <a:ext cx="7812562" cy="725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B2AB9-186A-4AEA-81D5-7E88431B1047}">
      <dsp:nvSpPr>
        <dsp:cNvPr id="0" name=""/>
        <dsp:cNvSpPr/>
      </dsp:nvSpPr>
      <dsp:spPr>
        <a:xfrm>
          <a:off x="219327" y="2882604"/>
          <a:ext cx="398777" cy="398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C0075-40AA-4AF5-843F-7F0AD1EAA492}">
      <dsp:nvSpPr>
        <dsp:cNvPr id="0" name=""/>
        <dsp:cNvSpPr/>
      </dsp:nvSpPr>
      <dsp:spPr>
        <a:xfrm>
          <a:off x="837433" y="2719467"/>
          <a:ext cx="6975128" cy="72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35" tIns="76735" rIns="76735" bIns="767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/>
              <a:cs typeface="Calibri"/>
            </a:rPr>
            <a:t>Advantages of IAS</a:t>
          </a:r>
        </a:p>
      </dsp:txBody>
      <dsp:txXfrm>
        <a:off x="837433" y="2719467"/>
        <a:ext cx="6975128" cy="725050"/>
      </dsp:txXfrm>
    </dsp:sp>
    <dsp:sp modelId="{2C4786C7-239D-4F4B-AB46-7BCB507E4A3A}">
      <dsp:nvSpPr>
        <dsp:cNvPr id="0" name=""/>
        <dsp:cNvSpPr/>
      </dsp:nvSpPr>
      <dsp:spPr>
        <a:xfrm>
          <a:off x="0" y="3625781"/>
          <a:ext cx="7812562" cy="725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EE29E-0BCA-42F4-A2A6-C301AB4109AC}">
      <dsp:nvSpPr>
        <dsp:cNvPr id="0" name=""/>
        <dsp:cNvSpPr/>
      </dsp:nvSpPr>
      <dsp:spPr>
        <a:xfrm>
          <a:off x="219327" y="3788917"/>
          <a:ext cx="398777" cy="3987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4076E-298A-418E-98D1-07083775C459}">
      <dsp:nvSpPr>
        <dsp:cNvPr id="0" name=""/>
        <dsp:cNvSpPr/>
      </dsp:nvSpPr>
      <dsp:spPr>
        <a:xfrm>
          <a:off x="837433" y="3625781"/>
          <a:ext cx="6975128" cy="72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35" tIns="76735" rIns="76735" bIns="767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/>
              <a:ea typeface="Calibri"/>
              <a:cs typeface="Calibri"/>
            </a:rPr>
            <a:t>Functions</a:t>
          </a:r>
        </a:p>
      </dsp:txBody>
      <dsp:txXfrm>
        <a:off x="837433" y="3625781"/>
        <a:ext cx="6975128" cy="725050"/>
      </dsp:txXfrm>
    </dsp:sp>
    <dsp:sp modelId="{F745FDEE-177A-40E8-8533-2DB2C4AF77E6}">
      <dsp:nvSpPr>
        <dsp:cNvPr id="0" name=""/>
        <dsp:cNvSpPr/>
      </dsp:nvSpPr>
      <dsp:spPr>
        <a:xfrm>
          <a:off x="0" y="4532094"/>
          <a:ext cx="7812562" cy="725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5B5A0-FF7F-4DA5-881A-70CB86D21A36}">
      <dsp:nvSpPr>
        <dsp:cNvPr id="0" name=""/>
        <dsp:cNvSpPr/>
      </dsp:nvSpPr>
      <dsp:spPr>
        <a:xfrm>
          <a:off x="219327" y="4695231"/>
          <a:ext cx="398777" cy="3987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646CD-D02F-4B54-8936-D8E2D4042BDE}">
      <dsp:nvSpPr>
        <dsp:cNvPr id="0" name=""/>
        <dsp:cNvSpPr/>
      </dsp:nvSpPr>
      <dsp:spPr>
        <a:xfrm>
          <a:off x="837433" y="4532094"/>
          <a:ext cx="6975128" cy="72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35" tIns="76735" rIns="76735" bIns="767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/>
              <a:ea typeface="Calibri"/>
              <a:cs typeface="Calibri"/>
            </a:rPr>
            <a:t>Non-functional Requirements</a:t>
          </a:r>
        </a:p>
      </dsp:txBody>
      <dsp:txXfrm>
        <a:off x="837433" y="4532094"/>
        <a:ext cx="6975128" cy="725050"/>
      </dsp:txXfrm>
    </dsp:sp>
    <dsp:sp modelId="{537F007A-4A23-4999-B25D-84772AB1A6DA}">
      <dsp:nvSpPr>
        <dsp:cNvPr id="0" name=""/>
        <dsp:cNvSpPr/>
      </dsp:nvSpPr>
      <dsp:spPr>
        <a:xfrm>
          <a:off x="0" y="5438408"/>
          <a:ext cx="7812562" cy="725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77250-16D1-4662-908A-74669F6D475E}">
      <dsp:nvSpPr>
        <dsp:cNvPr id="0" name=""/>
        <dsp:cNvSpPr/>
      </dsp:nvSpPr>
      <dsp:spPr>
        <a:xfrm>
          <a:off x="219327" y="5601544"/>
          <a:ext cx="398777" cy="3987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1CDC9-9652-422A-93F5-0D4226845A82}">
      <dsp:nvSpPr>
        <dsp:cNvPr id="0" name=""/>
        <dsp:cNvSpPr/>
      </dsp:nvSpPr>
      <dsp:spPr>
        <a:xfrm>
          <a:off x="837433" y="5438408"/>
          <a:ext cx="6975128" cy="72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35" tIns="76735" rIns="76735" bIns="767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/>
              <a:ea typeface="Calibri"/>
              <a:cs typeface="Calibri"/>
            </a:rPr>
            <a:t>Conclusion</a:t>
          </a:r>
        </a:p>
      </dsp:txBody>
      <dsp:txXfrm>
        <a:off x="837433" y="5438408"/>
        <a:ext cx="6975128" cy="7250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F828E-BD67-4AB9-8724-E2641AE74F42}">
      <dsp:nvSpPr>
        <dsp:cNvPr id="0" name=""/>
        <dsp:cNvSpPr/>
      </dsp:nvSpPr>
      <dsp:spPr>
        <a:xfrm>
          <a:off x="0" y="1225225"/>
          <a:ext cx="6831118" cy="1711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 application allows the IAS to add new products, update and delete the product details. It can make sale, get the sale report and product report.</a:t>
          </a:r>
        </a:p>
      </dsp:txBody>
      <dsp:txXfrm>
        <a:off x="83530" y="1308755"/>
        <a:ext cx="6664058" cy="1544065"/>
      </dsp:txXfrm>
    </dsp:sp>
    <dsp:sp modelId="{568833D3-9AB2-4EA7-A846-5DEF12E3CCAD}">
      <dsp:nvSpPr>
        <dsp:cNvPr id="0" name=""/>
        <dsp:cNvSpPr/>
      </dsp:nvSpPr>
      <dsp:spPr>
        <a:xfrm>
          <a:off x="0" y="3123550"/>
          <a:ext cx="6831118" cy="171112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system generates a report which shows total number of products that are purchased on the specified date, time and month.</a:t>
          </a:r>
        </a:p>
      </dsp:txBody>
      <dsp:txXfrm>
        <a:off x="83530" y="3207080"/>
        <a:ext cx="6664058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CEEEC-58E3-47AA-9F66-6229E34F3278}">
      <dsp:nvSpPr>
        <dsp:cNvPr id="0" name=""/>
        <dsp:cNvSpPr/>
      </dsp:nvSpPr>
      <dsp:spPr>
        <a:xfrm>
          <a:off x="0" y="4815"/>
          <a:ext cx="7812562" cy="10257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EA443-9F9A-4D64-A6B4-BC9E1D5FE3DA}">
      <dsp:nvSpPr>
        <dsp:cNvPr id="0" name=""/>
        <dsp:cNvSpPr/>
      </dsp:nvSpPr>
      <dsp:spPr>
        <a:xfrm>
          <a:off x="310282" y="235603"/>
          <a:ext cx="564149" cy="564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408AC-D634-4A25-8001-49BEECBCB5D9}">
      <dsp:nvSpPr>
        <dsp:cNvPr id="0" name=""/>
        <dsp:cNvSpPr/>
      </dsp:nvSpPr>
      <dsp:spPr>
        <a:xfrm>
          <a:off x="1184713" y="4815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Inventory Analysis Software(IAS) has become an important factor in business field.</a:t>
          </a:r>
        </a:p>
      </dsp:txBody>
      <dsp:txXfrm>
        <a:off x="1184713" y="4815"/>
        <a:ext cx="6627848" cy="1025725"/>
      </dsp:txXfrm>
    </dsp:sp>
    <dsp:sp modelId="{F6E7EBE9-11EE-4E42-89B7-FA8CB9B07B81}">
      <dsp:nvSpPr>
        <dsp:cNvPr id="0" name=""/>
        <dsp:cNvSpPr/>
      </dsp:nvSpPr>
      <dsp:spPr>
        <a:xfrm>
          <a:off x="0" y="1286972"/>
          <a:ext cx="7812562" cy="10257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2913A-8F47-44D2-8CE3-CC5D68C74B29}">
      <dsp:nvSpPr>
        <dsp:cNvPr id="0" name=""/>
        <dsp:cNvSpPr/>
      </dsp:nvSpPr>
      <dsp:spPr>
        <a:xfrm>
          <a:off x="310282" y="1517761"/>
          <a:ext cx="564149" cy="564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774E8-691A-49AA-98F4-2BD7F5D89F07}">
      <dsp:nvSpPr>
        <dsp:cNvPr id="0" name=""/>
        <dsp:cNvSpPr/>
      </dsp:nvSpPr>
      <dsp:spPr>
        <a:xfrm>
          <a:off x="1184713" y="1286972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is used for tracking inventory levels , stocks, and sales. </a:t>
          </a:r>
        </a:p>
      </dsp:txBody>
      <dsp:txXfrm>
        <a:off x="1184713" y="1286972"/>
        <a:ext cx="6627848" cy="1025725"/>
      </dsp:txXfrm>
    </dsp:sp>
    <dsp:sp modelId="{0F8732D4-6775-4476-8B8D-7060C85B96DB}">
      <dsp:nvSpPr>
        <dsp:cNvPr id="0" name=""/>
        <dsp:cNvSpPr/>
      </dsp:nvSpPr>
      <dsp:spPr>
        <a:xfrm>
          <a:off x="0" y="2569130"/>
          <a:ext cx="7812562" cy="10257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544F0-4BB7-4921-B89C-F46903017141}">
      <dsp:nvSpPr>
        <dsp:cNvPr id="0" name=""/>
        <dsp:cNvSpPr/>
      </dsp:nvSpPr>
      <dsp:spPr>
        <a:xfrm>
          <a:off x="310282" y="2799918"/>
          <a:ext cx="564149" cy="564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46FE3-6AF6-45C3-8431-261274DB542D}">
      <dsp:nvSpPr>
        <dsp:cNvPr id="0" name=""/>
        <dsp:cNvSpPr/>
      </dsp:nvSpPr>
      <dsp:spPr>
        <a:xfrm>
          <a:off x="1184713" y="2569130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Company’s use  inventory software analysis to avoid product over stock and outages.</a:t>
          </a:r>
        </a:p>
      </dsp:txBody>
      <dsp:txXfrm>
        <a:off x="1184713" y="2569130"/>
        <a:ext cx="6627848" cy="1025725"/>
      </dsp:txXfrm>
    </dsp:sp>
    <dsp:sp modelId="{6567A2C5-D597-4027-9725-AB7C0D628A62}">
      <dsp:nvSpPr>
        <dsp:cNvPr id="0" name=""/>
        <dsp:cNvSpPr/>
      </dsp:nvSpPr>
      <dsp:spPr>
        <a:xfrm>
          <a:off x="0" y="3747832"/>
          <a:ext cx="7812562" cy="10257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FA67-E745-4422-A43D-0BA718B6EE94}">
      <dsp:nvSpPr>
        <dsp:cNvPr id="0" name=""/>
        <dsp:cNvSpPr/>
      </dsp:nvSpPr>
      <dsp:spPr>
        <a:xfrm>
          <a:off x="310282" y="4082075"/>
          <a:ext cx="564149" cy="5641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6B9B5-962C-47A8-8559-6A150A436A7A}">
      <dsp:nvSpPr>
        <dsp:cNvPr id="0" name=""/>
        <dsp:cNvSpPr/>
      </dsp:nvSpPr>
      <dsp:spPr>
        <a:xfrm>
          <a:off x="1158533" y="3728548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this project work, we developed a IAS to manage customers &amp; resolve the issues raised by the customer.</a:t>
          </a:r>
        </a:p>
      </dsp:txBody>
      <dsp:txXfrm>
        <a:off x="1158533" y="3728548"/>
        <a:ext cx="6627848" cy="1025725"/>
      </dsp:txXfrm>
    </dsp:sp>
    <dsp:sp modelId="{9101F419-4418-4FFD-9874-3BA691231617}">
      <dsp:nvSpPr>
        <dsp:cNvPr id="0" name=""/>
        <dsp:cNvSpPr/>
      </dsp:nvSpPr>
      <dsp:spPr>
        <a:xfrm>
          <a:off x="0" y="5133444"/>
          <a:ext cx="7812562" cy="10257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B97C7-6CE4-4141-A244-DAFED28B88F1}">
      <dsp:nvSpPr>
        <dsp:cNvPr id="0" name=""/>
        <dsp:cNvSpPr/>
      </dsp:nvSpPr>
      <dsp:spPr>
        <a:xfrm>
          <a:off x="310282" y="5364232"/>
          <a:ext cx="564149" cy="5641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98F3A-3555-4BC5-BF2C-BC6025E8DC67}">
      <dsp:nvSpPr>
        <dsp:cNvPr id="0" name=""/>
        <dsp:cNvSpPr/>
      </dsp:nvSpPr>
      <dsp:spPr>
        <a:xfrm>
          <a:off x="1184713" y="5133444"/>
          <a:ext cx="6627848" cy="1025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56" tIns="108556" rIns="108556" bIns="108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Here, the database of the customer is managed by User.</a:t>
          </a:r>
        </a:p>
      </dsp:txBody>
      <dsp:txXfrm>
        <a:off x="1184713" y="5133444"/>
        <a:ext cx="6627848" cy="1025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052B7-D895-4F0F-A6A8-315BE2BBBEC7}">
      <dsp:nvSpPr>
        <dsp:cNvPr id="0" name=""/>
        <dsp:cNvSpPr/>
      </dsp:nvSpPr>
      <dsp:spPr>
        <a:xfrm>
          <a:off x="0" y="130274"/>
          <a:ext cx="5793159" cy="1404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IAS can enter customer details into the database for both new customers and existing customers.</a:t>
          </a:r>
        </a:p>
      </dsp:txBody>
      <dsp:txXfrm>
        <a:off x="68538" y="198812"/>
        <a:ext cx="5656083" cy="1266924"/>
      </dsp:txXfrm>
    </dsp:sp>
    <dsp:sp modelId="{9E6607CC-1BA2-4D57-8383-E7085D1FBAE8}">
      <dsp:nvSpPr>
        <dsp:cNvPr id="0" name=""/>
        <dsp:cNvSpPr/>
      </dsp:nvSpPr>
      <dsp:spPr>
        <a:xfrm>
          <a:off x="0" y="1606274"/>
          <a:ext cx="5793159" cy="1404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IAS is also responsible for modify the database of customer.</a:t>
          </a:r>
        </a:p>
      </dsp:txBody>
      <dsp:txXfrm>
        <a:off x="68538" y="1674812"/>
        <a:ext cx="5656083" cy="1266924"/>
      </dsp:txXfrm>
    </dsp:sp>
    <dsp:sp modelId="{B6974B03-18BE-400E-A511-0DE74AF88C09}">
      <dsp:nvSpPr>
        <dsp:cNvPr id="0" name=""/>
        <dsp:cNvSpPr/>
      </dsp:nvSpPr>
      <dsp:spPr>
        <a:xfrm>
          <a:off x="0" y="3082274"/>
          <a:ext cx="5793159" cy="1404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user enters the IAS by using the username &amp; password. </a:t>
          </a:r>
        </a:p>
      </dsp:txBody>
      <dsp:txXfrm>
        <a:off x="68538" y="3150812"/>
        <a:ext cx="5656083" cy="1266924"/>
      </dsp:txXfrm>
    </dsp:sp>
    <dsp:sp modelId="{F6D4D460-AE48-4B66-AFDE-1B363B37AFD8}">
      <dsp:nvSpPr>
        <dsp:cNvPr id="0" name=""/>
        <dsp:cNvSpPr/>
      </dsp:nvSpPr>
      <dsp:spPr>
        <a:xfrm>
          <a:off x="0" y="4558274"/>
          <a:ext cx="5793159" cy="1404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User can add, update and delete their own request.</a:t>
          </a:r>
        </a:p>
      </dsp:txBody>
      <dsp:txXfrm>
        <a:off x="68538" y="4626812"/>
        <a:ext cx="5656083" cy="12669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95335-9233-4B41-9BAE-DAAEF4611DCE}">
      <dsp:nvSpPr>
        <dsp:cNvPr id="0" name=""/>
        <dsp:cNvSpPr/>
      </dsp:nvSpPr>
      <dsp:spPr>
        <a:xfrm>
          <a:off x="0" y="1001647"/>
          <a:ext cx="7812562" cy="18491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34D60-945A-4D02-9CD9-EDC33424237E}">
      <dsp:nvSpPr>
        <dsp:cNvPr id="0" name=""/>
        <dsp:cNvSpPr/>
      </dsp:nvSpPr>
      <dsp:spPr>
        <a:xfrm>
          <a:off x="559381" y="1417716"/>
          <a:ext cx="1017057" cy="101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AEFA7-B528-4EFF-8FE0-A25F4B16F689}">
      <dsp:nvSpPr>
        <dsp:cNvPr id="0" name=""/>
        <dsp:cNvSpPr/>
      </dsp:nvSpPr>
      <dsp:spPr>
        <a:xfrm>
          <a:off x="2135821" y="1001647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purpose of this document is to show the requirements for the  Inventory Analysis Software. </a:t>
          </a:r>
        </a:p>
      </dsp:txBody>
      <dsp:txXfrm>
        <a:off x="2135821" y="1001647"/>
        <a:ext cx="5676740" cy="1849195"/>
      </dsp:txXfrm>
    </dsp:sp>
    <dsp:sp modelId="{C38CFADA-2A46-48AD-B9A0-1CAABA02410E}">
      <dsp:nvSpPr>
        <dsp:cNvPr id="0" name=""/>
        <dsp:cNvSpPr/>
      </dsp:nvSpPr>
      <dsp:spPr>
        <a:xfrm>
          <a:off x="0" y="3313142"/>
          <a:ext cx="7812562" cy="18491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B7B85-F101-4D82-B315-0A51F7F00D2C}">
      <dsp:nvSpPr>
        <dsp:cNvPr id="0" name=""/>
        <dsp:cNvSpPr/>
      </dsp:nvSpPr>
      <dsp:spPr>
        <a:xfrm>
          <a:off x="559381" y="3729211"/>
          <a:ext cx="1017057" cy="101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09F6C-86AA-4F5C-B450-9491CED4BDD7}">
      <dsp:nvSpPr>
        <dsp:cNvPr id="0" name=""/>
        <dsp:cNvSpPr/>
      </dsp:nvSpPr>
      <dsp:spPr>
        <a:xfrm>
          <a:off x="2135821" y="3313142"/>
          <a:ext cx="5676740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 application allows the IAS to add new products, update the products details and delete the products details.</a:t>
          </a:r>
        </a:p>
      </dsp:txBody>
      <dsp:txXfrm>
        <a:off x="2135821" y="3313142"/>
        <a:ext cx="5676740" cy="18491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2A41E-1B9C-487C-A7F3-8CB7467FE504}">
      <dsp:nvSpPr>
        <dsp:cNvPr id="0" name=""/>
        <dsp:cNvSpPr/>
      </dsp:nvSpPr>
      <dsp:spPr>
        <a:xfrm>
          <a:off x="0" y="4734"/>
          <a:ext cx="6831118" cy="1008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8F47E-A86B-486D-9F1A-9C4AD1AE0BC1}">
      <dsp:nvSpPr>
        <dsp:cNvPr id="0" name=""/>
        <dsp:cNvSpPr/>
      </dsp:nvSpPr>
      <dsp:spPr>
        <a:xfrm>
          <a:off x="305042" y="231625"/>
          <a:ext cx="554622" cy="554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68556-58C6-4F83-94C1-6002286819A0}">
      <dsp:nvSpPr>
        <dsp:cNvPr id="0" name=""/>
        <dsp:cNvSpPr/>
      </dsp:nvSpPr>
      <dsp:spPr>
        <a:xfrm>
          <a:off x="1164708" y="4734"/>
          <a:ext cx="5666409" cy="1008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3" tIns="106723" rIns="106723" bIns="1067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IAS provides Data Security.</a:t>
          </a:r>
        </a:p>
      </dsp:txBody>
      <dsp:txXfrm>
        <a:off x="1164708" y="4734"/>
        <a:ext cx="5666409" cy="1008405"/>
      </dsp:txXfrm>
    </dsp:sp>
    <dsp:sp modelId="{3AC85EBF-EBCE-4750-8C90-662CE941A9F3}">
      <dsp:nvSpPr>
        <dsp:cNvPr id="0" name=""/>
        <dsp:cNvSpPr/>
      </dsp:nvSpPr>
      <dsp:spPr>
        <a:xfrm>
          <a:off x="0" y="1265241"/>
          <a:ext cx="6831118" cy="10084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DCB26-7870-4A4F-A4D7-4B9E7DC09C52}">
      <dsp:nvSpPr>
        <dsp:cNvPr id="0" name=""/>
        <dsp:cNvSpPr/>
      </dsp:nvSpPr>
      <dsp:spPr>
        <a:xfrm>
          <a:off x="305042" y="1492132"/>
          <a:ext cx="554622" cy="554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779DD-953E-4186-85A2-477CA28F3D35}">
      <dsp:nvSpPr>
        <dsp:cNvPr id="0" name=""/>
        <dsp:cNvSpPr/>
      </dsp:nvSpPr>
      <dsp:spPr>
        <a:xfrm>
          <a:off x="1164708" y="1265241"/>
          <a:ext cx="5666409" cy="1008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3" tIns="106723" rIns="106723" bIns="1067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Increased efficiency.</a:t>
          </a:r>
        </a:p>
      </dsp:txBody>
      <dsp:txXfrm>
        <a:off x="1164708" y="1265241"/>
        <a:ext cx="5666409" cy="1008405"/>
      </dsp:txXfrm>
    </dsp:sp>
    <dsp:sp modelId="{D3E747B0-9929-4F86-9E59-873052497DD4}">
      <dsp:nvSpPr>
        <dsp:cNvPr id="0" name=""/>
        <dsp:cNvSpPr/>
      </dsp:nvSpPr>
      <dsp:spPr>
        <a:xfrm>
          <a:off x="0" y="2525747"/>
          <a:ext cx="6831118" cy="1008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6F204-0F86-4A35-A1BE-81E49F6D4F76}">
      <dsp:nvSpPr>
        <dsp:cNvPr id="0" name=""/>
        <dsp:cNvSpPr/>
      </dsp:nvSpPr>
      <dsp:spPr>
        <a:xfrm>
          <a:off x="305042" y="2752639"/>
          <a:ext cx="554622" cy="554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014B6-D6E1-4AE2-B40F-35610D03F00C}">
      <dsp:nvSpPr>
        <dsp:cNvPr id="0" name=""/>
        <dsp:cNvSpPr/>
      </dsp:nvSpPr>
      <dsp:spPr>
        <a:xfrm>
          <a:off x="1164708" y="2525747"/>
          <a:ext cx="5666409" cy="1008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3" tIns="106723" rIns="106723" bIns="1067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IAS solutions empower you to manage customer projects effectively.</a:t>
          </a:r>
        </a:p>
      </dsp:txBody>
      <dsp:txXfrm>
        <a:off x="1164708" y="2525747"/>
        <a:ext cx="5666409" cy="1008405"/>
      </dsp:txXfrm>
    </dsp:sp>
    <dsp:sp modelId="{1C075655-40DA-43C3-9F70-7ADE60F7015B}">
      <dsp:nvSpPr>
        <dsp:cNvPr id="0" name=""/>
        <dsp:cNvSpPr/>
      </dsp:nvSpPr>
      <dsp:spPr>
        <a:xfrm>
          <a:off x="0" y="3786254"/>
          <a:ext cx="6831118" cy="1008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3A23B-1838-4CCD-84A1-40317675B439}">
      <dsp:nvSpPr>
        <dsp:cNvPr id="0" name=""/>
        <dsp:cNvSpPr/>
      </dsp:nvSpPr>
      <dsp:spPr>
        <a:xfrm>
          <a:off x="305042" y="4013145"/>
          <a:ext cx="554622" cy="554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0D43D-09DC-4CF4-8866-696A8C112EED}">
      <dsp:nvSpPr>
        <dsp:cNvPr id="0" name=""/>
        <dsp:cNvSpPr/>
      </dsp:nvSpPr>
      <dsp:spPr>
        <a:xfrm>
          <a:off x="1164708" y="3786254"/>
          <a:ext cx="5666409" cy="1008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3" tIns="106723" rIns="106723" bIns="1067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IAS updates the data of product and sales.</a:t>
          </a:r>
        </a:p>
      </dsp:txBody>
      <dsp:txXfrm>
        <a:off x="1164708" y="3786254"/>
        <a:ext cx="5666409" cy="1008405"/>
      </dsp:txXfrm>
    </dsp:sp>
    <dsp:sp modelId="{CF1F8641-DC1D-4424-990B-22D6B46F9520}">
      <dsp:nvSpPr>
        <dsp:cNvPr id="0" name=""/>
        <dsp:cNvSpPr/>
      </dsp:nvSpPr>
      <dsp:spPr>
        <a:xfrm>
          <a:off x="0" y="5046761"/>
          <a:ext cx="6831118" cy="1008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85900-08F1-4814-B156-62447651633D}">
      <dsp:nvSpPr>
        <dsp:cNvPr id="0" name=""/>
        <dsp:cNvSpPr/>
      </dsp:nvSpPr>
      <dsp:spPr>
        <a:xfrm>
          <a:off x="305042" y="5273652"/>
          <a:ext cx="554622" cy="554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FEBDB-A03A-490C-9540-A4FD861DF7FD}">
      <dsp:nvSpPr>
        <dsp:cNvPr id="0" name=""/>
        <dsp:cNvSpPr/>
      </dsp:nvSpPr>
      <dsp:spPr>
        <a:xfrm>
          <a:off x="1164708" y="5046761"/>
          <a:ext cx="5666409" cy="1008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3" tIns="106723" rIns="106723" bIns="1067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IAS systems give you end-to-end case resolution data on a single platform. </a:t>
          </a:r>
        </a:p>
      </dsp:txBody>
      <dsp:txXfrm>
        <a:off x="1164708" y="5046761"/>
        <a:ext cx="5666409" cy="10084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62D9F-7FC0-4E3B-B12E-30B1625A2725}">
      <dsp:nvSpPr>
        <dsp:cNvPr id="0" name=""/>
        <dsp:cNvSpPr/>
      </dsp:nvSpPr>
      <dsp:spPr>
        <a:xfrm>
          <a:off x="0" y="0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342BF-DE58-4393-84D7-A661EA503836}">
      <dsp:nvSpPr>
        <dsp:cNvPr id="0" name=""/>
        <dsp:cNvSpPr/>
      </dsp:nvSpPr>
      <dsp:spPr>
        <a:xfrm>
          <a:off x="0" y="0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</a:t>
          </a:r>
          <a:r>
            <a:rPr lang="en-US" sz="2300" b="1" kern="1200" dirty="0"/>
            <a:t>Options: </a:t>
          </a:r>
          <a:r>
            <a:rPr lang="en-US" sz="2300" b="0" kern="1200" dirty="0"/>
            <a:t>T</a:t>
          </a:r>
          <a:r>
            <a:rPr lang="en-US" sz="2200" b="0" kern="1200" dirty="0"/>
            <a:t>his is the menu level function for the user to choose the options for adding, deleting, updating the products.</a:t>
          </a:r>
        </a:p>
      </dsp:txBody>
      <dsp:txXfrm>
        <a:off x="0" y="0"/>
        <a:ext cx="6831118" cy="1514975"/>
      </dsp:txXfrm>
    </dsp:sp>
    <dsp:sp modelId="{C96284CB-5224-43F5-B253-E9F3F5E1F0D1}">
      <dsp:nvSpPr>
        <dsp:cNvPr id="0" name=""/>
        <dsp:cNvSpPr/>
      </dsp:nvSpPr>
      <dsp:spPr>
        <a:xfrm>
          <a:off x="0" y="1514975"/>
          <a:ext cx="6831118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BACD-FA6D-4671-AF51-16C394B3EE7E}">
      <dsp:nvSpPr>
        <dsp:cNvPr id="0" name=""/>
        <dsp:cNvSpPr/>
      </dsp:nvSpPr>
      <dsp:spPr>
        <a:xfrm>
          <a:off x="0" y="1514975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</a:t>
          </a:r>
          <a:r>
            <a:rPr lang="en-US" sz="2300" b="1" kern="1200" dirty="0"/>
            <a:t>Register: </a:t>
          </a:r>
          <a:r>
            <a:rPr lang="en-US" sz="2200" b="0" kern="1200" dirty="0"/>
            <a:t>This is the menu level function for the user to choose the options for registration by creating the user-ID and password</a:t>
          </a:r>
        </a:p>
      </dsp:txBody>
      <dsp:txXfrm>
        <a:off x="0" y="1514975"/>
        <a:ext cx="6831118" cy="1514975"/>
      </dsp:txXfrm>
    </dsp:sp>
    <dsp:sp modelId="{361D5DCA-89A4-4F20-9CBF-5D56BAE895E8}">
      <dsp:nvSpPr>
        <dsp:cNvPr id="0" name=""/>
        <dsp:cNvSpPr/>
      </dsp:nvSpPr>
      <dsp:spPr>
        <a:xfrm>
          <a:off x="0" y="3029950"/>
          <a:ext cx="6831118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0307E-3565-48BA-AA19-16DC433D219F}">
      <dsp:nvSpPr>
        <dsp:cNvPr id="0" name=""/>
        <dsp:cNvSpPr/>
      </dsp:nvSpPr>
      <dsp:spPr>
        <a:xfrm>
          <a:off x="0" y="3029950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 </a:t>
          </a:r>
          <a:r>
            <a:rPr lang="en-US" sz="2300" b="1" kern="1200" dirty="0"/>
            <a:t>login : </a:t>
          </a:r>
          <a:r>
            <a:rPr lang="en-US" sz="2300" b="0" kern="1200" dirty="0"/>
            <a:t>T</a:t>
          </a:r>
          <a:r>
            <a:rPr lang="en-US" sz="2200" b="0" kern="1200" dirty="0"/>
            <a:t>his is the menu level function for the user to choose the options for login.</a:t>
          </a:r>
        </a:p>
      </dsp:txBody>
      <dsp:txXfrm>
        <a:off x="0" y="3029950"/>
        <a:ext cx="6831118" cy="1514975"/>
      </dsp:txXfrm>
    </dsp:sp>
    <dsp:sp modelId="{2E2818E4-97AD-4C85-B135-F8E26CE00C76}">
      <dsp:nvSpPr>
        <dsp:cNvPr id="0" name=""/>
        <dsp:cNvSpPr/>
      </dsp:nvSpPr>
      <dsp:spPr>
        <a:xfrm>
          <a:off x="0" y="4544925"/>
          <a:ext cx="6831118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FACF2-F54E-4B3D-8E59-19580A07AB91}">
      <dsp:nvSpPr>
        <dsp:cNvPr id="0" name=""/>
        <dsp:cNvSpPr/>
      </dsp:nvSpPr>
      <dsp:spPr>
        <a:xfrm>
          <a:off x="0" y="4544925"/>
          <a:ext cx="6831118" cy="1514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0" y="4544925"/>
        <a:ext cx="6831118" cy="15149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1C66B-69D3-4E17-A0AB-2247B855E61C}">
      <dsp:nvSpPr>
        <dsp:cNvPr id="0" name=""/>
        <dsp:cNvSpPr/>
      </dsp:nvSpPr>
      <dsp:spPr>
        <a:xfrm>
          <a:off x="0" y="288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3CA13-6196-45BF-A666-9C07CFF6F5E2}">
      <dsp:nvSpPr>
        <dsp:cNvPr id="0" name=""/>
        <dsp:cNvSpPr/>
      </dsp:nvSpPr>
      <dsp:spPr>
        <a:xfrm>
          <a:off x="0" y="288"/>
          <a:ext cx="6831118" cy="164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4. </a:t>
          </a:r>
          <a:r>
            <a:rPr lang="en-US" sz="2300" b="1" kern="1200" dirty="0"/>
            <a:t>Menu : </a:t>
          </a:r>
          <a:r>
            <a:rPr lang="en-US" sz="2200" b="0" kern="1200" dirty="0"/>
            <a:t>This is the menu level function for the user to choose the options for entering into the menu of products, sales, display products, load products, display sales.</a:t>
          </a:r>
        </a:p>
      </dsp:txBody>
      <dsp:txXfrm>
        <a:off x="0" y="288"/>
        <a:ext cx="6831118" cy="1648127"/>
      </dsp:txXfrm>
    </dsp:sp>
    <dsp:sp modelId="{99E9E210-9D23-4CCA-906F-5C54FEC650DD}">
      <dsp:nvSpPr>
        <dsp:cNvPr id="0" name=""/>
        <dsp:cNvSpPr/>
      </dsp:nvSpPr>
      <dsp:spPr>
        <a:xfrm>
          <a:off x="0" y="1648415"/>
          <a:ext cx="6831118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546D5-C041-49A8-8283-C10797064EB1}">
      <dsp:nvSpPr>
        <dsp:cNvPr id="0" name=""/>
        <dsp:cNvSpPr/>
      </dsp:nvSpPr>
      <dsp:spPr>
        <a:xfrm>
          <a:off x="0" y="1648415"/>
          <a:ext cx="6831118" cy="164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5. </a:t>
          </a:r>
          <a:r>
            <a:rPr lang="en-US" sz="2300" b="1" kern="1200" dirty="0"/>
            <a:t>O</a:t>
          </a:r>
          <a:r>
            <a:rPr lang="en-US" sz="1900" b="1" kern="1200" dirty="0"/>
            <a:t>ptions: </a:t>
          </a:r>
          <a:r>
            <a:rPr lang="en-US" sz="2200" b="0" kern="1200" dirty="0"/>
            <a:t>This is the menu level function for the user to choose the options for entering into the sub menu of the products, sales.</a:t>
          </a:r>
        </a:p>
      </dsp:txBody>
      <dsp:txXfrm>
        <a:off x="0" y="1648415"/>
        <a:ext cx="6831118" cy="1648127"/>
      </dsp:txXfrm>
    </dsp:sp>
    <dsp:sp modelId="{06E84406-ECDE-49A7-87E5-747DADFF9619}">
      <dsp:nvSpPr>
        <dsp:cNvPr id="0" name=""/>
        <dsp:cNvSpPr/>
      </dsp:nvSpPr>
      <dsp:spPr>
        <a:xfrm>
          <a:off x="0" y="3296543"/>
          <a:ext cx="6831118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832B2-4A54-4DA1-9230-234E214ED869}">
      <dsp:nvSpPr>
        <dsp:cNvPr id="0" name=""/>
        <dsp:cNvSpPr/>
      </dsp:nvSpPr>
      <dsp:spPr>
        <a:xfrm>
          <a:off x="0" y="3296543"/>
          <a:ext cx="6677554" cy="1114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6. </a:t>
          </a:r>
          <a:r>
            <a:rPr lang="en-US" sz="2300" b="1" kern="1200" dirty="0"/>
            <a:t>product : </a:t>
          </a:r>
          <a:r>
            <a:rPr lang="en-US" sz="2200" b="0" kern="1200" dirty="0"/>
            <a:t>This the main menu function which defines product details.</a:t>
          </a:r>
        </a:p>
      </dsp:txBody>
      <dsp:txXfrm>
        <a:off x="0" y="3296543"/>
        <a:ext cx="6677554" cy="1114941"/>
      </dsp:txXfrm>
    </dsp:sp>
    <dsp:sp modelId="{CBEE6701-42C2-4462-81C8-974FE1CD5DC1}">
      <dsp:nvSpPr>
        <dsp:cNvPr id="0" name=""/>
        <dsp:cNvSpPr/>
      </dsp:nvSpPr>
      <dsp:spPr>
        <a:xfrm>
          <a:off x="0" y="4411485"/>
          <a:ext cx="6831118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85FC8-FFDB-43B4-9269-FF9A65C61525}">
      <dsp:nvSpPr>
        <dsp:cNvPr id="0" name=""/>
        <dsp:cNvSpPr/>
      </dsp:nvSpPr>
      <dsp:spPr>
        <a:xfrm>
          <a:off x="0" y="4411485"/>
          <a:ext cx="6831118" cy="164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7. </a:t>
          </a:r>
          <a:r>
            <a:rPr lang="en-US" sz="2300" b="1" kern="1200" dirty="0"/>
            <a:t>product_ Options : </a:t>
          </a:r>
          <a:r>
            <a:rPr lang="en-US" sz="2300" b="0" kern="1200" dirty="0"/>
            <a:t>This the main menu function which includes add product, display product, update product and delete product.</a:t>
          </a:r>
          <a:endParaRPr lang="en-US" sz="2300" kern="1200" dirty="0"/>
        </a:p>
      </dsp:txBody>
      <dsp:txXfrm>
        <a:off x="0" y="4411485"/>
        <a:ext cx="6831118" cy="16481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A741A-1571-41C7-817F-6E2B8FE24BE7}">
      <dsp:nvSpPr>
        <dsp:cNvPr id="0" name=""/>
        <dsp:cNvSpPr/>
      </dsp:nvSpPr>
      <dsp:spPr>
        <a:xfrm>
          <a:off x="0" y="4123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A52C5-161E-4AB0-8AAE-A6889550BFCB}">
      <dsp:nvSpPr>
        <dsp:cNvPr id="0" name=""/>
        <dsp:cNvSpPr/>
      </dsp:nvSpPr>
      <dsp:spPr>
        <a:xfrm>
          <a:off x="0" y="4123"/>
          <a:ext cx="6831118" cy="1582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8. </a:t>
          </a:r>
          <a:r>
            <a:rPr lang="en-US" sz="2300" b="1" kern="1200" dirty="0"/>
            <a:t>Add _Product:  </a:t>
          </a:r>
          <a:r>
            <a:rPr lang="en-US" sz="2200" b="0" kern="1200" dirty="0"/>
            <a:t>This is the menu level function for the user to choose the options for adding the new products by entering the product id, name, description, quantity.</a:t>
          </a:r>
        </a:p>
      </dsp:txBody>
      <dsp:txXfrm>
        <a:off x="0" y="4123"/>
        <a:ext cx="6831118" cy="1582623"/>
      </dsp:txXfrm>
    </dsp:sp>
    <dsp:sp modelId="{CC16EBF7-674B-4145-8A89-508AE11F49A2}">
      <dsp:nvSpPr>
        <dsp:cNvPr id="0" name=""/>
        <dsp:cNvSpPr/>
      </dsp:nvSpPr>
      <dsp:spPr>
        <a:xfrm>
          <a:off x="0" y="1586746"/>
          <a:ext cx="6831118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585C6-34E7-49DB-91FE-2C347A2E099E}">
      <dsp:nvSpPr>
        <dsp:cNvPr id="0" name=""/>
        <dsp:cNvSpPr/>
      </dsp:nvSpPr>
      <dsp:spPr>
        <a:xfrm>
          <a:off x="0" y="1586746"/>
          <a:ext cx="6831118" cy="1582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9. </a:t>
          </a:r>
          <a:r>
            <a:rPr lang="en-US" sz="2300" b="1" kern="1200" dirty="0"/>
            <a:t>Update _Product : </a:t>
          </a:r>
          <a:r>
            <a:rPr lang="en-US" sz="2200" b="0" kern="1200" dirty="0"/>
            <a:t>This function is used to update product by entering the name, description and quantity.</a:t>
          </a:r>
        </a:p>
      </dsp:txBody>
      <dsp:txXfrm>
        <a:off x="0" y="1586746"/>
        <a:ext cx="6831118" cy="1582623"/>
      </dsp:txXfrm>
    </dsp:sp>
    <dsp:sp modelId="{CC602A19-6C9E-4CB5-929F-3A6136ABCDAF}">
      <dsp:nvSpPr>
        <dsp:cNvPr id="0" name=""/>
        <dsp:cNvSpPr/>
      </dsp:nvSpPr>
      <dsp:spPr>
        <a:xfrm>
          <a:off x="0" y="3169370"/>
          <a:ext cx="6831118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7E15E-A4C6-4404-9D4C-5A6D57427679}">
      <dsp:nvSpPr>
        <dsp:cNvPr id="0" name=""/>
        <dsp:cNvSpPr/>
      </dsp:nvSpPr>
      <dsp:spPr>
        <a:xfrm>
          <a:off x="0" y="3169370"/>
          <a:ext cx="6307444" cy="774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10. </a:t>
          </a:r>
          <a:r>
            <a:rPr lang="en-US" sz="2300" b="1" kern="1200" dirty="0" err="1"/>
            <a:t>Show_Product</a:t>
          </a:r>
          <a:r>
            <a:rPr lang="en-US" sz="2300" b="1" kern="1200" dirty="0"/>
            <a:t> </a:t>
          </a:r>
          <a:r>
            <a:rPr lang="en-US" sz="2300" b="0" kern="1200" dirty="0"/>
            <a:t>: </a:t>
          </a:r>
          <a:r>
            <a:rPr lang="en-US" sz="2200" b="0" kern="1200" dirty="0"/>
            <a:t>This function displays the product details.</a:t>
          </a:r>
        </a:p>
      </dsp:txBody>
      <dsp:txXfrm>
        <a:off x="0" y="3169370"/>
        <a:ext cx="6307444" cy="774963"/>
      </dsp:txXfrm>
    </dsp:sp>
    <dsp:sp modelId="{1E8E50A1-E181-4C61-A337-9F37FEAA2EB7}">
      <dsp:nvSpPr>
        <dsp:cNvPr id="0" name=""/>
        <dsp:cNvSpPr/>
      </dsp:nvSpPr>
      <dsp:spPr>
        <a:xfrm>
          <a:off x="0" y="3944333"/>
          <a:ext cx="6831118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F6D3-2DDA-465E-8DF8-237DF54F8DBC}">
      <dsp:nvSpPr>
        <dsp:cNvPr id="0" name=""/>
        <dsp:cNvSpPr/>
      </dsp:nvSpPr>
      <dsp:spPr>
        <a:xfrm>
          <a:off x="0" y="3944333"/>
          <a:ext cx="6831118" cy="1582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11</a:t>
          </a:r>
          <a:r>
            <a:rPr lang="en-US" sz="2300" b="1" kern="1200" dirty="0"/>
            <a:t>.</a:t>
          </a:r>
          <a:r>
            <a:rPr lang="en-US" sz="3200" b="1" kern="1200" dirty="0"/>
            <a:t> </a:t>
          </a:r>
          <a:r>
            <a:rPr lang="en-US" sz="2300" b="1" kern="1200" dirty="0"/>
            <a:t>delete_ product </a:t>
          </a:r>
          <a:r>
            <a:rPr lang="en-US" sz="2200" b="1" kern="1200" dirty="0"/>
            <a:t>: </a:t>
          </a:r>
          <a:r>
            <a:rPr lang="en-US" sz="2200" b="0" kern="1200" dirty="0"/>
            <a:t>This function deletes the product by entering product id.</a:t>
          </a:r>
        </a:p>
      </dsp:txBody>
      <dsp:txXfrm>
        <a:off x="0" y="3944333"/>
        <a:ext cx="6831118" cy="15826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E9FB0-963F-48D0-BC85-0D995BD5599B}">
      <dsp:nvSpPr>
        <dsp:cNvPr id="0" name=""/>
        <dsp:cNvSpPr/>
      </dsp:nvSpPr>
      <dsp:spPr>
        <a:xfrm>
          <a:off x="0" y="596"/>
          <a:ext cx="68311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0D085-0C5F-401B-B1D0-B620E1324C8B}">
      <dsp:nvSpPr>
        <dsp:cNvPr id="0" name=""/>
        <dsp:cNvSpPr/>
      </dsp:nvSpPr>
      <dsp:spPr>
        <a:xfrm>
          <a:off x="0" y="596"/>
          <a:ext cx="6831118" cy="117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12. </a:t>
          </a:r>
          <a:r>
            <a:rPr lang="en-US" sz="2400" b="1" kern="1200" dirty="0"/>
            <a:t>Sale : </a:t>
          </a:r>
          <a:r>
            <a:rPr lang="en-US" sz="2200" b="0" kern="1200" dirty="0"/>
            <a:t>This is the menu level function for the user to choose the options for sale of the product.</a:t>
          </a:r>
        </a:p>
      </dsp:txBody>
      <dsp:txXfrm>
        <a:off x="0" y="596"/>
        <a:ext cx="6831118" cy="1179136"/>
      </dsp:txXfrm>
    </dsp:sp>
    <dsp:sp modelId="{D53F5DD1-5036-4D2C-BE37-CE5C939441A3}">
      <dsp:nvSpPr>
        <dsp:cNvPr id="0" name=""/>
        <dsp:cNvSpPr/>
      </dsp:nvSpPr>
      <dsp:spPr>
        <a:xfrm>
          <a:off x="0" y="1179732"/>
          <a:ext cx="6831118" cy="0"/>
        </a:xfrm>
        <a:prstGeom prst="line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2700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0A2B-2905-42DA-9468-D0E42687B0BE}">
      <dsp:nvSpPr>
        <dsp:cNvPr id="0" name=""/>
        <dsp:cNvSpPr/>
      </dsp:nvSpPr>
      <dsp:spPr>
        <a:xfrm>
          <a:off x="0" y="1179732"/>
          <a:ext cx="6831118" cy="117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13. </a:t>
          </a:r>
          <a:r>
            <a:rPr lang="en-US" sz="2400" b="1" kern="1200" dirty="0"/>
            <a:t>Sale_ Options : </a:t>
          </a:r>
          <a:r>
            <a:rPr lang="en-US" sz="2200" b="0" kern="1200" dirty="0"/>
            <a:t>This is the menu level function for the user to choose the options for sale for make a sale and display the sale.</a:t>
          </a:r>
        </a:p>
      </dsp:txBody>
      <dsp:txXfrm>
        <a:off x="0" y="1179732"/>
        <a:ext cx="6831118" cy="1179136"/>
      </dsp:txXfrm>
    </dsp:sp>
    <dsp:sp modelId="{22BF046B-ACC2-4771-B755-19B3C44EB2B6}">
      <dsp:nvSpPr>
        <dsp:cNvPr id="0" name=""/>
        <dsp:cNvSpPr/>
      </dsp:nvSpPr>
      <dsp:spPr>
        <a:xfrm>
          <a:off x="0" y="2358868"/>
          <a:ext cx="6831118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DA77D-52E5-4CA3-9CDF-CAAB20F26327}">
      <dsp:nvSpPr>
        <dsp:cNvPr id="0" name=""/>
        <dsp:cNvSpPr/>
      </dsp:nvSpPr>
      <dsp:spPr>
        <a:xfrm>
          <a:off x="0" y="2358868"/>
          <a:ext cx="6831118" cy="117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14. </a:t>
          </a:r>
          <a:r>
            <a:rPr lang="en-US" sz="2200" b="1" kern="1200" dirty="0"/>
            <a:t>Sale_ display :  </a:t>
          </a:r>
          <a:r>
            <a:rPr lang="en-US" sz="2200" b="0" kern="1200" dirty="0"/>
            <a:t>This is the menu level function for the user to choose the options for display of sale to see the status of the products that sold.</a:t>
          </a:r>
        </a:p>
      </dsp:txBody>
      <dsp:txXfrm>
        <a:off x="0" y="2358868"/>
        <a:ext cx="6831118" cy="1179136"/>
      </dsp:txXfrm>
    </dsp:sp>
    <dsp:sp modelId="{78476880-F60D-4B57-93B7-D6BBDB0E17B3}">
      <dsp:nvSpPr>
        <dsp:cNvPr id="0" name=""/>
        <dsp:cNvSpPr/>
      </dsp:nvSpPr>
      <dsp:spPr>
        <a:xfrm>
          <a:off x="0" y="3538004"/>
          <a:ext cx="6831118" cy="0"/>
        </a:xfrm>
        <a:prstGeom prst="line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2700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74298-3247-4B9E-A07C-BEE40BD1F37E}">
      <dsp:nvSpPr>
        <dsp:cNvPr id="0" name=""/>
        <dsp:cNvSpPr/>
      </dsp:nvSpPr>
      <dsp:spPr>
        <a:xfrm>
          <a:off x="0" y="3538004"/>
          <a:ext cx="6824446" cy="1342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15. </a:t>
          </a:r>
          <a:r>
            <a:rPr lang="en-US" sz="2100" b="1" kern="1200" dirty="0"/>
            <a:t>product_ Report : </a:t>
          </a:r>
          <a:r>
            <a:rPr lang="en-US" sz="2200" b="0" kern="1200" dirty="0"/>
            <a:t>This is the sub level menu function for the user to choose the options for seeing the complete report for the sale of the products.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b="0" kern="1200" dirty="0"/>
        </a:p>
      </dsp:txBody>
      <dsp:txXfrm>
        <a:off x="0" y="3538004"/>
        <a:ext cx="6824446" cy="1342163"/>
      </dsp:txXfrm>
    </dsp:sp>
    <dsp:sp modelId="{353EEA54-6924-4CF7-8D75-A71627471377}">
      <dsp:nvSpPr>
        <dsp:cNvPr id="0" name=""/>
        <dsp:cNvSpPr/>
      </dsp:nvSpPr>
      <dsp:spPr>
        <a:xfrm>
          <a:off x="0" y="4880168"/>
          <a:ext cx="6831118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81521-D7DC-47E4-86EB-2D4BD36AAA22}">
      <dsp:nvSpPr>
        <dsp:cNvPr id="0" name=""/>
        <dsp:cNvSpPr/>
      </dsp:nvSpPr>
      <dsp:spPr>
        <a:xfrm>
          <a:off x="0" y="4880168"/>
          <a:ext cx="6831118" cy="1179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16. sale_ Report :</a:t>
          </a:r>
          <a:r>
            <a:rPr lang="en-US" sz="2200" kern="1200" dirty="0"/>
            <a:t> This is the sub level menu function for the user to choose the options for seeing the complete report of the products.</a:t>
          </a:r>
        </a:p>
      </dsp:txBody>
      <dsp:txXfrm>
        <a:off x="0" y="4880168"/>
        <a:ext cx="6831118" cy="1179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F6707-9F5C-43ED-9C50-8A14D3624FA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4DD53-6012-461A-949A-9747B2EF6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0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4DD53-6012-461A-949A-9747B2EF692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9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4DD53-6012-461A-949A-9747B2EF692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0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4DD53-6012-461A-949A-9747B2EF692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73D55F9-11A3-4523-8F38-6BA37933791A}" type="datetime1">
              <a:rPr lang="en-US" smtClean="0"/>
              <a:t>11/25/2022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76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3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985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C33F3CA-C7E3-432D-9282-18F13836509A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6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31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94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49806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97FD56A-AAB8-4544-A495-D0645413C9E3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081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3544-9F1B-7126-353F-6DF0ABDF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ANALYSIS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642455-4AEC-2D89-1740-662913FE2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92" y="1896609"/>
            <a:ext cx="6990643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789F07-D126-ACB6-B789-DF0E0F01E66B}"/>
              </a:ext>
            </a:extLst>
          </p:cNvPr>
          <p:cNvSpPr txBox="1"/>
          <p:nvPr/>
        </p:nvSpPr>
        <p:spPr>
          <a:xfrm>
            <a:off x="554165" y="2628858"/>
            <a:ext cx="347254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Kella Gowthami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Sushree Ranjita Panda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 Bhargavi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Parimala Rani Nadigatla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Sravya Bandaru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BY-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BHIMA SHANKAR</a:t>
            </a:r>
          </a:p>
        </p:txBody>
      </p:sp>
    </p:spTree>
    <p:extLst>
      <p:ext uri="{BB962C8B-B14F-4D97-AF65-F5344CB8AC3E}">
        <p14:creationId xmlns:p14="http://schemas.microsoft.com/office/powerpoint/2010/main" val="167310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Posterama"/>
              </a:rPr>
              <a:t>Contd...</a:t>
            </a:r>
            <a:endParaRPr lang="en-US"/>
          </a:p>
        </p:txBody>
      </p:sp>
      <p:graphicFrame>
        <p:nvGraphicFramePr>
          <p:cNvPr id="265" name="Content Placeholder 2">
            <a:extLst>
              <a:ext uri="{FF2B5EF4-FFF2-40B4-BE49-F238E27FC236}">
                <a16:creationId xmlns:a16="http://schemas.microsoft.com/office/drawing/2014/main" id="{6A425BE2-DCC3-673F-C370-80DAE0B54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317909"/>
              </p:ext>
            </p:extLst>
          </p:nvPr>
        </p:nvGraphicFramePr>
        <p:xfrm>
          <a:off x="5165512" y="185048"/>
          <a:ext cx="6831118" cy="553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1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Posterama"/>
              </a:rPr>
              <a:t>Contd...</a:t>
            </a:r>
            <a:endParaRPr lang="en-US"/>
          </a:p>
        </p:txBody>
      </p:sp>
      <p:graphicFrame>
        <p:nvGraphicFramePr>
          <p:cNvPr id="265" name="Content Placeholder 2">
            <a:extLst>
              <a:ext uri="{FF2B5EF4-FFF2-40B4-BE49-F238E27FC236}">
                <a16:creationId xmlns:a16="http://schemas.microsoft.com/office/drawing/2014/main" id="{0A11BC38-F6B9-B71C-E8B8-97F7730DB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485913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68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C917-2BAE-E2F7-521D-4C5C9591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D1D50-4484-AD80-97C3-B6B50A3F8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05" y="2103438"/>
            <a:ext cx="7315789" cy="3932237"/>
          </a:xfrm>
        </p:spPr>
      </p:pic>
    </p:spTree>
    <p:extLst>
      <p:ext uri="{BB962C8B-B14F-4D97-AF65-F5344CB8AC3E}">
        <p14:creationId xmlns:p14="http://schemas.microsoft.com/office/powerpoint/2010/main" val="26201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B34A-C7A2-41EB-6A14-3FA215E2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EC9E4-980A-673E-B30C-67BE4AE60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14" y="2103438"/>
            <a:ext cx="7305171" cy="3932237"/>
          </a:xfrm>
        </p:spPr>
      </p:pic>
    </p:spTree>
    <p:extLst>
      <p:ext uri="{BB962C8B-B14F-4D97-AF65-F5344CB8AC3E}">
        <p14:creationId xmlns:p14="http://schemas.microsoft.com/office/powerpoint/2010/main" val="15253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E350-A35C-986F-4318-E7E5A2CA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F11D3-C3E1-4924-814F-795999671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05" y="2103438"/>
            <a:ext cx="7315789" cy="3932237"/>
          </a:xfrm>
        </p:spPr>
      </p:pic>
    </p:spTree>
    <p:extLst>
      <p:ext uri="{BB962C8B-B14F-4D97-AF65-F5344CB8AC3E}">
        <p14:creationId xmlns:p14="http://schemas.microsoft.com/office/powerpoint/2010/main" val="151999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/>
                <a:ea typeface="Calibri"/>
                <a:cs typeface="Posterama"/>
              </a:rPr>
              <a:t>Non-Functional Requirements</a:t>
            </a:r>
          </a:p>
        </p:txBody>
      </p:sp>
      <p:sp>
        <p:nvSpPr>
          <p:cNvPr id="268" name="Content Placeholder 2">
            <a:extLst>
              <a:ext uri="{FF2B5EF4-FFF2-40B4-BE49-F238E27FC236}">
                <a16:creationId xmlns:a16="http://schemas.microsoft.com/office/drawing/2014/main" id="{D90A9BA7-E772-F3E1-1ED7-A1F09856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2559265"/>
            <a:ext cx="5595257" cy="37871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●</a:t>
            </a:r>
            <a:r>
              <a:rPr lang="en-US" sz="19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1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Makefile:- It is a way of automating software building procedure and other complex tasks with dependencies.</a:t>
            </a:r>
            <a:endParaRPr lang="en-US" sz="21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● It is a set of commands with variable names and targets to create object file and to remove them.</a:t>
            </a:r>
            <a:endParaRPr lang="en-US" sz="21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 ● Valgrind</a:t>
            </a:r>
            <a:r>
              <a:rPr lang="en-US" sz="2100" b="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:- </a:t>
            </a:r>
            <a:r>
              <a:rPr lang="en-US" sz="2100" b="1" u="sng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1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To detect memory leaks.</a:t>
            </a:r>
            <a:endParaRPr lang="en-US" sz="2100" dirty="0">
              <a:solidFill>
                <a:schemeClr val="tx2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   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67" name="Graphic 266" descr="Laptop Secure">
            <a:extLst>
              <a:ext uri="{FF2B5EF4-FFF2-40B4-BE49-F238E27FC236}">
                <a16:creationId xmlns:a16="http://schemas.microsoft.com/office/drawing/2014/main" id="{AD081E51-6DFA-7A50-D927-1451ED33B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" y="978211"/>
            <a:ext cx="5009616" cy="50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9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Posterama"/>
              </a:rPr>
              <a:t>Conclusion</a:t>
            </a:r>
          </a:p>
        </p:txBody>
      </p:sp>
      <p:graphicFrame>
        <p:nvGraphicFramePr>
          <p:cNvPr id="317" name="Content Placeholder 2">
            <a:extLst>
              <a:ext uri="{FF2B5EF4-FFF2-40B4-BE49-F238E27FC236}">
                <a16:creationId xmlns:a16="http://schemas.microsoft.com/office/drawing/2014/main" id="{56F9BFC2-E531-23F2-7280-6A689FAD2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24217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721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300-3AD9-B7D7-7D00-84051786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CF7F-318E-4F70-960F-89B6656A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https://github.com/ranjita1307/IAS_Group5.git</a:t>
            </a:r>
          </a:p>
        </p:txBody>
      </p:sp>
    </p:spTree>
    <p:extLst>
      <p:ext uri="{BB962C8B-B14F-4D97-AF65-F5344CB8AC3E}">
        <p14:creationId xmlns:p14="http://schemas.microsoft.com/office/powerpoint/2010/main" val="705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5638799" cy="30776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Thank You....</a:t>
            </a:r>
          </a:p>
        </p:txBody>
      </p: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D90A9BA7-E772-F3E1-1ED7-A1F0985614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265488"/>
            <a:ext cx="4419600" cy="29829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318" name="Graphic 317" descr="Right Double Quote">
            <a:extLst>
              <a:ext uri="{FF2B5EF4-FFF2-40B4-BE49-F238E27FC236}">
                <a16:creationId xmlns:a16="http://schemas.microsoft.com/office/drawing/2014/main" id="{007D135E-CA5A-35CA-57AA-51609AC8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631" y="732348"/>
            <a:ext cx="5541973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7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  <a:latin typeface="Calibri"/>
                <a:ea typeface="Calibri"/>
                <a:cs typeface="Posterama"/>
              </a:rPr>
              <a:t>Contents</a:t>
            </a:r>
          </a:p>
        </p:txBody>
      </p:sp>
      <p:graphicFrame>
        <p:nvGraphicFramePr>
          <p:cNvPr id="265" name="Content Placeholder 2">
            <a:extLst>
              <a:ext uri="{FF2B5EF4-FFF2-40B4-BE49-F238E27FC236}">
                <a16:creationId xmlns:a16="http://schemas.microsoft.com/office/drawing/2014/main" id="{68667376-836D-3559-5492-9C383A9A5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214610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50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  <a:latin typeface="Calibri"/>
                <a:ea typeface="Calibri"/>
                <a:cs typeface="Posterama"/>
              </a:rPr>
              <a:t>Introduction to 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  <a:latin typeface="Calibri"/>
                <a:ea typeface="Calibri"/>
                <a:cs typeface="Posterama"/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  <a:latin typeface="Calibri"/>
                <a:ea typeface="Calibri"/>
                <a:cs typeface="Posterama"/>
              </a:rPr>
              <a:t>IAS</a:t>
            </a:r>
          </a:p>
        </p:txBody>
      </p:sp>
      <p:graphicFrame>
        <p:nvGraphicFramePr>
          <p:cNvPr id="265" name="Content Placeholder 2">
            <a:extLst>
              <a:ext uri="{FF2B5EF4-FFF2-40B4-BE49-F238E27FC236}">
                <a16:creationId xmlns:a16="http://schemas.microsoft.com/office/drawing/2014/main" id="{3E7382B0-2635-AF70-E5B7-F1985FE49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190275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9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555373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  <a:latin typeface="Calibri"/>
                <a:ea typeface="Calibri"/>
                <a:cs typeface="Posterama"/>
              </a:rPr>
              <a:t>Cont...</a:t>
            </a:r>
          </a:p>
        </p:txBody>
      </p:sp>
      <p:graphicFrame>
        <p:nvGraphicFramePr>
          <p:cNvPr id="265" name="Content Placeholder 2">
            <a:extLst>
              <a:ext uri="{FF2B5EF4-FFF2-40B4-BE49-F238E27FC236}">
                <a16:creationId xmlns:a16="http://schemas.microsoft.com/office/drawing/2014/main" id="{5E4772C4-EA6C-30E1-E8D2-2F5036522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109952"/>
              </p:ext>
            </p:extLst>
          </p:nvPr>
        </p:nvGraphicFramePr>
        <p:xfrm>
          <a:off x="6203470" y="152400"/>
          <a:ext cx="5793159" cy="609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76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  <a:latin typeface="Calibri"/>
                <a:cs typeface="Posterama"/>
              </a:rPr>
              <a:t>Purpose of IAS</a:t>
            </a:r>
          </a:p>
        </p:txBody>
      </p:sp>
      <p:graphicFrame>
        <p:nvGraphicFramePr>
          <p:cNvPr id="265" name="Content Placeholder 2">
            <a:extLst>
              <a:ext uri="{FF2B5EF4-FFF2-40B4-BE49-F238E27FC236}">
                <a16:creationId xmlns:a16="http://schemas.microsoft.com/office/drawing/2014/main" id="{0061FD56-7980-ACF4-CA32-A37F55880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065250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7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Posterama"/>
              </a:rPr>
              <a:t>Advantages of IAS</a:t>
            </a:r>
          </a:p>
        </p:txBody>
      </p:sp>
      <p:graphicFrame>
        <p:nvGraphicFramePr>
          <p:cNvPr id="265" name="Content Placeholder 2">
            <a:extLst>
              <a:ext uri="{FF2B5EF4-FFF2-40B4-BE49-F238E27FC236}">
                <a16:creationId xmlns:a16="http://schemas.microsoft.com/office/drawing/2014/main" id="{8D3A4281-E334-D8F5-33A9-424E46291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400652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7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55562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Data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B3F80-B0B0-0FBB-7FB7-D0FFB9A8D0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19" y="1305535"/>
            <a:ext cx="6230460" cy="38808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964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Posterama"/>
              </a:rPr>
              <a:t>Functions</a:t>
            </a:r>
          </a:p>
        </p:txBody>
      </p:sp>
      <p:graphicFrame>
        <p:nvGraphicFramePr>
          <p:cNvPr id="265" name="Content Placeholder 2">
            <a:extLst>
              <a:ext uri="{FF2B5EF4-FFF2-40B4-BE49-F238E27FC236}">
                <a16:creationId xmlns:a16="http://schemas.microsoft.com/office/drawing/2014/main" id="{3D3DB520-8FCB-77DD-046D-C6C74C617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047436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766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2F7F-8F23-C57D-5762-54DC56B9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Posterama"/>
              </a:rPr>
              <a:t>Contd...</a:t>
            </a:r>
            <a:endParaRPr lang="en-US"/>
          </a:p>
        </p:txBody>
      </p:sp>
      <p:graphicFrame>
        <p:nvGraphicFramePr>
          <p:cNvPr id="265" name="Content Placeholder 2">
            <a:extLst>
              <a:ext uri="{FF2B5EF4-FFF2-40B4-BE49-F238E27FC236}">
                <a16:creationId xmlns:a16="http://schemas.microsoft.com/office/drawing/2014/main" id="{F29DE992-427D-FB07-8BF2-C7A33E9CD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489034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25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1762</TotalTime>
  <Words>804</Words>
  <Application>Microsoft Office PowerPoint</Application>
  <PresentationFormat>Widescreen</PresentationFormat>
  <Paragraphs>76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Garamond</vt:lpstr>
      <vt:lpstr>Times New Roman</vt:lpstr>
      <vt:lpstr>Savon</vt:lpstr>
      <vt:lpstr>INVENTORY ANALYSIS SOFTWARE</vt:lpstr>
      <vt:lpstr>Contents</vt:lpstr>
      <vt:lpstr>Introduction to  IAS</vt:lpstr>
      <vt:lpstr>Cont...</vt:lpstr>
      <vt:lpstr>Purpose of IAS</vt:lpstr>
      <vt:lpstr>Advantages of IAS</vt:lpstr>
      <vt:lpstr>Data Flow Diagram</vt:lpstr>
      <vt:lpstr>Functions</vt:lpstr>
      <vt:lpstr>Contd...</vt:lpstr>
      <vt:lpstr>Contd...</vt:lpstr>
      <vt:lpstr>Contd...</vt:lpstr>
      <vt:lpstr>OUTPUT SCREEN</vt:lpstr>
      <vt:lpstr>CONT…</vt:lpstr>
      <vt:lpstr>CONT…</vt:lpstr>
      <vt:lpstr>Non-Functional Requirements</vt:lpstr>
      <vt:lpstr>Conclusion</vt:lpstr>
      <vt:lpstr>GITHUB LINK</vt:lpstr>
      <vt:lpstr>Thank You....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Kumar</dc:creator>
  <cp:lastModifiedBy>Bhargavi Medi</cp:lastModifiedBy>
  <cp:revision>102</cp:revision>
  <dcterms:created xsi:type="dcterms:W3CDTF">2022-10-26T05:02:37Z</dcterms:created>
  <dcterms:modified xsi:type="dcterms:W3CDTF">2022-11-25T03:21:46Z</dcterms:modified>
</cp:coreProperties>
</file>