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7e3600c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7e3600c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7e3600c5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7e3600c5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7e3600c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7e3600c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7e3600c5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7e3600c5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7e3600c5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7e3600c5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0363467a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0363467a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43cac6ac6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43cac6ac6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7e3600c5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7e3600c5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7e3600c5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7e3600c5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7e3600c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7e3600c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7e3600c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7e3600c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7e3600c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7e3600c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7e3600c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7e3600c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7e3600c5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7e3600c5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7e3600c5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7e3600c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7e3600c5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7e3600c5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Assignment 2</a:t>
            </a:r>
            <a:endParaRPr sz="37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911975" y="1875125"/>
            <a:ext cx="80670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 584 - Advanced Intelligent Systems and Deep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 - Dr. Tam Nguyen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832700" y="2936075"/>
            <a:ext cx="57834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40">
                <a:solidFill>
                  <a:schemeClr val="dk1"/>
                </a:solidFill>
              </a:rPr>
              <a:t>Team Members</a:t>
            </a:r>
            <a:endParaRPr sz="13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12">
                <a:solidFill>
                  <a:srgbClr val="93C47D"/>
                </a:solidFill>
              </a:rPr>
              <a:t>Connar Hite</a:t>
            </a:r>
            <a:endParaRPr sz="1512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12">
                <a:solidFill>
                  <a:srgbClr val="93C47D"/>
                </a:solidFill>
              </a:rPr>
              <a:t>Ranjita Piratla</a:t>
            </a:r>
            <a:endParaRPr sz="1512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60">
                <a:solidFill>
                  <a:srgbClr val="93C47D"/>
                </a:solidFill>
              </a:rPr>
              <a:t>Sean Saud</a:t>
            </a:r>
            <a:endParaRPr sz="1560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60">
                <a:solidFill>
                  <a:srgbClr val="93C47D"/>
                </a:solidFill>
              </a:rPr>
              <a:t>Monika Somu</a:t>
            </a:r>
            <a:endParaRPr sz="1560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60">
                <a:solidFill>
                  <a:srgbClr val="93C47D"/>
                </a:solidFill>
              </a:rPr>
              <a:t>T.Shiva Harshith Varma</a:t>
            </a:r>
            <a:endParaRPr sz="1560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40">
              <a:solidFill>
                <a:srgbClr val="6AA84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Additional, Flipped Images (KNN) - Haar-like Features</a:t>
            </a:r>
            <a:endParaRPr sz="2500"/>
          </a:p>
        </p:txBody>
      </p:sp>
      <p:pic>
        <p:nvPicPr>
          <p:cNvPr id="129" name="Google Shape;129;p22" title="KNN-Haar (Flipped Image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525" y="1144125"/>
            <a:ext cx="6868950" cy="35075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0" name="Google Shape;130;p22"/>
          <p:cNvSpPr/>
          <p:nvPr/>
        </p:nvSpPr>
        <p:spPr>
          <a:xfrm>
            <a:off x="2942325" y="2349825"/>
            <a:ext cx="901800" cy="200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Additional, Flipped Images (KNN) - Deep Learned Features</a:t>
            </a:r>
            <a:endParaRPr sz="2300"/>
          </a:p>
        </p:txBody>
      </p:sp>
      <p:pic>
        <p:nvPicPr>
          <p:cNvPr id="136" name="Google Shape;136;p23" title="KNN-Deep Learned (Flipped Image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163" y="1144125"/>
            <a:ext cx="6867674" cy="3506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7" name="Google Shape;137;p23"/>
          <p:cNvSpPr/>
          <p:nvPr/>
        </p:nvSpPr>
        <p:spPr>
          <a:xfrm>
            <a:off x="1948475" y="1622375"/>
            <a:ext cx="1905900" cy="273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Additional, Flipped Images (KNN) - Concatenated Features</a:t>
            </a:r>
            <a:endParaRPr sz="2300"/>
          </a:p>
        </p:txBody>
      </p:sp>
      <p:pic>
        <p:nvPicPr>
          <p:cNvPr id="143" name="Google Shape;143;p24" title="KNN-Deep Learned (Flipped Image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62" y="1144125"/>
            <a:ext cx="6957875" cy="35529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4" name="Google Shape;144;p24"/>
          <p:cNvSpPr/>
          <p:nvPr/>
        </p:nvSpPr>
        <p:spPr>
          <a:xfrm>
            <a:off x="1948475" y="1622375"/>
            <a:ext cx="1905900" cy="273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41475" y="1489825"/>
            <a:ext cx="8645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Deep Learned features resulted in significantly higher accuracy (around 30%) than using Haar-like features for both KNN and NN.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values of K tended to result in higher accuracy (with some exceptions).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number of training images by flipping the images increased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Concatenating both features decreased accuracy compared to using only the Deep Learned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results came from the KNN system training with additional images using Deep Learned Features when K = 1 and K = 3.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- Further Improvements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41475" y="1489825"/>
            <a:ext cx="8645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ax memory issue could be further investigated and fixed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Possibility</a:t>
            </a:r>
            <a:r>
              <a:rPr lang="en"/>
              <a:t>: i</a:t>
            </a:r>
            <a:r>
              <a:rPr lang="en"/>
              <a:t>mplement</a:t>
            </a:r>
            <a:r>
              <a:rPr lang="en"/>
              <a:t> Feature Selection method to reduce dimensionality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max memory issue is fixed, more complex hidden layer structures could be tested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different deep feature extraction methods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Connar Hite: Wrote the K-Nearest Neighbors (KNN) and Neural Networks (NN) section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   edited paper/powerpoint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Ranjita Piratla: Wrote Additional, Flipped Images (KNN)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Sean Saud: Wrote the Introduction and Conclusion in report, Results and Conclusion slides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presentation, edited report/powerpoint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Monika Somu: Wrote Extracting Deep Learned Features using AlexNet section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T.Shiva Harshith Varma: Wrote Concatenated Features (KNN)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609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20"/>
              <a:t>Thank you</a:t>
            </a:r>
            <a:endParaRPr sz="51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this assignment reference “Assignment 1” and “Lab 5” in Dr. Tam Nguyen’s Advanced Intelligent Systems and Deep Learning class (CPS 584).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Krizhevsky, A., Sutskever, I., &amp; Hinton, G. E. (2017). Imagenet classification with deep convolutional neural networks. </a:t>
            </a:r>
            <a:r>
              <a:rPr i="1" lang="en"/>
              <a:t>Communications of the ACM, 60</a:t>
            </a:r>
            <a:r>
              <a:rPr lang="en"/>
              <a:t>(6), 84-90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 Haar-like features are extracted using the rectangle sum given an integral image, as done in Assignment 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4096 Deep Learned features are extracted from the fc7 layer of AlexNet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(Deep Learned Features)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663" y="1489825"/>
            <a:ext cx="6990664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(KNN) - Haar-like Features</a:t>
            </a:r>
            <a:endParaRPr/>
          </a:p>
        </p:txBody>
      </p:sp>
      <p:pic>
        <p:nvPicPr>
          <p:cNvPr id="83" name="Google Shape;83;p16" title="KNN-Haar (No Flipped Image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313" y="1144125"/>
            <a:ext cx="7113376" cy="36388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4" name="Google Shape;84;p16"/>
          <p:cNvSpPr/>
          <p:nvPr/>
        </p:nvSpPr>
        <p:spPr>
          <a:xfrm>
            <a:off x="1846000" y="2390800"/>
            <a:ext cx="2028600" cy="206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K-Nearest Neighbors (KNN) - Deep Learned Features</a:t>
            </a:r>
            <a:endParaRPr sz="2600"/>
          </a:p>
        </p:txBody>
      </p:sp>
      <p:pic>
        <p:nvPicPr>
          <p:cNvPr id="90" name="Google Shape;90;p17" title="KNN-Deep Learned (No Flipped Image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38" y="1144125"/>
            <a:ext cx="7173725" cy="36631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1" name="Google Shape;91;p17"/>
          <p:cNvSpPr/>
          <p:nvPr/>
        </p:nvSpPr>
        <p:spPr>
          <a:xfrm>
            <a:off x="1846000" y="1724825"/>
            <a:ext cx="901800" cy="273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946425" y="1642850"/>
            <a:ext cx="901800" cy="281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046850" y="1571225"/>
            <a:ext cx="901800" cy="288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700"/>
              <a:t>Neural Networks (NN)</a:t>
            </a:r>
            <a:r>
              <a:rPr lang="en" sz="2700"/>
              <a:t> </a:t>
            </a:r>
            <a:endParaRPr sz="27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65086" y="4117500"/>
            <a:ext cx="40215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Total: 45%    Rose: 45%    Tulip: 55%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58400"/>
            <a:ext cx="3975875" cy="29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625" y="1058400"/>
            <a:ext cx="4001770" cy="29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68813" y="4117500"/>
            <a:ext cx="46374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Total: 80%    Rose: 83%    Tulip: 80%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Neural Networks (NN)</a:t>
            </a:r>
            <a:endParaRPr sz="31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74100"/>
            <a:ext cx="4030575" cy="30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425" y="1074104"/>
            <a:ext cx="4030575" cy="302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84475" y="4117500"/>
            <a:ext cx="46374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Total: 53%    Rose: 50%    Tulip: 55%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527000" y="4117500"/>
            <a:ext cx="46374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Total: 80%    Rose: 80%    Tulip: 83%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Neural Networks (NN)</a:t>
            </a:r>
            <a:endParaRPr sz="31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00" y="1595550"/>
            <a:ext cx="5069600" cy="27364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Additional, Flipped Images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446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67"/>
              <a:t>Every training image is flipped horizontally in order to have 70 more training images per class</a:t>
            </a:r>
            <a:endParaRPr sz="4567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67"/>
          </a:p>
          <a:p>
            <a:pPr indent="-3446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67"/>
              <a:t>The KNN algorithm (with K ϵ{1, 3, 5, 7, 9}) is then performed with the additional training data</a:t>
            </a:r>
            <a:endParaRPr sz="4567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