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BEAD-8807-420E-9EF6-DA1066359E62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641D-599E-44A2-AA6C-59068A9BD3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Application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is used for the digitalization of attendance system.</a:t>
            </a:r>
          </a:p>
          <a:p>
            <a:r>
              <a:rPr lang="en-US" dirty="0" smtClean="0"/>
              <a:t>Direct attendance sheet is created.</a:t>
            </a:r>
          </a:p>
          <a:p>
            <a:r>
              <a:rPr lang="en-US" dirty="0" smtClean="0"/>
              <a:t>Fast attendance.</a:t>
            </a:r>
          </a:p>
          <a:p>
            <a:r>
              <a:rPr lang="en-US" dirty="0" smtClean="0"/>
              <a:t>No paper work.</a:t>
            </a:r>
          </a:p>
          <a:p>
            <a:r>
              <a:rPr lang="en-US" dirty="0" smtClean="0"/>
              <a:t>Simple to used and remote handle.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User(lecturer)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will add all the data regarding the student of respective class.</a:t>
            </a:r>
          </a:p>
          <a:p>
            <a:r>
              <a:rPr lang="en-US" dirty="0" smtClean="0"/>
              <a:t>Maintain the sheet in the cloud.</a:t>
            </a:r>
          </a:p>
          <a:p>
            <a:r>
              <a:rPr lang="en-US" dirty="0" smtClean="0"/>
              <a:t>Daily updates.</a:t>
            </a:r>
          </a:p>
          <a:p>
            <a:r>
              <a:rPr lang="en-US" dirty="0" smtClean="0"/>
              <a:t>Appointment of lecturer.</a:t>
            </a:r>
          </a:p>
          <a:p>
            <a:r>
              <a:rPr lang="en-US" dirty="0" smtClean="0"/>
              <a:t>Give schedule to the lecturer.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 will add the class detail.</a:t>
            </a:r>
          </a:p>
          <a:p>
            <a:r>
              <a:rPr lang="en-US" dirty="0" smtClean="0"/>
              <a:t>Automatic student list come.</a:t>
            </a:r>
          </a:p>
          <a:p>
            <a:r>
              <a:rPr lang="en-US" dirty="0" smtClean="0"/>
              <a:t>Put the attendance using application by swapping of the screen.</a:t>
            </a:r>
          </a:p>
          <a:p>
            <a:r>
              <a:rPr lang="en-US" dirty="0" smtClean="0"/>
              <a:t>After over the class this attendance synchronized with the cloud of the college and attendance sheet is generated.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4800600" y="3276600"/>
            <a:ext cx="1524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flipH="1">
            <a:off x="6629400" y="3276600"/>
            <a:ext cx="1752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Easy to used</a:t>
            </a:r>
          </a:p>
          <a:p>
            <a:r>
              <a:rPr lang="en-US" dirty="0" smtClean="0"/>
              <a:t>No paper work.</a:t>
            </a:r>
          </a:p>
          <a:p>
            <a:r>
              <a:rPr lang="en-US" dirty="0" smtClean="0"/>
              <a:t>Perfect attendance</a:t>
            </a:r>
          </a:p>
          <a:p>
            <a:r>
              <a:rPr lang="en-US" dirty="0" smtClean="0"/>
              <a:t>Fast process.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Attendance Application</vt:lpstr>
      <vt:lpstr>Introduction</vt:lpstr>
      <vt:lpstr>module</vt:lpstr>
      <vt:lpstr>Admin</vt:lpstr>
      <vt:lpstr>User</vt:lpstr>
      <vt:lpstr>advantage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Attendence Application</dc:title>
  <dc:creator>JPTL</dc:creator>
  <cp:lastModifiedBy>JPTL</cp:lastModifiedBy>
  <cp:revision>5</cp:revision>
  <dcterms:created xsi:type="dcterms:W3CDTF">2016-09-20T05:35:08Z</dcterms:created>
  <dcterms:modified xsi:type="dcterms:W3CDTF">2016-09-20T05:50:32Z</dcterms:modified>
</cp:coreProperties>
</file>