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6BB641D-599E-44A2-AA6C-59068A9BD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7DBEAD-8807-420E-9EF6-DA1066359E62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6BB641D-599E-44A2-AA6C-59068A9BD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Printing Application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is used for the </a:t>
            </a:r>
            <a:r>
              <a:rPr lang="en-US" dirty="0" smtClean="0"/>
              <a:t>atomized of Printing system</a:t>
            </a:r>
            <a:endParaRPr lang="en-US" dirty="0" smtClean="0"/>
          </a:p>
          <a:p>
            <a:r>
              <a:rPr lang="en-US" dirty="0" smtClean="0"/>
              <a:t>Directly give printing option to the printer.</a:t>
            </a:r>
            <a:endParaRPr lang="en-US" dirty="0" smtClean="0"/>
          </a:p>
          <a:p>
            <a:r>
              <a:rPr lang="en-US" dirty="0" smtClean="0"/>
              <a:t>Fast Printing no waiting no queue.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smtClean="0"/>
              <a:t>to used and remote handle.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Admin(Printer wala)</a:t>
            </a:r>
            <a:endParaRPr lang="en-US" dirty="0" smtClean="0"/>
          </a:p>
          <a:p>
            <a:r>
              <a:rPr lang="en-US" dirty="0" smtClean="0"/>
              <a:t>User</a:t>
            </a:r>
          </a:p>
          <a:p>
            <a:r>
              <a:rPr lang="en-US" dirty="0" smtClean="0"/>
              <a:t>Printer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will add all the data regarding </a:t>
            </a:r>
            <a:r>
              <a:rPr lang="en-US" dirty="0" smtClean="0"/>
              <a:t>the printing like rate, size, discount, timing of shop.</a:t>
            </a:r>
            <a:endParaRPr lang="en-US" dirty="0" smtClean="0"/>
          </a:p>
          <a:p>
            <a:r>
              <a:rPr lang="en-US" dirty="0" smtClean="0"/>
              <a:t>Daily </a:t>
            </a:r>
            <a:r>
              <a:rPr lang="en-US" dirty="0" smtClean="0"/>
              <a:t>updates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Get the notification from the student or user for the printing.</a:t>
            </a:r>
          </a:p>
          <a:p>
            <a:r>
              <a:rPr lang="en-US" dirty="0" smtClean="0"/>
              <a:t>Make a record of payment b y wallet.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used this app for fast printing or Xerox of the document.</a:t>
            </a:r>
          </a:p>
          <a:p>
            <a:r>
              <a:rPr lang="en-US" dirty="0" smtClean="0"/>
              <a:t>User can put the request to near by Xerox center for the Xerox or printing.</a:t>
            </a:r>
          </a:p>
          <a:p>
            <a:r>
              <a:rPr lang="en-US" dirty="0" smtClean="0"/>
              <a:t>Select the document</a:t>
            </a:r>
          </a:p>
          <a:p>
            <a:r>
              <a:rPr lang="en-US" dirty="0" smtClean="0"/>
              <a:t>Select the number of copy </a:t>
            </a:r>
          </a:p>
          <a:p>
            <a:r>
              <a:rPr lang="en-US" dirty="0" smtClean="0"/>
              <a:t>Select the price.</a:t>
            </a:r>
          </a:p>
          <a:p>
            <a:r>
              <a:rPr lang="en-US" dirty="0" smtClean="0"/>
              <a:t>Deduction from the wallet.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received from the Xerox wala.</a:t>
            </a:r>
          </a:p>
          <a:p>
            <a:r>
              <a:rPr lang="en-US" dirty="0" smtClean="0"/>
              <a:t>Bluetooth enable.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457200" y="2667000"/>
            <a:ext cx="20574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81400" y="2743200"/>
            <a:ext cx="2209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(Printing wala)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0" y="2438400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Printer/Xerox Machine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62200" y="2971800"/>
            <a:ext cx="1524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86400" y="2819400"/>
            <a:ext cx="1524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rot="5400000">
            <a:off x="2918878" y="2976260"/>
            <a:ext cx="48467" cy="192381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410200" y="3886200"/>
            <a:ext cx="1905000" cy="762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0" y="23254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 for Printing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19050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for printing using Bluetooth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0" y="39624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 and wallet deduction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419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the status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Easy to used</a:t>
            </a:r>
          </a:p>
          <a:p>
            <a:r>
              <a:rPr lang="en-US" dirty="0" smtClean="0"/>
              <a:t>No queue standing.</a:t>
            </a:r>
            <a:endParaRPr lang="en-US" dirty="0" smtClean="0"/>
          </a:p>
          <a:p>
            <a:r>
              <a:rPr lang="en-US" dirty="0" smtClean="0"/>
              <a:t>Perfect management</a:t>
            </a:r>
            <a:endParaRPr lang="en-US" dirty="0" smtClean="0"/>
          </a:p>
          <a:p>
            <a:r>
              <a:rPr lang="en-US" dirty="0" smtClean="0"/>
              <a:t>Fast process.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</TotalTime>
  <Words>182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Automatic Printing Application</vt:lpstr>
      <vt:lpstr>Introduction</vt:lpstr>
      <vt:lpstr>module</vt:lpstr>
      <vt:lpstr>Admin</vt:lpstr>
      <vt:lpstr>User</vt:lpstr>
      <vt:lpstr>Printer</vt:lpstr>
      <vt:lpstr>Architecture</vt:lpstr>
      <vt:lpstr>Advantage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Attendence Application</dc:title>
  <dc:creator>JPTL</dc:creator>
  <cp:lastModifiedBy>JPTL</cp:lastModifiedBy>
  <cp:revision>11</cp:revision>
  <dcterms:created xsi:type="dcterms:W3CDTF">2016-09-20T05:35:08Z</dcterms:created>
  <dcterms:modified xsi:type="dcterms:W3CDTF">2016-09-20T06:18:11Z</dcterms:modified>
</cp:coreProperties>
</file>