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88" r:id="rId3"/>
    <p:sldId id="275" r:id="rId4"/>
    <p:sldId id="294" r:id="rId5"/>
    <p:sldId id="259" r:id="rId6"/>
    <p:sldId id="292" r:id="rId7"/>
    <p:sldId id="297" r:id="rId8"/>
    <p:sldId id="261" r:id="rId9"/>
    <p:sldId id="293" r:id="rId10"/>
    <p:sldId id="295" r:id="rId11"/>
    <p:sldId id="296" r:id="rId12"/>
    <p:sldId id="282" r:id="rId13"/>
    <p:sldId id="291" r:id="rId14"/>
    <p:sldId id="270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8C3FC5"/>
    <a:srgbClr val="6600CC"/>
    <a:srgbClr val="000000"/>
    <a:srgbClr val="9C5BCD"/>
    <a:srgbClr val="669900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86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1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A97E8-6C5F-44C7-A005-1BF55B86CF3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1A0C13-E9EA-446A-9473-11E67E6220B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dirty="0" smtClean="0"/>
            <a:t>1.</a:t>
          </a:r>
          <a:endParaRPr lang="en-IN" dirty="0"/>
        </a:p>
      </dgm:t>
    </dgm:pt>
    <dgm:pt modelId="{34250E9D-C9D5-4E71-A833-2A28CE219136}" type="parTrans" cxnId="{63BFF370-556A-42D4-B293-C6D1AB8309D5}">
      <dgm:prSet/>
      <dgm:spPr/>
      <dgm:t>
        <a:bodyPr/>
        <a:lstStyle/>
        <a:p>
          <a:endParaRPr lang="en-IN"/>
        </a:p>
      </dgm:t>
    </dgm:pt>
    <dgm:pt modelId="{2290F6FB-9DA9-43C9-A46D-5FB68442B6A1}" type="sibTrans" cxnId="{63BFF370-556A-42D4-B293-C6D1AB8309D5}">
      <dgm:prSet/>
      <dgm:spPr/>
      <dgm:t>
        <a:bodyPr/>
        <a:lstStyle/>
        <a:p>
          <a:endParaRPr lang="en-IN"/>
        </a:p>
      </dgm:t>
    </dgm:pt>
    <dgm:pt modelId="{91EAAD20-BD18-486C-8782-96E6D37621CE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 sz="3200" dirty="0"/>
        </a:p>
      </dgm:t>
    </dgm:pt>
    <dgm:pt modelId="{04402F6C-9A27-4178-BD9E-852FC5EF171A}" type="parTrans" cxnId="{2590B542-CD93-4369-AC33-F2342A21E906}">
      <dgm:prSet/>
      <dgm:spPr/>
      <dgm:t>
        <a:bodyPr/>
        <a:lstStyle/>
        <a:p>
          <a:endParaRPr lang="en-IN"/>
        </a:p>
      </dgm:t>
    </dgm:pt>
    <dgm:pt modelId="{85C0CF74-ED45-434A-B5B3-18BB3DFF8C30}" type="sibTrans" cxnId="{2590B542-CD93-4369-AC33-F2342A21E906}">
      <dgm:prSet/>
      <dgm:spPr/>
      <dgm:t>
        <a:bodyPr/>
        <a:lstStyle/>
        <a:p>
          <a:endParaRPr lang="en-IN"/>
        </a:p>
      </dgm:t>
    </dgm:pt>
    <dgm:pt modelId="{5B099576-EDB0-4716-9FF8-CBB27602A89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dirty="0" smtClean="0"/>
            <a:t>2.</a:t>
          </a:r>
          <a:endParaRPr lang="en-IN" dirty="0"/>
        </a:p>
      </dgm:t>
    </dgm:pt>
    <dgm:pt modelId="{CA9E87B3-07F1-4504-93CC-E18F875D30E5}" type="parTrans" cxnId="{E496C9E1-634B-44AE-B1E9-41450DC16829}">
      <dgm:prSet/>
      <dgm:spPr/>
      <dgm:t>
        <a:bodyPr/>
        <a:lstStyle/>
        <a:p>
          <a:endParaRPr lang="en-IN"/>
        </a:p>
      </dgm:t>
    </dgm:pt>
    <dgm:pt modelId="{69AFD261-C714-4FDE-8618-C3B22DCC7DB5}" type="sibTrans" cxnId="{E496C9E1-634B-44AE-B1E9-41450DC16829}">
      <dgm:prSet/>
      <dgm:spPr/>
      <dgm:t>
        <a:bodyPr/>
        <a:lstStyle/>
        <a:p>
          <a:endParaRPr lang="en-IN"/>
        </a:p>
      </dgm:t>
    </dgm:pt>
    <dgm:pt modelId="{C21B1BC7-A1C8-41CE-98C1-744AD872E92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dirty="0" smtClean="0"/>
            <a:t>Decrease latency increase efficiency </a:t>
          </a:r>
          <a:r>
            <a:rPr lang="en-IN" sz="3600" dirty="0" smtClean="0"/>
            <a:t> </a:t>
          </a:r>
          <a:endParaRPr lang="en-IN" sz="3600" dirty="0"/>
        </a:p>
      </dgm:t>
    </dgm:pt>
    <dgm:pt modelId="{CB850C89-3F90-4B15-897C-D687ECE671CB}" type="parTrans" cxnId="{4A94F179-A27C-4575-B847-E8C9D311F35B}">
      <dgm:prSet/>
      <dgm:spPr/>
      <dgm:t>
        <a:bodyPr/>
        <a:lstStyle/>
        <a:p>
          <a:endParaRPr lang="en-IN"/>
        </a:p>
      </dgm:t>
    </dgm:pt>
    <dgm:pt modelId="{F8B99DBB-D975-45AD-9C92-3CEBECFE8EAE}" type="sibTrans" cxnId="{4A94F179-A27C-4575-B847-E8C9D311F35B}">
      <dgm:prSet/>
      <dgm:spPr/>
      <dgm:t>
        <a:bodyPr/>
        <a:lstStyle/>
        <a:p>
          <a:endParaRPr lang="en-IN"/>
        </a:p>
      </dgm:t>
    </dgm:pt>
    <dgm:pt modelId="{97D63A17-B704-4705-A710-4836900B6EB0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dirty="0" smtClean="0"/>
            <a:t>Decrease Increasing battery </a:t>
          </a:r>
          <a:r>
            <a:rPr lang="en-US" b="0" dirty="0" smtClean="0"/>
            <a:t>usage </a:t>
          </a:r>
          <a:endParaRPr lang="en-US" b="0" dirty="0"/>
        </a:p>
      </dgm:t>
    </dgm:pt>
    <dgm:pt modelId="{6BC3DC54-5693-4AF9-8AB9-C55247D70F20}" type="sibTrans" cxnId="{4040DB0B-7BDD-41FD-852F-37C6E8EB23D0}">
      <dgm:prSet/>
      <dgm:spPr/>
      <dgm:t>
        <a:bodyPr/>
        <a:lstStyle/>
        <a:p>
          <a:endParaRPr lang="en-US"/>
        </a:p>
      </dgm:t>
    </dgm:pt>
    <dgm:pt modelId="{B78C3FB0-1ED4-4C83-B0A1-0DBE6179EEC2}" type="parTrans" cxnId="{4040DB0B-7BDD-41FD-852F-37C6E8EB23D0}">
      <dgm:prSet/>
      <dgm:spPr/>
      <dgm:t>
        <a:bodyPr/>
        <a:lstStyle/>
        <a:p>
          <a:endParaRPr lang="en-US"/>
        </a:p>
      </dgm:t>
    </dgm:pt>
    <dgm:pt modelId="{1EF38297-1138-4A75-ADBA-D2A7530183CA}" type="pres">
      <dgm:prSet presAssocID="{751A97E8-6C5F-44C7-A005-1BF55B86CF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611FA-BFA8-4710-BF89-C949398F6C78}" type="pres">
      <dgm:prSet presAssocID="{B71A0C13-E9EA-446A-9473-11E67E6220B8}" presName="linNode" presStyleCnt="0"/>
      <dgm:spPr/>
      <dgm:t>
        <a:bodyPr/>
        <a:lstStyle/>
        <a:p>
          <a:endParaRPr lang="en-US"/>
        </a:p>
      </dgm:t>
    </dgm:pt>
    <dgm:pt modelId="{474F9CD3-FC2D-4BFE-AE54-6052F1504396}" type="pres">
      <dgm:prSet presAssocID="{B71A0C13-E9EA-446A-9473-11E67E6220B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6FF44-0AE7-43F6-B6A7-6CFDABC8A24B}" type="pres">
      <dgm:prSet presAssocID="{B71A0C13-E9EA-446A-9473-11E67E6220B8}" presName="descendantText" presStyleLbl="alignAccFollowNode1" presStyleIdx="0" presStyleCnt="2" custScaleY="120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4EA8B-FFCB-4F1A-8574-B961087880AF}" type="pres">
      <dgm:prSet presAssocID="{2290F6FB-9DA9-43C9-A46D-5FB68442B6A1}" presName="sp" presStyleCnt="0"/>
      <dgm:spPr/>
      <dgm:t>
        <a:bodyPr/>
        <a:lstStyle/>
        <a:p>
          <a:endParaRPr lang="en-US"/>
        </a:p>
      </dgm:t>
    </dgm:pt>
    <dgm:pt modelId="{F96EAF4D-1533-4525-A163-DC5DC27AC390}" type="pres">
      <dgm:prSet presAssocID="{5B099576-EDB0-4716-9FF8-CBB27602A89F}" presName="linNode" presStyleCnt="0"/>
      <dgm:spPr/>
      <dgm:t>
        <a:bodyPr/>
        <a:lstStyle/>
        <a:p>
          <a:endParaRPr lang="en-US"/>
        </a:p>
      </dgm:t>
    </dgm:pt>
    <dgm:pt modelId="{CAB62AE0-3F97-4CFD-B67B-BA25B6C539E4}" type="pres">
      <dgm:prSet presAssocID="{5B099576-EDB0-4716-9FF8-CBB27602A89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FAB84-63AE-40ED-8CF8-DC868056D258}" type="pres">
      <dgm:prSet presAssocID="{5B099576-EDB0-4716-9FF8-CBB27602A89F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04173A-0326-4B3E-88FE-9E2EBFD72495}" type="presOf" srcId="{B71A0C13-E9EA-446A-9473-11E67E6220B8}" destId="{474F9CD3-FC2D-4BFE-AE54-6052F1504396}" srcOrd="0" destOrd="0" presId="urn:microsoft.com/office/officeart/2005/8/layout/vList5"/>
    <dgm:cxn modelId="{4040DB0B-7BDD-41FD-852F-37C6E8EB23D0}" srcId="{B71A0C13-E9EA-446A-9473-11E67E6220B8}" destId="{97D63A17-B704-4705-A710-4836900B6EB0}" srcOrd="1" destOrd="0" parTransId="{B78C3FB0-1ED4-4C83-B0A1-0DBE6179EEC2}" sibTransId="{6BC3DC54-5693-4AF9-8AB9-C55247D70F20}"/>
    <dgm:cxn modelId="{2590B542-CD93-4369-AC33-F2342A21E906}" srcId="{B71A0C13-E9EA-446A-9473-11E67E6220B8}" destId="{91EAAD20-BD18-486C-8782-96E6D37621CE}" srcOrd="0" destOrd="0" parTransId="{04402F6C-9A27-4178-BD9E-852FC5EF171A}" sibTransId="{85C0CF74-ED45-434A-B5B3-18BB3DFF8C30}"/>
    <dgm:cxn modelId="{E496C9E1-634B-44AE-B1E9-41450DC16829}" srcId="{751A97E8-6C5F-44C7-A005-1BF55B86CF3E}" destId="{5B099576-EDB0-4716-9FF8-CBB27602A89F}" srcOrd="1" destOrd="0" parTransId="{CA9E87B3-07F1-4504-93CC-E18F875D30E5}" sibTransId="{69AFD261-C714-4FDE-8618-C3B22DCC7DB5}"/>
    <dgm:cxn modelId="{BB9B95CB-2F9F-493E-96C1-9F477C332889}" type="presOf" srcId="{97D63A17-B704-4705-A710-4836900B6EB0}" destId="{6316FF44-0AE7-43F6-B6A7-6CFDABC8A24B}" srcOrd="0" destOrd="1" presId="urn:microsoft.com/office/officeart/2005/8/layout/vList5"/>
    <dgm:cxn modelId="{4A94F179-A27C-4575-B847-E8C9D311F35B}" srcId="{5B099576-EDB0-4716-9FF8-CBB27602A89F}" destId="{C21B1BC7-A1C8-41CE-98C1-744AD872E92B}" srcOrd="0" destOrd="0" parTransId="{CB850C89-3F90-4B15-897C-D687ECE671CB}" sibTransId="{F8B99DBB-D975-45AD-9C92-3CEBECFE8EAE}"/>
    <dgm:cxn modelId="{63BFF370-556A-42D4-B293-C6D1AB8309D5}" srcId="{751A97E8-6C5F-44C7-A005-1BF55B86CF3E}" destId="{B71A0C13-E9EA-446A-9473-11E67E6220B8}" srcOrd="0" destOrd="0" parTransId="{34250E9D-C9D5-4E71-A833-2A28CE219136}" sibTransId="{2290F6FB-9DA9-43C9-A46D-5FB68442B6A1}"/>
    <dgm:cxn modelId="{D31C670B-5F39-40AA-A737-4F58E85B57AC}" type="presOf" srcId="{91EAAD20-BD18-486C-8782-96E6D37621CE}" destId="{6316FF44-0AE7-43F6-B6A7-6CFDABC8A24B}" srcOrd="0" destOrd="0" presId="urn:microsoft.com/office/officeart/2005/8/layout/vList5"/>
    <dgm:cxn modelId="{B9641624-4A6C-4AD4-BCBC-47051E81D7DC}" type="presOf" srcId="{C21B1BC7-A1C8-41CE-98C1-744AD872E92B}" destId="{3F9FAB84-63AE-40ED-8CF8-DC868056D258}" srcOrd="0" destOrd="0" presId="urn:microsoft.com/office/officeart/2005/8/layout/vList5"/>
    <dgm:cxn modelId="{AFDBBD2F-7E6F-457A-96CE-1575CA5EDD2E}" type="presOf" srcId="{5B099576-EDB0-4716-9FF8-CBB27602A89F}" destId="{CAB62AE0-3F97-4CFD-B67B-BA25B6C539E4}" srcOrd="0" destOrd="0" presId="urn:microsoft.com/office/officeart/2005/8/layout/vList5"/>
    <dgm:cxn modelId="{54EF224B-EE5B-4C95-96F9-EEDFA00E3B7B}" type="presOf" srcId="{751A97E8-6C5F-44C7-A005-1BF55B86CF3E}" destId="{1EF38297-1138-4A75-ADBA-D2A7530183CA}" srcOrd="0" destOrd="0" presId="urn:microsoft.com/office/officeart/2005/8/layout/vList5"/>
    <dgm:cxn modelId="{ED7C1763-0CE0-4287-A09C-CF5C464216EE}" type="presParOf" srcId="{1EF38297-1138-4A75-ADBA-D2A7530183CA}" destId="{4AB611FA-BFA8-4710-BF89-C949398F6C78}" srcOrd="0" destOrd="0" presId="urn:microsoft.com/office/officeart/2005/8/layout/vList5"/>
    <dgm:cxn modelId="{D6F5680D-8B53-4C80-B731-6B9CE89791BC}" type="presParOf" srcId="{4AB611FA-BFA8-4710-BF89-C949398F6C78}" destId="{474F9CD3-FC2D-4BFE-AE54-6052F1504396}" srcOrd="0" destOrd="0" presId="urn:microsoft.com/office/officeart/2005/8/layout/vList5"/>
    <dgm:cxn modelId="{E76EF7B0-DEB6-4049-902C-00A6D485F0E2}" type="presParOf" srcId="{4AB611FA-BFA8-4710-BF89-C949398F6C78}" destId="{6316FF44-0AE7-43F6-B6A7-6CFDABC8A24B}" srcOrd="1" destOrd="0" presId="urn:microsoft.com/office/officeart/2005/8/layout/vList5"/>
    <dgm:cxn modelId="{917BDC1C-4D6B-440E-ADE9-5268C3F95E7D}" type="presParOf" srcId="{1EF38297-1138-4A75-ADBA-D2A7530183CA}" destId="{EBC4EA8B-FFCB-4F1A-8574-B961087880AF}" srcOrd="1" destOrd="0" presId="urn:microsoft.com/office/officeart/2005/8/layout/vList5"/>
    <dgm:cxn modelId="{E4E76E02-1AEC-42DA-824E-6491C761587B}" type="presParOf" srcId="{1EF38297-1138-4A75-ADBA-D2A7530183CA}" destId="{F96EAF4D-1533-4525-A163-DC5DC27AC390}" srcOrd="2" destOrd="0" presId="urn:microsoft.com/office/officeart/2005/8/layout/vList5"/>
    <dgm:cxn modelId="{9E4DB86E-A1CC-462D-8094-7FECE0D1B0C2}" type="presParOf" srcId="{F96EAF4D-1533-4525-A163-DC5DC27AC390}" destId="{CAB62AE0-3F97-4CFD-B67B-BA25B6C539E4}" srcOrd="0" destOrd="0" presId="urn:microsoft.com/office/officeart/2005/8/layout/vList5"/>
    <dgm:cxn modelId="{15BD438A-5312-4FCC-9AE3-373AAF89DDEF}" type="presParOf" srcId="{F96EAF4D-1533-4525-A163-DC5DC27AC390}" destId="{3F9FAB84-63AE-40ED-8CF8-DC868056D258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ED3F2-361D-46CC-BCFB-EFF61295F9E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3134EE-D930-4C3F-98EF-AA68AF2F3B71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Leasing Model</a:t>
          </a:r>
          <a:endParaRPr lang="en-US" dirty="0">
            <a:solidFill>
              <a:schemeClr val="tx1"/>
            </a:solidFill>
          </a:endParaRPr>
        </a:p>
      </dgm:t>
    </dgm:pt>
    <dgm:pt modelId="{4E99EB1B-CA37-444B-9A74-47697C1BB398}" type="parTrans" cxnId="{F0D1BDDE-400C-451D-8E9C-657A4B3EE337}">
      <dgm:prSet/>
      <dgm:spPr/>
      <dgm:t>
        <a:bodyPr/>
        <a:lstStyle/>
        <a:p>
          <a:endParaRPr lang="en-US"/>
        </a:p>
      </dgm:t>
    </dgm:pt>
    <dgm:pt modelId="{D660A786-BB0E-4C58-9AB3-A34ABA015597}" type="sibTrans" cxnId="{F0D1BDDE-400C-451D-8E9C-657A4B3EE337}">
      <dgm:prSet/>
      <dgm:spPr/>
      <dgm:t>
        <a:bodyPr/>
        <a:lstStyle/>
        <a:p>
          <a:endParaRPr lang="en-US"/>
        </a:p>
      </dgm:t>
    </dgm:pt>
    <dgm:pt modelId="{C7521803-D3C7-43A4-9844-05C9F719133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Relaying Model</a:t>
          </a:r>
          <a:endParaRPr lang="en-US" b="1" dirty="0">
            <a:solidFill>
              <a:schemeClr val="tx1"/>
            </a:solidFill>
          </a:endParaRPr>
        </a:p>
      </dgm:t>
    </dgm:pt>
    <dgm:pt modelId="{D666B509-CEA0-4F43-B51F-4D7508387E01}" type="parTrans" cxnId="{9055763F-1FCD-43D4-8D15-2FF7E6DCE4D5}">
      <dgm:prSet/>
      <dgm:spPr/>
      <dgm:t>
        <a:bodyPr/>
        <a:lstStyle/>
        <a:p>
          <a:endParaRPr lang="en-US"/>
        </a:p>
      </dgm:t>
    </dgm:pt>
    <dgm:pt modelId="{F80BCEAD-CBEE-4B89-8CD6-377E61CD35EC}" type="sibTrans" cxnId="{9055763F-1FCD-43D4-8D15-2FF7E6DCE4D5}">
      <dgm:prSet/>
      <dgm:spPr/>
      <dgm:t>
        <a:bodyPr/>
        <a:lstStyle/>
        <a:p>
          <a:endParaRPr lang="en-US"/>
        </a:p>
      </dgm:t>
    </dgm:pt>
    <dgm:pt modelId="{C89C8F54-1B68-4F21-B1E1-3056917FF47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Multi-hop</a:t>
          </a:r>
          <a:r>
            <a:rPr lang="en-US" dirty="0" smtClean="0">
              <a:solidFill>
                <a:schemeClr val="tx1"/>
              </a:solidFill>
            </a:rPr>
            <a:t> T</a:t>
          </a:r>
          <a:r>
            <a:rPr lang="en-US" b="1" dirty="0" smtClean="0">
              <a:solidFill>
                <a:schemeClr val="tx1"/>
              </a:solidFill>
            </a:rPr>
            <a:t>ransmission Model</a:t>
          </a:r>
          <a:endParaRPr lang="en-US" b="1" dirty="0">
            <a:solidFill>
              <a:schemeClr val="tx1"/>
            </a:solidFill>
          </a:endParaRPr>
        </a:p>
      </dgm:t>
    </dgm:pt>
    <dgm:pt modelId="{D0041DDE-66B9-4599-A839-94046AE228A6}" type="parTrans" cxnId="{CA8D5956-30DD-4C2B-B5B5-16B138387D86}">
      <dgm:prSet/>
      <dgm:spPr/>
      <dgm:t>
        <a:bodyPr/>
        <a:lstStyle/>
        <a:p>
          <a:endParaRPr lang="en-US"/>
        </a:p>
      </dgm:t>
    </dgm:pt>
    <dgm:pt modelId="{CC4C7161-25D4-4BA2-B622-4A5211FFD4D9}" type="sibTrans" cxnId="{CA8D5956-30DD-4C2B-B5B5-16B138387D86}">
      <dgm:prSet/>
      <dgm:spPr/>
      <dgm:t>
        <a:bodyPr/>
        <a:lstStyle/>
        <a:p>
          <a:endParaRPr lang="en-US"/>
        </a:p>
      </dgm:t>
    </dgm:pt>
    <dgm:pt modelId="{0DB705F3-6FE1-4CEC-B7F7-17213978F028}" type="pres">
      <dgm:prSet presAssocID="{D4DED3F2-361D-46CC-BCFB-EFF61295F9E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81F7F2-19F5-486A-BD2C-942AFC671CCB}" type="pres">
      <dgm:prSet presAssocID="{513134EE-D930-4C3F-98EF-AA68AF2F3B71}" presName="parentLin" presStyleCnt="0"/>
      <dgm:spPr/>
    </dgm:pt>
    <dgm:pt modelId="{ED56FC90-6E94-4A5F-9322-11BFCA565477}" type="pres">
      <dgm:prSet presAssocID="{513134EE-D930-4C3F-98EF-AA68AF2F3B7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60653A2-3473-4ACC-B8F3-CA509C3893AA}" type="pres">
      <dgm:prSet presAssocID="{513134EE-D930-4C3F-98EF-AA68AF2F3B7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317FB-1522-4325-8AEE-2304332ED5CC}" type="pres">
      <dgm:prSet presAssocID="{513134EE-D930-4C3F-98EF-AA68AF2F3B71}" presName="negativeSpace" presStyleCnt="0"/>
      <dgm:spPr/>
    </dgm:pt>
    <dgm:pt modelId="{6B12CB7F-B1D3-40E0-8328-977D91016BC1}" type="pres">
      <dgm:prSet presAssocID="{513134EE-D930-4C3F-98EF-AA68AF2F3B71}" presName="childText" presStyleLbl="conFgAcc1" presStyleIdx="0" presStyleCnt="3">
        <dgm:presLayoutVars>
          <dgm:bulletEnabled val="1"/>
        </dgm:presLayoutVars>
      </dgm:prSet>
      <dgm:spPr/>
    </dgm:pt>
    <dgm:pt modelId="{14D9604A-B29E-4750-8034-7B43874EF1D3}" type="pres">
      <dgm:prSet presAssocID="{D660A786-BB0E-4C58-9AB3-A34ABA015597}" presName="spaceBetweenRectangles" presStyleCnt="0"/>
      <dgm:spPr/>
    </dgm:pt>
    <dgm:pt modelId="{03791775-F222-49E7-8341-5E493E22188A}" type="pres">
      <dgm:prSet presAssocID="{C7521803-D3C7-43A4-9844-05C9F719133A}" presName="parentLin" presStyleCnt="0"/>
      <dgm:spPr/>
    </dgm:pt>
    <dgm:pt modelId="{83F541C3-FF21-4729-ADDB-7C7C438DBE97}" type="pres">
      <dgm:prSet presAssocID="{C7521803-D3C7-43A4-9844-05C9F719133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60020E8-7FDA-4D19-9B52-549CF3E758E7}" type="pres">
      <dgm:prSet presAssocID="{C7521803-D3C7-43A4-9844-05C9F719133A}" presName="parentText" presStyleLbl="node1" presStyleIdx="1" presStyleCnt="3" custScaleX="96429" custLinFactNeighborX="25000" custLinFactNeighborY="-45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93D43-9A35-4E3C-AD96-8E0D12A3712B}" type="pres">
      <dgm:prSet presAssocID="{C7521803-D3C7-43A4-9844-05C9F719133A}" presName="negativeSpace" presStyleCnt="0"/>
      <dgm:spPr/>
    </dgm:pt>
    <dgm:pt modelId="{A45D671A-6D17-43F8-94CB-31F811A2D73A}" type="pres">
      <dgm:prSet presAssocID="{C7521803-D3C7-43A4-9844-05C9F719133A}" presName="childText" presStyleLbl="conFgAcc1" presStyleIdx="1" presStyleCnt="3">
        <dgm:presLayoutVars>
          <dgm:bulletEnabled val="1"/>
        </dgm:presLayoutVars>
      </dgm:prSet>
      <dgm:spPr/>
    </dgm:pt>
    <dgm:pt modelId="{AC556D87-117A-4C6D-A6B8-FEBA073A6744}" type="pres">
      <dgm:prSet presAssocID="{F80BCEAD-CBEE-4B89-8CD6-377E61CD35EC}" presName="spaceBetweenRectangles" presStyleCnt="0"/>
      <dgm:spPr/>
    </dgm:pt>
    <dgm:pt modelId="{3636D39C-CBA1-4541-8D0B-B815E70FB941}" type="pres">
      <dgm:prSet presAssocID="{C89C8F54-1B68-4F21-B1E1-3056917FF472}" presName="parentLin" presStyleCnt="0"/>
      <dgm:spPr/>
    </dgm:pt>
    <dgm:pt modelId="{562F1A4E-3BA1-4AFA-98FA-1A824960DAA8}" type="pres">
      <dgm:prSet presAssocID="{C89C8F54-1B68-4F21-B1E1-3056917FF47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8E1DE25-9FC9-46B3-BD39-0C95D017BFE5}" type="pres">
      <dgm:prSet presAssocID="{C89C8F54-1B68-4F21-B1E1-3056917FF47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197CC-8E86-4366-82DF-CC568DB04A85}" type="pres">
      <dgm:prSet presAssocID="{C89C8F54-1B68-4F21-B1E1-3056917FF472}" presName="negativeSpace" presStyleCnt="0"/>
      <dgm:spPr/>
    </dgm:pt>
    <dgm:pt modelId="{E075465B-DC3A-4D44-BE97-7E7637B07DEA}" type="pres">
      <dgm:prSet presAssocID="{C89C8F54-1B68-4F21-B1E1-3056917FF47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6C1156-C243-42B7-B83B-101D8260AD36}" type="presOf" srcId="{C7521803-D3C7-43A4-9844-05C9F719133A}" destId="{660020E8-7FDA-4D19-9B52-549CF3E758E7}" srcOrd="1" destOrd="0" presId="urn:microsoft.com/office/officeart/2005/8/layout/list1"/>
    <dgm:cxn modelId="{D9245C36-759E-45CE-9EEA-9779EA184A28}" type="presOf" srcId="{C89C8F54-1B68-4F21-B1E1-3056917FF472}" destId="{562F1A4E-3BA1-4AFA-98FA-1A824960DAA8}" srcOrd="0" destOrd="0" presId="urn:microsoft.com/office/officeart/2005/8/layout/list1"/>
    <dgm:cxn modelId="{9055763F-1FCD-43D4-8D15-2FF7E6DCE4D5}" srcId="{D4DED3F2-361D-46CC-BCFB-EFF61295F9EC}" destId="{C7521803-D3C7-43A4-9844-05C9F719133A}" srcOrd="1" destOrd="0" parTransId="{D666B509-CEA0-4F43-B51F-4D7508387E01}" sibTransId="{F80BCEAD-CBEE-4B89-8CD6-377E61CD35EC}"/>
    <dgm:cxn modelId="{932EB255-DFED-4467-A915-73320E27E96F}" type="presOf" srcId="{C7521803-D3C7-43A4-9844-05C9F719133A}" destId="{83F541C3-FF21-4729-ADDB-7C7C438DBE97}" srcOrd="0" destOrd="0" presId="urn:microsoft.com/office/officeart/2005/8/layout/list1"/>
    <dgm:cxn modelId="{997C9A36-BD15-4FDC-A66B-34C9AC5EFFCA}" type="presOf" srcId="{C89C8F54-1B68-4F21-B1E1-3056917FF472}" destId="{68E1DE25-9FC9-46B3-BD39-0C95D017BFE5}" srcOrd="1" destOrd="0" presId="urn:microsoft.com/office/officeart/2005/8/layout/list1"/>
    <dgm:cxn modelId="{7957E60B-07B1-4D57-81AB-B122D224A238}" type="presOf" srcId="{513134EE-D930-4C3F-98EF-AA68AF2F3B71}" destId="{060653A2-3473-4ACC-B8F3-CA509C3893AA}" srcOrd="1" destOrd="0" presId="urn:microsoft.com/office/officeart/2005/8/layout/list1"/>
    <dgm:cxn modelId="{5C8FF07B-1A93-4CDB-A873-B92C19371885}" type="presOf" srcId="{D4DED3F2-361D-46CC-BCFB-EFF61295F9EC}" destId="{0DB705F3-6FE1-4CEC-B7F7-17213978F028}" srcOrd="0" destOrd="0" presId="urn:microsoft.com/office/officeart/2005/8/layout/list1"/>
    <dgm:cxn modelId="{CA8D5956-30DD-4C2B-B5B5-16B138387D86}" srcId="{D4DED3F2-361D-46CC-BCFB-EFF61295F9EC}" destId="{C89C8F54-1B68-4F21-B1E1-3056917FF472}" srcOrd="2" destOrd="0" parTransId="{D0041DDE-66B9-4599-A839-94046AE228A6}" sibTransId="{CC4C7161-25D4-4BA2-B622-4A5211FFD4D9}"/>
    <dgm:cxn modelId="{401FD07A-88B4-4CA8-8038-18C09EE7FCEE}" type="presOf" srcId="{513134EE-D930-4C3F-98EF-AA68AF2F3B71}" destId="{ED56FC90-6E94-4A5F-9322-11BFCA565477}" srcOrd="0" destOrd="0" presId="urn:microsoft.com/office/officeart/2005/8/layout/list1"/>
    <dgm:cxn modelId="{F0D1BDDE-400C-451D-8E9C-657A4B3EE337}" srcId="{D4DED3F2-361D-46CC-BCFB-EFF61295F9EC}" destId="{513134EE-D930-4C3F-98EF-AA68AF2F3B71}" srcOrd="0" destOrd="0" parTransId="{4E99EB1B-CA37-444B-9A74-47697C1BB398}" sibTransId="{D660A786-BB0E-4C58-9AB3-A34ABA015597}"/>
    <dgm:cxn modelId="{8D1D4E99-8883-4A30-88BA-CC9855F1F0FF}" type="presParOf" srcId="{0DB705F3-6FE1-4CEC-B7F7-17213978F028}" destId="{0781F7F2-19F5-486A-BD2C-942AFC671CCB}" srcOrd="0" destOrd="0" presId="urn:microsoft.com/office/officeart/2005/8/layout/list1"/>
    <dgm:cxn modelId="{89DCA7D5-6263-49A4-8A77-BC5E8C40C60E}" type="presParOf" srcId="{0781F7F2-19F5-486A-BD2C-942AFC671CCB}" destId="{ED56FC90-6E94-4A5F-9322-11BFCA565477}" srcOrd="0" destOrd="0" presId="urn:microsoft.com/office/officeart/2005/8/layout/list1"/>
    <dgm:cxn modelId="{42F78BD1-0FA0-4A0D-AC3F-474D5BB4865A}" type="presParOf" srcId="{0781F7F2-19F5-486A-BD2C-942AFC671CCB}" destId="{060653A2-3473-4ACC-B8F3-CA509C3893AA}" srcOrd="1" destOrd="0" presId="urn:microsoft.com/office/officeart/2005/8/layout/list1"/>
    <dgm:cxn modelId="{FD5D9980-B39A-4777-934D-62909989CDA3}" type="presParOf" srcId="{0DB705F3-6FE1-4CEC-B7F7-17213978F028}" destId="{D98317FB-1522-4325-8AEE-2304332ED5CC}" srcOrd="1" destOrd="0" presId="urn:microsoft.com/office/officeart/2005/8/layout/list1"/>
    <dgm:cxn modelId="{9C7AA489-B688-488B-AC27-3AACE74A915F}" type="presParOf" srcId="{0DB705F3-6FE1-4CEC-B7F7-17213978F028}" destId="{6B12CB7F-B1D3-40E0-8328-977D91016BC1}" srcOrd="2" destOrd="0" presId="urn:microsoft.com/office/officeart/2005/8/layout/list1"/>
    <dgm:cxn modelId="{47D1CFB9-C104-49F1-9933-D16934361309}" type="presParOf" srcId="{0DB705F3-6FE1-4CEC-B7F7-17213978F028}" destId="{14D9604A-B29E-4750-8034-7B43874EF1D3}" srcOrd="3" destOrd="0" presId="urn:microsoft.com/office/officeart/2005/8/layout/list1"/>
    <dgm:cxn modelId="{37FA009F-A7FB-4B8B-8108-6AF1E82945C1}" type="presParOf" srcId="{0DB705F3-6FE1-4CEC-B7F7-17213978F028}" destId="{03791775-F222-49E7-8341-5E493E22188A}" srcOrd="4" destOrd="0" presId="urn:microsoft.com/office/officeart/2005/8/layout/list1"/>
    <dgm:cxn modelId="{9B595227-24D5-4CDF-8C39-4A458C2F15AF}" type="presParOf" srcId="{03791775-F222-49E7-8341-5E493E22188A}" destId="{83F541C3-FF21-4729-ADDB-7C7C438DBE97}" srcOrd="0" destOrd="0" presId="urn:microsoft.com/office/officeart/2005/8/layout/list1"/>
    <dgm:cxn modelId="{FE7FBC67-EBD9-46A8-97C6-3063F271C967}" type="presParOf" srcId="{03791775-F222-49E7-8341-5E493E22188A}" destId="{660020E8-7FDA-4D19-9B52-549CF3E758E7}" srcOrd="1" destOrd="0" presId="urn:microsoft.com/office/officeart/2005/8/layout/list1"/>
    <dgm:cxn modelId="{B96DE1EA-044C-4008-AC35-39FC6335495D}" type="presParOf" srcId="{0DB705F3-6FE1-4CEC-B7F7-17213978F028}" destId="{C8293D43-9A35-4E3C-AD96-8E0D12A3712B}" srcOrd="5" destOrd="0" presId="urn:microsoft.com/office/officeart/2005/8/layout/list1"/>
    <dgm:cxn modelId="{F1C61E8A-ACAA-4ED0-9DB3-2453B09F17ED}" type="presParOf" srcId="{0DB705F3-6FE1-4CEC-B7F7-17213978F028}" destId="{A45D671A-6D17-43F8-94CB-31F811A2D73A}" srcOrd="6" destOrd="0" presId="urn:microsoft.com/office/officeart/2005/8/layout/list1"/>
    <dgm:cxn modelId="{021D0A58-6E2B-4CB1-80B8-18C1E22CD03B}" type="presParOf" srcId="{0DB705F3-6FE1-4CEC-B7F7-17213978F028}" destId="{AC556D87-117A-4C6D-A6B8-FEBA073A6744}" srcOrd="7" destOrd="0" presId="urn:microsoft.com/office/officeart/2005/8/layout/list1"/>
    <dgm:cxn modelId="{50DE679E-2B82-4567-B758-01CCCB64D05A}" type="presParOf" srcId="{0DB705F3-6FE1-4CEC-B7F7-17213978F028}" destId="{3636D39C-CBA1-4541-8D0B-B815E70FB941}" srcOrd="8" destOrd="0" presId="urn:microsoft.com/office/officeart/2005/8/layout/list1"/>
    <dgm:cxn modelId="{983A0003-E6FE-44D9-A244-B11FDF88E6CC}" type="presParOf" srcId="{3636D39C-CBA1-4541-8D0B-B815E70FB941}" destId="{562F1A4E-3BA1-4AFA-98FA-1A824960DAA8}" srcOrd="0" destOrd="0" presId="urn:microsoft.com/office/officeart/2005/8/layout/list1"/>
    <dgm:cxn modelId="{7992C0F0-14B6-46FD-86BD-8B873D5B9575}" type="presParOf" srcId="{3636D39C-CBA1-4541-8D0B-B815E70FB941}" destId="{68E1DE25-9FC9-46B3-BD39-0C95D017BFE5}" srcOrd="1" destOrd="0" presId="urn:microsoft.com/office/officeart/2005/8/layout/list1"/>
    <dgm:cxn modelId="{4A5C7775-1D68-4984-A2E2-F3DCF431CDFD}" type="presParOf" srcId="{0DB705F3-6FE1-4CEC-B7F7-17213978F028}" destId="{CD7197CC-8E86-4366-82DF-CC568DB04A85}" srcOrd="9" destOrd="0" presId="urn:microsoft.com/office/officeart/2005/8/layout/list1"/>
    <dgm:cxn modelId="{7EE12E15-4877-4748-ABCD-BEDA40370528}" type="presParOf" srcId="{0DB705F3-6FE1-4CEC-B7F7-17213978F028}" destId="{E075465B-DC3A-4D44-BE97-7E7637B07DEA}" srcOrd="10" destOrd="0" presId="urn:microsoft.com/office/officeart/2005/8/layout/list1"/>
  </dgm:cxnLst>
  <dgm:bg/>
  <dgm:whole/>
</dgm:dataModel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0A0FC9-C9E5-4AC6-8282-1F26B2151827}">
      <dsp:nvSpPr>
        <dsp:cNvPr id="0" name=""/>
        <dsp:cNvSpPr/>
      </dsp:nvSpPr>
      <dsp:spPr>
        <a:xfrm rot="5400000">
          <a:off x="-257762" y="260505"/>
          <a:ext cx="1718419" cy="1202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1.</a:t>
          </a:r>
          <a:endParaRPr lang="en-IN" sz="1700" kern="1200" dirty="0"/>
        </a:p>
      </dsp:txBody>
      <dsp:txXfrm rot="5400000">
        <a:off x="-257762" y="260505"/>
        <a:ext cx="1718419" cy="1202893"/>
      </dsp:txXfrm>
    </dsp:sp>
    <dsp:sp modelId="{E5C51148-0E4A-4DD6-B2A3-D190424B02DD}">
      <dsp:nvSpPr>
        <dsp:cNvPr id="0" name=""/>
        <dsp:cNvSpPr/>
      </dsp:nvSpPr>
      <dsp:spPr>
        <a:xfrm rot="5400000">
          <a:off x="3548160" y="-2342524"/>
          <a:ext cx="1116972" cy="580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Hard to find proper product</a:t>
          </a:r>
          <a:endParaRPr lang="en-IN" sz="3600" kern="1200" dirty="0"/>
        </a:p>
      </dsp:txBody>
      <dsp:txXfrm rot="5400000">
        <a:off x="3548160" y="-2342524"/>
        <a:ext cx="1116972" cy="5807506"/>
      </dsp:txXfrm>
    </dsp:sp>
    <dsp:sp modelId="{3DF06AEE-22F9-4C2A-8A07-D1D884C6E77E}">
      <dsp:nvSpPr>
        <dsp:cNvPr id="0" name=""/>
        <dsp:cNvSpPr/>
      </dsp:nvSpPr>
      <dsp:spPr>
        <a:xfrm rot="5400000">
          <a:off x="-257762" y="1786153"/>
          <a:ext cx="1718419" cy="1202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2.</a:t>
          </a:r>
          <a:endParaRPr lang="en-IN" sz="1700" kern="1200" dirty="0"/>
        </a:p>
      </dsp:txBody>
      <dsp:txXfrm rot="5400000">
        <a:off x="-257762" y="1786153"/>
        <a:ext cx="1718419" cy="1202893"/>
      </dsp:txXfrm>
    </dsp:sp>
    <dsp:sp modelId="{483D7615-7E9B-4642-9C97-9CF745DD24F4}">
      <dsp:nvSpPr>
        <dsp:cNvPr id="0" name=""/>
        <dsp:cNvSpPr/>
      </dsp:nvSpPr>
      <dsp:spPr>
        <a:xfrm rot="5400000">
          <a:off x="3548160" y="-816876"/>
          <a:ext cx="1116972" cy="580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600" kern="1200" dirty="0" smtClean="0"/>
            <a:t>Searching Issues </a:t>
          </a:r>
          <a:endParaRPr lang="en-IN" sz="3600" kern="1200" dirty="0"/>
        </a:p>
      </dsp:txBody>
      <dsp:txXfrm rot="5400000">
        <a:off x="3548160" y="-816876"/>
        <a:ext cx="1116972" cy="5807506"/>
      </dsp:txXfrm>
    </dsp:sp>
    <dsp:sp modelId="{3B79A332-5A5A-422A-893F-A669583528C7}">
      <dsp:nvSpPr>
        <dsp:cNvPr id="0" name=""/>
        <dsp:cNvSpPr/>
      </dsp:nvSpPr>
      <dsp:spPr>
        <a:xfrm rot="5400000">
          <a:off x="-257762" y="3311800"/>
          <a:ext cx="1718419" cy="1202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                        3. </a:t>
          </a:r>
          <a:endParaRPr lang="en-IN" sz="1700" kern="1200" dirty="0"/>
        </a:p>
      </dsp:txBody>
      <dsp:txXfrm rot="5400000">
        <a:off x="-257762" y="3311800"/>
        <a:ext cx="1718419" cy="1202893"/>
      </dsp:txXfrm>
    </dsp:sp>
    <dsp:sp modelId="{BC414880-CA1D-4F27-98FB-8C36941269C2}">
      <dsp:nvSpPr>
        <dsp:cNvPr id="0" name=""/>
        <dsp:cNvSpPr/>
      </dsp:nvSpPr>
      <dsp:spPr>
        <a:xfrm rot="5400000">
          <a:off x="3548160" y="708770"/>
          <a:ext cx="1116972" cy="580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Time consuming</a:t>
          </a:r>
          <a:endParaRPr lang="en-US" sz="3600" kern="1200" dirty="0"/>
        </a:p>
      </dsp:txBody>
      <dsp:txXfrm rot="5400000">
        <a:off x="3548160" y="708770"/>
        <a:ext cx="1116972" cy="5807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B02FC-D249-4D11-B14A-86E7E5E82600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981A-67D6-4ACE-9983-E31BB9D146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981A-67D6-4ACE-9983-E31BB9D146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4EA65-4E40-43D9-AD88-4738C7200080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4ACDBA-77A8-4045-931A-13C6EAEBD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4EA65-4E40-43D9-AD88-4738C7200080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4ACDBA-77A8-4045-931A-13C6EAEBDE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4EA65-4E40-43D9-AD88-4738C7200080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4ACDBA-77A8-4045-931A-13C6EAEBDE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4EA65-4E40-43D9-AD88-4738C7200080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4ACDBA-77A8-4045-931A-13C6EAEBDE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4EA65-4E40-43D9-AD88-4738C7200080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4ACDBA-77A8-4045-931A-13C6EAEBD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4EA65-4E40-43D9-AD88-4738C7200080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4ACDBA-77A8-4045-931A-13C6EAEBDE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4EA65-4E40-43D9-AD88-4738C7200080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4ACDBA-77A8-4045-931A-13C6EAEBDE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4EA65-4E40-43D9-AD88-4738C7200080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4ACDBA-77A8-4045-931A-13C6EAEBDE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4EA65-4E40-43D9-AD88-4738C7200080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4ACDBA-77A8-4045-931A-13C6EAEBD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4EA65-4E40-43D9-AD88-4738C7200080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4ACDBA-77A8-4045-931A-13C6EAEBDE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4EA65-4E40-43D9-AD88-4738C7200080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4ACDBA-77A8-4045-931A-13C6EAEBD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D4EA65-4E40-43D9-AD88-4738C7200080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34ACDBA-77A8-4045-931A-13C6EAEBD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83820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nkGothic Md BT" pitchFamily="34" charset="0"/>
              </a:rPr>
              <a:t>BAPURAO DESHMUKH COLLEGE OF ENGINEERING,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BankGothic Md BT" pitchFamily="34" charset="0"/>
              </a:rPr>
              <a:t>Sevagram</a:t>
            </a:r>
            <a:endParaRPr lang="en-US" sz="2800" b="1" dirty="0">
              <a:solidFill>
                <a:schemeClr val="tx1"/>
              </a:solidFill>
              <a:latin typeface="BankGothic Md B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57200" y="2209800"/>
            <a:ext cx="960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   </a:t>
            </a:r>
            <a:r>
              <a:rPr lang="en-US" sz="2800" b="1" i="1" dirty="0" smtClean="0">
                <a:solidFill>
                  <a:schemeClr val="accent3">
                    <a:lumMod val="50000"/>
                  </a:schemeClr>
                </a:solidFill>
              </a:rPr>
              <a:t>Network  Assisted Mobile Computing with</a:t>
            </a:r>
          </a:p>
          <a:p>
            <a:r>
              <a:rPr lang="en-US" sz="2800" b="1" i="1" dirty="0" smtClean="0">
                <a:solidFill>
                  <a:schemeClr val="accent3">
                    <a:lumMod val="50000"/>
                  </a:schemeClr>
                </a:solidFill>
              </a:rPr>
              <a:t>                         Optimal Uplink  Query Processing</a:t>
            </a:r>
            <a:endParaRPr lang="en-US" sz="28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2800" b="1" dirty="0" smtClean="0">
              <a:solidFill>
                <a:schemeClr val="accent3">
                  <a:lumMod val="50000"/>
                </a:schemeClr>
              </a:solidFill>
              <a:latin typeface="BankGothic Md B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24580"/>
            <a:ext cx="69939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solidFill>
                  <a:schemeClr val="accent6"/>
                </a:solidFill>
              </a:rPr>
              <a:t>Department of Information Technology</a:t>
            </a:r>
            <a:endParaRPr lang="en-US" sz="2800" b="1" cap="none" spc="50" dirty="0">
              <a:ln w="11430"/>
              <a:solidFill>
                <a:schemeClr val="accent6"/>
              </a:solidFill>
            </a:endParaRPr>
          </a:p>
        </p:txBody>
      </p:sp>
      <p:pic>
        <p:nvPicPr>
          <p:cNvPr id="6" name="Picture 5" descr="Logo 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3048000"/>
            <a:ext cx="1676400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3124200" y="46482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 algn="ctr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Prof.  A.  P.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Pise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565767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Presented By :</a:t>
            </a:r>
          </a:p>
          <a:p>
            <a:r>
              <a:rPr lang="en-IN" b="1" dirty="0" smtClean="0"/>
              <a:t>Group No: 9</a:t>
            </a:r>
          </a:p>
          <a:p>
            <a:r>
              <a:rPr lang="en-IN" b="1" dirty="0" smtClean="0"/>
              <a:t>VIII th sem [I.T.]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13716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sz="2000" dirty="0" smtClean="0"/>
              <a:t>A </a:t>
            </a:r>
          </a:p>
          <a:p>
            <a:pPr algn="ctr"/>
            <a:r>
              <a:rPr lang="en-US" sz="2000" dirty="0" smtClean="0"/>
              <a:t>     Seminar 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2.Relaying Model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Relaying model can be categorized into</a:t>
            </a:r>
          </a:p>
          <a:p>
            <a:pPr>
              <a:buNone/>
            </a:pPr>
            <a:r>
              <a:rPr lang="en-US" dirty="0" smtClean="0"/>
              <a:t>                          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/>
              <a:t> Amplify and Forward</a:t>
            </a:r>
          </a:p>
          <a:p>
            <a:pPr algn="ctr">
              <a:buNone/>
            </a:pPr>
            <a:r>
              <a:rPr lang="en-US" dirty="0" smtClean="0"/>
              <a:t> 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/>
              <a:t>Decode and Forward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3.Multi-hop Transmission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Multi-hop transmission uses two hop transmission.</a:t>
            </a:r>
          </a:p>
          <a:p>
            <a:endParaRPr lang="en-US" dirty="0" smtClean="0"/>
          </a:p>
          <a:p>
            <a:r>
              <a:rPr lang="en-US" dirty="0" smtClean="0"/>
              <a:t>The outage capacity of this two-hop transmission can be derived considering the outage of each hop transmission.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u="dotted" dirty="0" smtClean="0">
                <a:latin typeface="BankGothic Md BT" pitchFamily="34" charset="0"/>
              </a:rPr>
              <a:t>SOFTWARE REQUIREMENTS</a:t>
            </a:r>
            <a:endParaRPr lang="en-US" sz="3600" b="1" u="dotted" dirty="0">
              <a:latin typeface="BankGothic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dirty="0" smtClean="0"/>
              <a:t>Operating system  	:  	Windows XP</a:t>
            </a:r>
          </a:p>
          <a:p>
            <a:endParaRPr lang="en-US" dirty="0" smtClean="0"/>
          </a:p>
          <a:p>
            <a:r>
              <a:rPr lang="en-US" dirty="0" smtClean="0"/>
              <a:t>Coding Language 	: 	JAVA</a:t>
            </a:r>
          </a:p>
          <a:p>
            <a:endParaRPr lang="en-US" dirty="0" smtClean="0"/>
          </a:p>
          <a:p>
            <a:r>
              <a:rPr lang="en-US" dirty="0" smtClean="0"/>
              <a:t>Simulation Software :       EJS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u="dottedHeavy" dirty="0" smtClean="0">
                <a:latin typeface="BankGothic Md BT" pitchFamily="34" charset="0"/>
              </a:rPr>
              <a:t>ADVANTAGES</a:t>
            </a:r>
            <a:endParaRPr lang="en-US" sz="3600" b="1" u="dottedHeavy" dirty="0">
              <a:latin typeface="BankGothic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001000" cy="49069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battery drain and communication latency may be diminished.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Network-Assisted Mobile Computing can help alleviate the processing burden off the Mobile Station without increasing the service latency.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6764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[1]T.Yeh,K.Tollmar,andT.Darrell,“Searchingthewebwithmobileimagesforlocationrecognition,”inProc.IEEECVPR,vol.2,pp.7681,July2004.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[2]Fritz,C.Seifert,andL.Paletta,“Amobilevisionsystemforurbandetectionwithinformativelocaldescriptors,”inProc.IEEEICVS,p.30,Jan.2006.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[3]H.Bay,B.Fasel,andL.V.Gool,“Interactivemuseumguide:Fastandrobustrecognitionofmuseumobjects,”inProc.IMV,May2006</a:t>
            </a:r>
          </a:p>
          <a:p>
            <a:endParaRPr lang="en-US" dirty="0" smtClean="0"/>
          </a:p>
          <a:p>
            <a:r>
              <a:rPr lang="en-US" dirty="0" smtClean="0"/>
              <a:t>[4]“Amazonappforiphoneandipodtouch.”http://www.amazon.com/</a:t>
            </a:r>
            <a:r>
              <a:rPr lang="en-US" dirty="0" err="1" smtClean="0"/>
              <a:t>gp</a:t>
            </a:r>
            <a:r>
              <a:rPr lang="en-US" dirty="0" smtClean="0"/>
              <a:t>/</a:t>
            </a:r>
            <a:r>
              <a:rPr lang="en-US" dirty="0" err="1" smtClean="0"/>
              <a:t>feature.html?ie</a:t>
            </a:r>
            <a:r>
              <a:rPr lang="en-US" dirty="0" smtClean="0"/>
              <a:t>= UTF8&amp;docId=1000291661.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98080" cy="1143000"/>
          </a:xfrm>
        </p:spPr>
        <p:txBody>
          <a:bodyPr/>
          <a:lstStyle/>
          <a:p>
            <a:r>
              <a:rPr lang="en-US" sz="3600" b="1" u="dottedHeavy" dirty="0" smtClean="0"/>
              <a:t>REFERENCES</a:t>
            </a:r>
            <a:r>
              <a:rPr lang="en-US" u="dottedHeavy" dirty="0" smtClean="0"/>
              <a:t> </a:t>
            </a:r>
            <a:endParaRPr lang="en-US" u="dottedHeav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2209800"/>
            <a:ext cx="5029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b="1" u="dbl" dirty="0" smtClean="0">
                <a:latin typeface="BankGothic Md BT" pitchFamily="34" charset="0"/>
              </a:rPr>
              <a:t>CONTENTS</a:t>
            </a:r>
            <a:r>
              <a:rPr lang="en-US" sz="3600" dirty="0" smtClean="0">
                <a:latin typeface="BankGothic Md BT" pitchFamily="34" charset="0"/>
              </a:rPr>
              <a:t> :</a:t>
            </a:r>
            <a:endParaRPr lang="en-US" sz="3600" dirty="0">
              <a:latin typeface="BankGothic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Issues In Current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Objectives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Proposed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Modules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Software Requirements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Advantages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References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dotted" dirty="0" smtClean="0">
                <a:latin typeface="BankGothic Md BT" pitchFamily="34" charset="0"/>
              </a:rPr>
              <a:t>INTRODUCTION</a:t>
            </a:r>
            <a:endParaRPr lang="en-US" sz="3600" b="1" u="dotted" dirty="0">
              <a:latin typeface="BankGothic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Many mobile applications retrieve content from remote servers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evaluate a network-assisted mobile computing scenario where mid-network nodes with “leasing” capabilities are deployed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study the tradeoff between battery usage, processing and transmission latency, and mid-network leasing.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u="dotted" dirty="0" smtClean="0"/>
              <a:t>ISSUES IN CURRENT SYSTEM</a:t>
            </a:r>
            <a:endParaRPr lang="en-US" sz="3600" b="1" u="dotte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Processing the queries on mobile devices sap the limited battery resources.</a:t>
            </a:r>
          </a:p>
          <a:p>
            <a:endParaRPr lang="en-US" dirty="0" smtClean="0"/>
          </a:p>
          <a:p>
            <a:r>
              <a:rPr lang="en-US" dirty="0" smtClean="0"/>
              <a:t>Remote servers can have slow response times due communication latency incurred during transmission of the large query. </a:t>
            </a:r>
          </a:p>
          <a:p>
            <a:endParaRPr lang="en-US" dirty="0" smtClean="0"/>
          </a:p>
          <a:p>
            <a:r>
              <a:rPr lang="en-US" dirty="0" smtClean="0"/>
              <a:t>Large query processing leads to un-balanced work-load.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762000" y="1447800"/>
          <a:ext cx="70104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u="dotted" dirty="0" smtClean="0">
                <a:latin typeface="BankGothic Md BT" pitchFamily="34" charset="0"/>
              </a:rPr>
              <a:t>OBJECTIVES</a:t>
            </a:r>
            <a:endParaRPr lang="en-US" sz="3600" b="1" u="dotted" dirty="0">
              <a:latin typeface="BankGothic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800600"/>
            <a:ext cx="6019800" cy="12192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3400" y="533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b="1" u="dotted" dirty="0" smtClean="0">
                <a:latin typeface="BankGothic Md BT" pitchFamily="34" charset="0"/>
              </a:rPr>
              <a:t>PROPOSED SYSTEM</a:t>
            </a:r>
            <a:r>
              <a:rPr lang="en-US" b="1" u="dotted" dirty="0" smtClean="0">
                <a:latin typeface="BankGothic Md BT" pitchFamily="34" charset="0"/>
              </a:rPr>
              <a:t/>
            </a:r>
            <a:br>
              <a:rPr lang="en-US" b="1" u="dotted" dirty="0" smtClean="0">
                <a:latin typeface="BankGothic Md BT" pitchFamily="34" charset="0"/>
              </a:rPr>
            </a:br>
            <a:endParaRPr lang="en-US" u="dotted" dirty="0"/>
          </a:p>
        </p:txBody>
      </p:sp>
      <p:pic>
        <p:nvPicPr>
          <p:cNvPr id="12" name="Content Placeholder 11" descr="mob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66800" y="2895600"/>
            <a:ext cx="1066800" cy="1066800"/>
          </a:xfrm>
        </p:spPr>
      </p:pic>
      <p:pic>
        <p:nvPicPr>
          <p:cNvPr id="13" name="Picture 12" descr="base2.jpg"/>
          <p:cNvPicPr>
            <a:picLocks noChangeAspect="1"/>
          </p:cNvPicPr>
          <p:nvPr/>
        </p:nvPicPr>
        <p:blipFill>
          <a:blip r:embed="rId4"/>
          <a:srcRect r="12000" b="4000"/>
          <a:stretch>
            <a:fillRect/>
          </a:stretch>
        </p:blipFill>
        <p:spPr>
          <a:xfrm>
            <a:off x="2438400" y="2057400"/>
            <a:ext cx="1676400" cy="1828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114800" y="2438400"/>
            <a:ext cx="6096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67400" y="2438400"/>
            <a:ext cx="6096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53000" y="2438400"/>
            <a:ext cx="6096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10400" y="2133600"/>
            <a:ext cx="685800" cy="17526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81200" y="25146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57600" y="2667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6" idx="1"/>
          </p:cNvCxnSpPr>
          <p:nvPr/>
        </p:nvCxnSpPr>
        <p:spPr>
          <a:xfrm>
            <a:off x="4724400" y="2628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5" idx="1"/>
          </p:cNvCxnSpPr>
          <p:nvPr/>
        </p:nvCxnSpPr>
        <p:spPr>
          <a:xfrm>
            <a:off x="5562600" y="26289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77000" y="25908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95400" y="403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718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BS</a:t>
            </a:r>
            <a:endParaRPr lang="en-US" dirty="0"/>
          </a:p>
        </p:txBody>
      </p:sp>
      <p:sp>
        <p:nvSpPr>
          <p:cNvPr id="32" name="Right Brace 31"/>
          <p:cNvSpPr/>
          <p:nvPr/>
        </p:nvSpPr>
        <p:spPr>
          <a:xfrm rot="5400000">
            <a:off x="5067300" y="2476500"/>
            <a:ext cx="4572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24400" y="3505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Relay Nodes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86600" y="2743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498080" cy="1143000"/>
          </a:xfrm>
        </p:spPr>
        <p:txBody>
          <a:bodyPr/>
          <a:lstStyle/>
          <a:p>
            <a:r>
              <a:rPr lang="en-US" sz="3600" b="1" u="dotted" dirty="0" smtClean="0"/>
              <a:t>WORKING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739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114800"/>
            <a:ext cx="6324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1447800"/>
            <a:ext cx="914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3200" dirty="0" smtClean="0"/>
          </a:p>
          <a:p>
            <a:pPr marL="342900" indent="-342900"/>
            <a:endParaRPr lang="en-US" sz="3200" dirty="0" smtClean="0"/>
          </a:p>
          <a:p>
            <a:pPr marL="342900" indent="-342900"/>
            <a:endParaRPr lang="en-US" sz="2800" dirty="0" smtClean="0"/>
          </a:p>
          <a:p>
            <a:pPr marL="342900" indent="-342900"/>
            <a:endParaRPr lang="en-US" sz="2800" dirty="0"/>
          </a:p>
          <a:p>
            <a:pPr marL="342900" indent="-342900"/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u="dottedHeavy" dirty="0" smtClean="0"/>
              <a:t>MODULES</a:t>
            </a:r>
            <a:endParaRPr lang="en-US" sz="3600" b="1" u="dottedHeav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1.Leasing Model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Utilizing the processing power of intermediary nodes.</a:t>
            </a:r>
          </a:p>
          <a:p>
            <a:endParaRPr lang="en-US" dirty="0" smtClean="0"/>
          </a:p>
          <a:p>
            <a:r>
              <a:rPr lang="en-US" dirty="0" smtClean="0"/>
              <a:t>Leasing model is beneficiary to reduce latency and extend battery life of mobile.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2095</TotalTime>
  <Words>315</Words>
  <Application>Microsoft Office PowerPoint</Application>
  <PresentationFormat>On-screen Show (4:3)</PresentationFormat>
  <Paragraphs>90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Slide 1</vt:lpstr>
      <vt:lpstr>CONTENTS :</vt:lpstr>
      <vt:lpstr>INTRODUCTION</vt:lpstr>
      <vt:lpstr>ISSUES IN CURRENT SYSTEM</vt:lpstr>
      <vt:lpstr>OBJECTIVES</vt:lpstr>
      <vt:lpstr>PROPOSED SYSTEM </vt:lpstr>
      <vt:lpstr>WORKING </vt:lpstr>
      <vt:lpstr>MODULES</vt:lpstr>
      <vt:lpstr>1.Leasing Model</vt:lpstr>
      <vt:lpstr>2.Relaying Model</vt:lpstr>
      <vt:lpstr>3.Multi-hop Transmission</vt:lpstr>
      <vt:lpstr>SOFTWARE REQUIREMENTS</vt:lpstr>
      <vt:lpstr>ADVANTAGES</vt:lpstr>
      <vt:lpstr>REFERENCES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DSCIT</dc:creator>
  <cp:lastModifiedBy>PIYU</cp:lastModifiedBy>
  <cp:revision>268</cp:revision>
  <dcterms:created xsi:type="dcterms:W3CDTF">2014-06-25T15:56:42Z</dcterms:created>
  <dcterms:modified xsi:type="dcterms:W3CDTF">2015-01-27T14:23:10Z</dcterms:modified>
</cp:coreProperties>
</file>