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8342" autoAdjust="0"/>
  </p:normalViewPr>
  <p:slideViewPr>
    <p:cSldViewPr snapToGrid="0">
      <p:cViewPr varScale="1">
        <p:scale>
          <a:sx n="58" d="100"/>
          <a:sy n="58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6707-0420-4923-8347-096A7F7EA68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593D2-72D5-4CF2-A8CC-B00F81EF5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8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2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03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0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Using this you can check in the VENDOR.BUNDLE.js whether any non required ANGULAR packages are being downloaded to the browser.   So that we can avoid those which can </a:t>
            </a:r>
            <a:r>
              <a:rPr lang="en-IN"/>
              <a:t>improve performance of WEBPAGE loading.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3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5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1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4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AOT – angular compiler will be removed from the </a:t>
            </a:r>
            <a:r>
              <a:rPr lang="en-IN"/>
              <a:t>vendor package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3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7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NOTE:   Serve is intended for development environment</a:t>
            </a:r>
          </a:p>
          <a:p>
            <a:r>
              <a:rPr lang="en-IN" dirty="0"/>
              <a:t>Build is for production, to output the files to DIST folder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593D2-72D5-4CF2-A8CC-B00F81EF5E3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6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C2E0-CA72-407F-B76A-CA58A3FD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9D17-5F81-403E-9B1E-AD8E6C0BB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24E6-8B7C-4799-A619-CBC8DE6F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97CA-8360-4654-993B-AAAFE2D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08E0-32DB-40EC-ABE1-E15E253F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3FEE-EBFB-42AC-8D01-BDD0026C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2861-E670-40FD-A8C0-39515553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98DB-B56F-4863-A63F-729C617D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2B4A-4CDC-4C77-B553-21B72EA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18B6-839F-4560-BC6B-CB6B0AA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C1525-DB4E-4CEB-9652-A59FFC9E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5EAF6-1A72-4748-B782-9571C88B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B213-4AE4-4E26-BDDA-30D6E781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2AC1-C852-4D6B-AF12-3220CEB2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8252-5B33-4E27-816D-3605422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874B-DC43-4511-8DEE-2F063AE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B3E-405F-4BB2-8526-1448CABD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DCDF-476B-443B-A541-4C1294E4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7C96-30F7-4060-B6E1-00A2E9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B7E0-3D85-4616-ACF1-E92550E1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6C3F-2663-4796-AB6E-AAACDE7E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71C6-CB4A-4BE0-8129-FED2CC15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B5E9-2D72-47D2-8001-753DFA29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5F4F-1714-47D7-9A3B-3A83B83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BB37-BBD2-4417-B440-D82586C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A742-8B7C-4E6A-ACD2-39728851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8726-4DCD-44A1-86CC-203F48DC9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22511-D4EB-46F9-83E6-FF37418F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E1D6-6546-4415-BD94-41D40C75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EB2C-F3BD-4DBE-8238-2666C65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CCDC9-54F4-4096-A83B-DC26B379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0D41-A02B-4D9E-809C-54EC0E67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2864-E7E0-4A21-A0F4-FA9C9A34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A62D-3D6E-487B-9D9C-2CCB9E86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896AE-697D-467C-907A-DEB2081A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E542-E372-445A-B786-CF16AEC82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46C1-A0FF-42FD-9990-419CE91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7ED66-E560-4AB7-AD5E-8923E338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DD4E0-16D6-406E-8B04-508B1D0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E233-4DC3-47F6-9117-29569BF8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9AFCF-FB81-4675-840D-0A52CA94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68D9-31EC-403B-9C2A-97990802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998A-3925-44F2-A70E-9A663541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7A71-CCC9-49E9-85AC-A15588D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94FCE-405D-4218-86DC-1A1E0A1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CF8C-0391-4704-872A-C62BCD3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234-60B2-48E7-92BD-AE8DF482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8ADB-9E33-40F0-85F5-B99BAF35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B443-6A9B-4C26-8973-DD6B3344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2D5A-4833-4044-8983-713F1A9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8EEDF-487E-47E6-928F-3FA3BBA9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E6D8-0D8F-4C7C-A99B-5F6EB85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7486-FB7C-4C9E-A277-E5B2C87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C18BB-347F-47DD-9C72-6F29D0BA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3A91-6659-4EC7-9137-674A635B4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60A3-A5C1-44B8-B4DD-324C47D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9060-1356-4422-89D5-FFE9173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F3B1-19C7-42D9-AF15-75532769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04144-C453-4C6D-9EEF-572D5E9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FBB7-3C2A-44F3-9555-864B8022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455C-9EB7-499B-9A1A-6878BA5F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F74A-7692-4505-96EF-A63108FD53F9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D041-2601-4B34-B3AD-F841C839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6918-D34E-4D8B-B803-2457302E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269A-03CF-4685-AE84-0E06ADAC0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B9F05-7CBF-46FB-BB39-94919537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800476"/>
            <a:ext cx="9818717" cy="2688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9E71B-1D89-44A9-AF1E-277034F4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72" y="1114393"/>
            <a:ext cx="3414056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5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A4A15-40B4-4925-A48F-75EAA402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87" y="312133"/>
            <a:ext cx="10028688" cy="64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67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68AA-2268-47E7-A9B9-87CBB492E056}"/>
              </a:ext>
            </a:extLst>
          </p:cNvPr>
          <p:cNvSpPr txBox="1"/>
          <p:nvPr/>
        </p:nvSpPr>
        <p:spPr>
          <a:xfrm>
            <a:off x="621629" y="640080"/>
            <a:ext cx="4225290" cy="557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PACKAGE.JSON =&gt;  contains scripts to run from npm console (node console)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41633-0F5C-4B11-9CF3-1256F9D76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69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71BC9-6958-456D-9C4E-EE9A181F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44" y="1258844"/>
            <a:ext cx="6850974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4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F5709-9E1C-4C80-AB1B-BBE32EDF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3" y="748489"/>
            <a:ext cx="10731737" cy="44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9CA41-4E23-4A99-9248-0614EA55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6" y="396018"/>
            <a:ext cx="10502668" cy="57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3A49A5-FF6F-4AEC-8D51-3610274A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3" y="266700"/>
            <a:ext cx="1137426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4F8AC-8E43-40C4-80EC-AD53368B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8" y="354128"/>
            <a:ext cx="11558802" cy="5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30B88-FE2E-4D4E-81A4-D15947B0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1" y="384679"/>
            <a:ext cx="7980344" cy="60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3DA29-0491-4000-95F8-7027D643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00619"/>
            <a:ext cx="10613177" cy="5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76D71-FCB7-4794-B8B9-1E036FB33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726" y="698281"/>
            <a:ext cx="11466547" cy="54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46D3E-6A00-4C30-B9FE-36633371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982768"/>
            <a:ext cx="10851820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9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4FAA5-C158-4BF6-8B37-BA33B45B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7" y="2087017"/>
            <a:ext cx="10958928" cy="3561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5553E-E743-4B55-8C56-8D24312F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2" y="1074397"/>
            <a:ext cx="191278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B8C55-5666-488C-A67C-3751B7C1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2" y="1211463"/>
            <a:ext cx="8160165" cy="4435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9A59F-310B-41AD-BAF4-01DC28B2D6BB}"/>
              </a:ext>
            </a:extLst>
          </p:cNvPr>
          <p:cNvSpPr txBox="1"/>
          <p:nvPr/>
        </p:nvSpPr>
        <p:spPr>
          <a:xfrm>
            <a:off x="4071937" y="561143"/>
            <a:ext cx="40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highlight>
                  <a:srgbClr val="FFFF00"/>
                </a:highlight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15163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C1E0C-860D-47CF-A02E-6B9E0186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1356180"/>
            <a:ext cx="8527519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411DB-7D41-4345-8523-803CAF0C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1138991"/>
            <a:ext cx="9160034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7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96221-FBC2-4215-B029-C74BC36C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73" y="1264732"/>
            <a:ext cx="960965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B3760-01E8-4D29-94D1-CA9C1191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5" y="1032302"/>
            <a:ext cx="10257409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6DA44-EF9B-4370-92AB-850D65C2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639838"/>
            <a:ext cx="1011261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66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AA98D-A3FC-4DF6-A12C-898D2C9F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65" y="582992"/>
            <a:ext cx="9370470" cy="56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5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D0A95-A9EE-4B64-8FE8-FD0E32A6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66" y="723665"/>
            <a:ext cx="9320068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31EED-B8AC-4BF0-964F-773ADEF7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73" y="1701966"/>
            <a:ext cx="648518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1BB755-8C99-4B4F-9ACE-A4EFF9A1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0" y="2572349"/>
            <a:ext cx="12008090" cy="2733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AF676-CFEE-4BBD-8D26-0A2070E2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61" y="564555"/>
            <a:ext cx="9089957" cy="7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23EF3-5EE8-42CF-9140-3B5A3137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05" y="864648"/>
            <a:ext cx="1002878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4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1945BF-B4B0-453B-86AC-7FFE67163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7" y="596348"/>
            <a:ext cx="11080017" cy="55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04B0C-FF47-4352-87D4-BB7843AF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547842"/>
            <a:ext cx="11357113" cy="57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9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E09CE-74C2-42B5-9B69-9215D7ED7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0" y="1007166"/>
            <a:ext cx="11761679" cy="44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4A28F5-B713-4468-9801-FF3E5E84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44" y="879889"/>
            <a:ext cx="10295512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8AE1C-F2ED-4006-A38E-249D47B6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4" y="1192336"/>
            <a:ext cx="1052413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38F29-D532-456D-B883-E42DABDE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4" y="1167506"/>
            <a:ext cx="11561978" cy="24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2B0A0-CC2D-4808-AF5D-6FDFA579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7" y="1508593"/>
            <a:ext cx="11401843" cy="21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DD862-EDFC-4082-BB41-6A74F211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7" y="573187"/>
            <a:ext cx="11422088" cy="54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F372E-93B8-4377-A8B2-EC39BA8D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7" y="1052946"/>
            <a:ext cx="11668575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BE8B4D-8B95-475E-B0E0-E5FD0B2F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5" y="213935"/>
            <a:ext cx="11448236" cy="5081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E4A87F-4EBB-403D-8E69-DD6E3CB8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1" y="5379592"/>
            <a:ext cx="8253175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85177-AC67-4D03-8D4F-E766E28F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14" y="171720"/>
            <a:ext cx="7361558" cy="602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A8AA7-D25E-41FE-9A0F-8ABD60B0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09" y="773752"/>
            <a:ext cx="4709568" cy="3436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D003B-540C-46F5-9C33-1E405092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741" y="4560116"/>
            <a:ext cx="9548687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99</Words>
  <Application>Microsoft Office PowerPoint</Application>
  <PresentationFormat>Widescreen</PresentationFormat>
  <Paragraphs>19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 Ranjit K</dc:creator>
  <cp:lastModifiedBy>BANDA Ranjit K</cp:lastModifiedBy>
  <cp:revision>48</cp:revision>
  <dcterms:created xsi:type="dcterms:W3CDTF">2021-01-28T05:52:58Z</dcterms:created>
  <dcterms:modified xsi:type="dcterms:W3CDTF">2021-02-06T15:56:14Z</dcterms:modified>
</cp:coreProperties>
</file>