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90" r:id="rId2"/>
    <p:sldId id="291" r:id="rId3"/>
    <p:sldId id="292" r:id="rId4"/>
    <p:sldId id="293" r:id="rId5"/>
    <p:sldId id="294" r:id="rId6"/>
    <p:sldId id="295" r:id="rId7"/>
    <p:sldId id="296" r:id="rId8"/>
    <p:sldId id="297" r:id="rId9"/>
    <p:sldId id="2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68342" autoAdjust="0"/>
  </p:normalViewPr>
  <p:slideViewPr>
    <p:cSldViewPr snapToGrid="0">
      <p:cViewPr varScale="1">
        <p:scale>
          <a:sx n="58" d="100"/>
          <a:sy n="58" d="100"/>
        </p:scale>
        <p:origin x="89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A6707-0420-4923-8347-096A7F7EA683}" type="datetimeFigureOut">
              <a:rPr lang="en-IN" smtClean="0"/>
              <a:t>07-02-2021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593D2-72D5-4CF2-A8CC-B00F81EF5E34}" type="slidenum">
              <a:rPr lang="en-IN" smtClean="0"/>
              <a:t>‹#›</a:t>
            </a:fld>
            <a:endParaRPr lang="en-IN"/>
          </a:p>
        </p:txBody>
      </p:sp>
    </p:spTree>
    <p:extLst>
      <p:ext uri="{BB962C8B-B14F-4D97-AF65-F5344CB8AC3E}">
        <p14:creationId xmlns:p14="http://schemas.microsoft.com/office/powerpoint/2010/main" val="145350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3593D2-72D5-4CF2-A8CC-B00F81EF5E34}" type="slidenum">
              <a:rPr lang="en-IN" smtClean="0"/>
              <a:t>1</a:t>
            </a:fld>
            <a:endParaRPr lang="en-IN"/>
          </a:p>
        </p:txBody>
      </p:sp>
    </p:spTree>
    <p:extLst>
      <p:ext uri="{BB962C8B-B14F-4D97-AF65-F5344CB8AC3E}">
        <p14:creationId xmlns:p14="http://schemas.microsoft.com/office/powerpoint/2010/main" val="197590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3593D2-72D5-4CF2-A8CC-B00F81EF5E34}" type="slidenum">
              <a:rPr lang="en-IN" smtClean="0"/>
              <a:t>2</a:t>
            </a:fld>
            <a:endParaRPr lang="en-IN"/>
          </a:p>
        </p:txBody>
      </p:sp>
    </p:spTree>
    <p:extLst>
      <p:ext uri="{BB962C8B-B14F-4D97-AF65-F5344CB8AC3E}">
        <p14:creationId xmlns:p14="http://schemas.microsoft.com/office/powerpoint/2010/main" val="34687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NPM interacts with the repositories of open source projects and this has become the package manager for java script</a:t>
            </a:r>
          </a:p>
          <a:p>
            <a:r>
              <a:rPr lang="en-IN" dirty="0"/>
              <a:t>Installs all of the dependencies required for an application.</a:t>
            </a:r>
          </a:p>
          <a:p>
            <a:r>
              <a:rPr lang="en-IN" dirty="0"/>
              <a:t>We need NPM to install all of the libraries for angular and execute the scripts to </a:t>
            </a:r>
            <a:r>
              <a:rPr lang="en-IN" dirty="0" err="1"/>
              <a:t>transpile</a:t>
            </a:r>
            <a:r>
              <a:rPr lang="en-IN" dirty="0"/>
              <a:t> our code and launch our angular application.</a:t>
            </a:r>
          </a:p>
        </p:txBody>
      </p:sp>
      <p:sp>
        <p:nvSpPr>
          <p:cNvPr id="4" name="Slide Number Placeholder 3"/>
          <p:cNvSpPr>
            <a:spLocks noGrp="1"/>
          </p:cNvSpPr>
          <p:nvPr>
            <p:ph type="sldNum" sz="quarter" idx="5"/>
          </p:nvPr>
        </p:nvSpPr>
        <p:spPr/>
        <p:txBody>
          <a:bodyPr/>
          <a:lstStyle/>
          <a:p>
            <a:fld id="{113593D2-72D5-4CF2-A8CC-B00F81EF5E34}" type="slidenum">
              <a:rPr lang="en-IN" smtClean="0"/>
              <a:t>3</a:t>
            </a:fld>
            <a:endParaRPr lang="en-IN"/>
          </a:p>
        </p:txBody>
      </p:sp>
    </p:spTree>
    <p:extLst>
      <p:ext uri="{BB962C8B-B14F-4D97-AF65-F5344CB8AC3E}">
        <p14:creationId xmlns:p14="http://schemas.microsoft.com/office/powerpoint/2010/main" val="253497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Lucily</a:t>
            </a:r>
            <a:r>
              <a:rPr lang="en-IN" dirty="0"/>
              <a:t>, ANGULAR CLI does all of the above steps for us.</a:t>
            </a:r>
          </a:p>
          <a:p>
            <a:r>
              <a:rPr lang="en-IN" dirty="0"/>
              <a:t>ANGULAR CLI</a:t>
            </a:r>
          </a:p>
          <a:p>
            <a:r>
              <a:rPr lang="en-IN" dirty="0"/>
              <a:t>Is a command line tool to generate set of files and boiler plate code for angular application.    It generates components, services etc. and it scaffolds and executes your unit and e2e tests and provides options to minimize package and prepare the files you need for deployment.</a:t>
            </a:r>
          </a:p>
        </p:txBody>
      </p:sp>
      <p:sp>
        <p:nvSpPr>
          <p:cNvPr id="4" name="Slide Number Placeholder 3"/>
          <p:cNvSpPr>
            <a:spLocks noGrp="1"/>
          </p:cNvSpPr>
          <p:nvPr>
            <p:ph type="sldNum" sz="quarter" idx="5"/>
          </p:nvPr>
        </p:nvSpPr>
        <p:spPr/>
        <p:txBody>
          <a:bodyPr/>
          <a:lstStyle/>
          <a:p>
            <a:fld id="{113593D2-72D5-4CF2-A8CC-B00F81EF5E34}" type="slidenum">
              <a:rPr lang="en-IN" smtClean="0"/>
              <a:t>4</a:t>
            </a:fld>
            <a:endParaRPr lang="en-IN"/>
          </a:p>
        </p:txBody>
      </p:sp>
    </p:spTree>
    <p:extLst>
      <p:ext uri="{BB962C8B-B14F-4D97-AF65-F5344CB8AC3E}">
        <p14:creationId xmlns:p14="http://schemas.microsoft.com/office/powerpoint/2010/main" val="125222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a:t>
            </a:r>
            <a:r>
              <a:rPr lang="en-IN" dirty="0" err="1"/>
              <a:t>Javascript</a:t>
            </a:r>
            <a:r>
              <a:rPr lang="en-IN" dirty="0"/>
              <a:t> there is always problem with Namespaces, if we are not careful we will end up with VARIABLES and FUNCTIONS in the global namespace.</a:t>
            </a:r>
          </a:p>
          <a:p>
            <a:r>
              <a:rPr lang="en-IN" dirty="0"/>
              <a:t>In addition </a:t>
            </a:r>
            <a:r>
              <a:rPr lang="en-IN" dirty="0" err="1"/>
              <a:t>Javascript</a:t>
            </a:r>
            <a:r>
              <a:rPr lang="en-IN" dirty="0"/>
              <a:t> didn’t provide features for our Code Organization.</a:t>
            </a:r>
          </a:p>
          <a:p>
            <a:r>
              <a:rPr lang="en-IN" dirty="0"/>
              <a:t>To resolve these issues,  ANGULARJS has MODULES – to help us organize our code and resolve SOME NAMESPACE issues.</a:t>
            </a:r>
          </a:p>
          <a:p>
            <a:r>
              <a:rPr lang="en-IN" dirty="0"/>
              <a:t>TYPESCRIPT also have MODULES that help keep things out of global namespace.</a:t>
            </a:r>
          </a:p>
          <a:p>
            <a:r>
              <a:rPr lang="en-IN" dirty="0"/>
              <a:t>ES2015 set us standard for defining a MODULE, In ES2015 – A MODULE is a FILE and a FILE is a MODULE, so when coding in ES2015 we don’t need to define OR name MODULEs.   Just create a file and write some code, EXPORT or IMPORT something BANG the file becomes a MODULE. </a:t>
            </a:r>
          </a:p>
          <a:p>
            <a:r>
              <a:rPr lang="en-IN" dirty="0"/>
              <a:t>ANGULAR leverages ES2015 MODULES, As we create code files and IMPORT (or) EXPORT something then we create MODULES for our application.     BUT NOTE, ANGULAR have another concept of MODULES this is different from ES2015 MODULES.</a:t>
            </a:r>
          </a:p>
          <a:p>
            <a:pPr marL="171450" indent="-171450">
              <a:buFontTx/>
              <a:buChar char="-"/>
            </a:pPr>
            <a:r>
              <a:rPr lang="en-IN" dirty="0"/>
              <a:t>As ANGULAR uses both ES2015 MODULES and Angular itself have ANGULAR MODULES. </a:t>
            </a:r>
          </a:p>
          <a:p>
            <a:pPr marL="171450" indent="-171450">
              <a:buFontTx/>
              <a:buChar char="-"/>
            </a:pPr>
            <a:r>
              <a:rPr lang="en-IN" dirty="0"/>
              <a:t>NOTE </a:t>
            </a:r>
          </a:p>
          <a:p>
            <a:pPr marL="628650" lvl="1" indent="-171450">
              <a:buFontTx/>
              <a:buChar char="-"/>
            </a:pPr>
            <a:r>
              <a:rPr lang="en-IN" dirty="0"/>
              <a:t>ES2015 MODULES is to resolve global namespace issue</a:t>
            </a:r>
          </a:p>
          <a:p>
            <a:pPr marL="628650" lvl="1" indent="-171450">
              <a:buFontTx/>
              <a:buChar char="-"/>
            </a:pPr>
            <a:r>
              <a:rPr lang="en-IN" dirty="0"/>
              <a:t>ANGULAR MODULES is for modularization (Code Organization)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IN" dirty="0"/>
              <a:t>Lets see ES2015 MODULES first</a:t>
            </a:r>
          </a:p>
          <a:p>
            <a:pPr marL="171450" lvl="0" indent="-171450">
              <a:buFontTx/>
              <a:buChar char="-"/>
            </a:pPr>
            <a:endParaRPr lang="en-IN" dirty="0"/>
          </a:p>
        </p:txBody>
      </p:sp>
      <p:sp>
        <p:nvSpPr>
          <p:cNvPr id="4" name="Slide Number Placeholder 3"/>
          <p:cNvSpPr>
            <a:spLocks noGrp="1"/>
          </p:cNvSpPr>
          <p:nvPr>
            <p:ph type="sldNum" sz="quarter" idx="5"/>
          </p:nvPr>
        </p:nvSpPr>
        <p:spPr/>
        <p:txBody>
          <a:bodyPr/>
          <a:lstStyle/>
          <a:p>
            <a:fld id="{113593D2-72D5-4CF2-A8CC-B00F81EF5E34}" type="slidenum">
              <a:rPr lang="en-IN" smtClean="0"/>
              <a:t>5</a:t>
            </a:fld>
            <a:endParaRPr lang="en-IN"/>
          </a:p>
        </p:txBody>
      </p:sp>
    </p:spTree>
    <p:extLst>
      <p:ext uri="{BB962C8B-B14F-4D97-AF65-F5344CB8AC3E}">
        <p14:creationId xmlns:p14="http://schemas.microsoft.com/office/powerpoint/2010/main" val="2325244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dirty="0"/>
              <a:t>In the above screenshot, Product class is exported so the file “</a:t>
            </a:r>
            <a:r>
              <a:rPr lang="en-IN" dirty="0" err="1"/>
              <a:t>product.ts</a:t>
            </a:r>
            <a:r>
              <a:rPr lang="en-IN" dirty="0"/>
              <a:t>” will become a MODULE.</a:t>
            </a:r>
          </a:p>
          <a:p>
            <a:pPr marL="171450" lvl="0" indent="-171450">
              <a:buFontTx/>
              <a:buChar char="-"/>
            </a:pPr>
            <a:r>
              <a:rPr lang="en-IN" dirty="0"/>
              <a:t>So we can use that class in another module(FILE) by Importing it</a:t>
            </a:r>
          </a:p>
          <a:p>
            <a:pPr marL="171450" lvl="0" indent="-171450">
              <a:buFontTx/>
              <a:buChar char="-"/>
            </a:pPr>
            <a:endParaRPr lang="en-IN" dirty="0"/>
          </a:p>
          <a:p>
            <a:pPr marL="171450" lvl="0" indent="-171450">
              <a:buFontTx/>
              <a:buChar char="-"/>
            </a:pPr>
            <a:r>
              <a:rPr lang="en-IN" dirty="0"/>
              <a:t>Also note that file </a:t>
            </a:r>
            <a:r>
              <a:rPr lang="en-IN" b="1" dirty="0"/>
              <a:t>“product-</a:t>
            </a:r>
            <a:r>
              <a:rPr lang="en-IN" b="1" dirty="0" err="1"/>
              <a:t>list.ts</a:t>
            </a:r>
            <a:r>
              <a:rPr lang="en-IN" b="1" dirty="0"/>
              <a:t>”</a:t>
            </a:r>
            <a:r>
              <a:rPr lang="en-IN" b="0" dirty="0"/>
              <a:t> also will become a MODULE as we have imported something.</a:t>
            </a:r>
            <a:endParaRPr lang="en-IN" b="1" dirty="0"/>
          </a:p>
        </p:txBody>
      </p:sp>
      <p:sp>
        <p:nvSpPr>
          <p:cNvPr id="4" name="Slide Number Placeholder 3"/>
          <p:cNvSpPr>
            <a:spLocks noGrp="1"/>
          </p:cNvSpPr>
          <p:nvPr>
            <p:ph type="sldNum" sz="quarter" idx="5"/>
          </p:nvPr>
        </p:nvSpPr>
        <p:spPr/>
        <p:txBody>
          <a:bodyPr/>
          <a:lstStyle/>
          <a:p>
            <a:fld id="{113593D2-72D5-4CF2-A8CC-B00F81EF5E34}" type="slidenum">
              <a:rPr lang="en-IN" smtClean="0"/>
              <a:t>6</a:t>
            </a:fld>
            <a:endParaRPr lang="en-IN"/>
          </a:p>
        </p:txBody>
      </p:sp>
    </p:spTree>
    <p:extLst>
      <p:ext uri="{BB962C8B-B14F-4D97-AF65-F5344CB8AC3E}">
        <p14:creationId xmlns:p14="http://schemas.microsoft.com/office/powerpoint/2010/main" val="291860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IN" b="0" dirty="0"/>
              <a:t>Lets look at ANGULAR MODULES NOW</a:t>
            </a:r>
          </a:p>
          <a:p>
            <a:pPr marL="171450" lvl="0" indent="-171450">
              <a:buFontTx/>
              <a:buChar char="-"/>
            </a:pPr>
            <a:r>
              <a:rPr lang="en-IN" b="0" dirty="0"/>
              <a:t>Angular MODULES helps to organize an application into COHESIVE blocks of functionality.</a:t>
            </a:r>
          </a:p>
        </p:txBody>
      </p:sp>
      <p:sp>
        <p:nvSpPr>
          <p:cNvPr id="4" name="Slide Number Placeholder 3"/>
          <p:cNvSpPr>
            <a:spLocks noGrp="1"/>
          </p:cNvSpPr>
          <p:nvPr>
            <p:ph type="sldNum" sz="quarter" idx="5"/>
          </p:nvPr>
        </p:nvSpPr>
        <p:spPr/>
        <p:txBody>
          <a:bodyPr/>
          <a:lstStyle/>
          <a:p>
            <a:fld id="{113593D2-72D5-4CF2-A8CC-B00F81EF5E34}" type="slidenum">
              <a:rPr lang="en-IN" smtClean="0"/>
              <a:t>7</a:t>
            </a:fld>
            <a:endParaRPr lang="en-IN"/>
          </a:p>
        </p:txBody>
      </p:sp>
    </p:spTree>
    <p:extLst>
      <p:ext uri="{BB962C8B-B14F-4D97-AF65-F5344CB8AC3E}">
        <p14:creationId xmlns:p14="http://schemas.microsoft.com/office/powerpoint/2010/main" val="314664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8</a:t>
            </a:fld>
            <a:endParaRPr lang="en-IN"/>
          </a:p>
        </p:txBody>
      </p:sp>
    </p:spTree>
    <p:extLst>
      <p:ext uri="{BB962C8B-B14F-4D97-AF65-F5344CB8AC3E}">
        <p14:creationId xmlns:p14="http://schemas.microsoft.com/office/powerpoint/2010/main" val="262248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en-IN" b="0" dirty="0"/>
          </a:p>
        </p:txBody>
      </p:sp>
      <p:sp>
        <p:nvSpPr>
          <p:cNvPr id="4" name="Slide Number Placeholder 3"/>
          <p:cNvSpPr>
            <a:spLocks noGrp="1"/>
          </p:cNvSpPr>
          <p:nvPr>
            <p:ph type="sldNum" sz="quarter" idx="5"/>
          </p:nvPr>
        </p:nvSpPr>
        <p:spPr/>
        <p:txBody>
          <a:bodyPr/>
          <a:lstStyle/>
          <a:p>
            <a:fld id="{113593D2-72D5-4CF2-A8CC-B00F81EF5E34}" type="slidenum">
              <a:rPr lang="en-IN" smtClean="0"/>
              <a:t>9</a:t>
            </a:fld>
            <a:endParaRPr lang="en-IN"/>
          </a:p>
        </p:txBody>
      </p:sp>
    </p:spTree>
    <p:extLst>
      <p:ext uri="{BB962C8B-B14F-4D97-AF65-F5344CB8AC3E}">
        <p14:creationId xmlns:p14="http://schemas.microsoft.com/office/powerpoint/2010/main" val="2406312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C2E0-CA72-407F-B76A-CA58A3FD1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3A9D17-5F81-403E-9B1E-AD8E6C0BB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824E6-8B7C-4799-A619-CBC8DE6F1D5B}"/>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E6F197CA-8360-4654-993B-AAAFE2D3E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D08E0-32DB-40EC-ABE1-E15E253FEF2C}"/>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376587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3FEE-EBFB-42AC-8D01-BDD0026C9F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302861-E670-40FD-A8C0-39515553C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198DB-B56F-4863-A63F-729C617D701A}"/>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CE662B4A-4CDC-4C77-B553-21B72EAC9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A18B6-839F-4560-BC6B-CB6B0AA939CD}"/>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73836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DC1525-DB4E-4CEB-9652-A59FFC9E4A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5EAF6-1A72-4748-B782-9571C88B5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EB213-4AE4-4E26-BDDA-30D6E781F356}"/>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DD762AC1-C852-4D6B-AF12-3220CEB24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98252-5B33-4E27-816D-3605422F3B4C}"/>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147307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874B-DC43-4511-8DEE-2F063AE6F6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8F3B3E-405F-4BB2-8526-1448CABD2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3DCDF-476B-443B-A541-4C1294E45DEC}"/>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984D7C96-30F7-4060-B6E1-00A2E9FF6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0B7E0-3D85-4616-ACF1-E92550E16B90}"/>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9028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6C3F-2663-4796-AB6E-AAACDE7E2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F171C6-CB4A-4BE0-8129-FED2CC15D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BB5E9-2D72-47D2-8001-753DFA296E70}"/>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9BFA5F4F-1714-47D7-9A3B-3A83B838A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6BB37-BBD2-4417-B440-D82586C65C8D}"/>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379933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A742-8B7C-4E6A-ACD2-397288512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D8726-4DCD-44A1-86CC-203F48DC9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C22511-D4EB-46F9-83E6-FF37418FBD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E3E1D6-6546-4415-BD94-41D40C75C1F1}"/>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6" name="Footer Placeholder 5">
            <a:extLst>
              <a:ext uri="{FF2B5EF4-FFF2-40B4-BE49-F238E27FC236}">
                <a16:creationId xmlns:a16="http://schemas.microsoft.com/office/drawing/2014/main" id="{6861EB2C-F3BD-4DBE-8238-2666C65050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CCDC9-54F4-4096-A83B-DC26B379FD5A}"/>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63042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0D41-A02B-4D9E-809C-54EC0E67B6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002864-E7E0-4A21-A0F4-FA9C9A34D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3FA62D-3D6E-487B-9D9C-2CCB9E8643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1896AE-697D-467C-907A-DEB2081A7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22E542-E372-445A-B786-CF16AEC82D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9646C1-A0FF-42FD-9990-419CE91C8188}"/>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8" name="Footer Placeholder 7">
            <a:extLst>
              <a:ext uri="{FF2B5EF4-FFF2-40B4-BE49-F238E27FC236}">
                <a16:creationId xmlns:a16="http://schemas.microsoft.com/office/drawing/2014/main" id="{9BC7ED66-E560-4AB7-AD5E-8923E3388A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1DD4E0-16D6-406E-8B04-508B1D0DCEFE}"/>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418140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E233-4DC3-47F6-9117-29569BF8F2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C9AFCF-FB81-4675-840D-0A52CA94A0DA}"/>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4" name="Footer Placeholder 3">
            <a:extLst>
              <a:ext uri="{FF2B5EF4-FFF2-40B4-BE49-F238E27FC236}">
                <a16:creationId xmlns:a16="http://schemas.microsoft.com/office/drawing/2014/main" id="{32E868D9-31EC-403B-9C2A-9799080229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ED998A-3925-44F2-A70E-9A663541C893}"/>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2555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17A71-CCC9-49E9-85AC-A15588D25828}"/>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3" name="Footer Placeholder 2">
            <a:extLst>
              <a:ext uri="{FF2B5EF4-FFF2-40B4-BE49-F238E27FC236}">
                <a16:creationId xmlns:a16="http://schemas.microsoft.com/office/drawing/2014/main" id="{93094FCE-405D-4218-86DC-1A1E0A1BB5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7ECF8C-0391-4704-872A-C62BCD382BB6}"/>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23764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4234-60B2-48E7-92BD-AE8DF482B2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428ADB-9E33-40F0-85F5-B99BAF3523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6EB443-6A9B-4C26-8973-DD6B3344C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B92D5A-4833-4044-8983-713F1A94EFEB}"/>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6" name="Footer Placeholder 5">
            <a:extLst>
              <a:ext uri="{FF2B5EF4-FFF2-40B4-BE49-F238E27FC236}">
                <a16:creationId xmlns:a16="http://schemas.microsoft.com/office/drawing/2014/main" id="{E618EEDF-487E-47E6-928F-3FA3BBA93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80E6D8-0D8F-4C7C-A99B-5F6EB8585EC9}"/>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908991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7486-FB7C-4C9E-A277-E5B2C8719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FC18BB-347F-47DD-9C72-6F29D0BA6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EE3A91-6659-4EC7-9137-674A635B4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660A3-A5C1-44B8-B4DD-324C47DB8BA5}"/>
              </a:ext>
            </a:extLst>
          </p:cNvPr>
          <p:cNvSpPr>
            <a:spLocks noGrp="1"/>
          </p:cNvSpPr>
          <p:nvPr>
            <p:ph type="dt" sz="half" idx="10"/>
          </p:nvPr>
        </p:nvSpPr>
        <p:spPr/>
        <p:txBody>
          <a:bodyPr/>
          <a:lstStyle/>
          <a:p>
            <a:fld id="{A30DF74A-7692-4505-96EF-A63108FD53F9}" type="datetimeFigureOut">
              <a:rPr lang="en-IN" smtClean="0"/>
              <a:t>07-02-2021</a:t>
            </a:fld>
            <a:endParaRPr lang="en-IN"/>
          </a:p>
        </p:txBody>
      </p:sp>
      <p:sp>
        <p:nvSpPr>
          <p:cNvPr id="6" name="Footer Placeholder 5">
            <a:extLst>
              <a:ext uri="{FF2B5EF4-FFF2-40B4-BE49-F238E27FC236}">
                <a16:creationId xmlns:a16="http://schemas.microsoft.com/office/drawing/2014/main" id="{05449060-1356-4422-89D5-FFE9173CE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DEF3B1-19C7-42D9-AF15-75532769CD75}"/>
              </a:ext>
            </a:extLst>
          </p:cNvPr>
          <p:cNvSpPr>
            <a:spLocks noGrp="1"/>
          </p:cNvSpPr>
          <p:nvPr>
            <p:ph type="sldNum" sz="quarter" idx="12"/>
          </p:nvPr>
        </p:nvSpPr>
        <p:spPr/>
        <p:txBody>
          <a:bodyPr/>
          <a:lstStyle/>
          <a:p>
            <a:fld id="{92EF269A-03CF-4685-AE84-0E06ADAC056D}" type="slidenum">
              <a:rPr lang="en-IN" smtClean="0"/>
              <a:t>‹#›</a:t>
            </a:fld>
            <a:endParaRPr lang="en-IN"/>
          </a:p>
        </p:txBody>
      </p:sp>
    </p:spTree>
    <p:extLst>
      <p:ext uri="{BB962C8B-B14F-4D97-AF65-F5344CB8AC3E}">
        <p14:creationId xmlns:p14="http://schemas.microsoft.com/office/powerpoint/2010/main" val="223232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D04144-C453-4C6D-9EEF-572D5E9FF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3CFBB7-3C2A-44F3-9555-864B80228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27455C-9EB7-499B-9A1A-6878BA5F1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DF74A-7692-4505-96EF-A63108FD53F9}" type="datetimeFigureOut">
              <a:rPr lang="en-IN" smtClean="0"/>
              <a:t>07-02-2021</a:t>
            </a:fld>
            <a:endParaRPr lang="en-IN"/>
          </a:p>
        </p:txBody>
      </p:sp>
      <p:sp>
        <p:nvSpPr>
          <p:cNvPr id="5" name="Footer Placeholder 4">
            <a:extLst>
              <a:ext uri="{FF2B5EF4-FFF2-40B4-BE49-F238E27FC236}">
                <a16:creationId xmlns:a16="http://schemas.microsoft.com/office/drawing/2014/main" id="{EAA9D041-2601-4B34-B3AD-F841C8395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396918-D34E-4D8B-B803-2457302E2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F269A-03CF-4685-AE84-0E06ADAC056D}" type="slidenum">
              <a:rPr lang="en-IN" smtClean="0"/>
              <a:t>‹#›</a:t>
            </a:fld>
            <a:endParaRPr lang="en-IN"/>
          </a:p>
        </p:txBody>
      </p:sp>
    </p:spTree>
    <p:extLst>
      <p:ext uri="{BB962C8B-B14F-4D97-AF65-F5344CB8AC3E}">
        <p14:creationId xmlns:p14="http://schemas.microsoft.com/office/powerpoint/2010/main" val="416857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A1A72-763A-43A0-9FF8-56A75CD78943}"/>
              </a:ext>
            </a:extLst>
          </p:cNvPr>
          <p:cNvPicPr>
            <a:picLocks noChangeAspect="1"/>
          </p:cNvPicPr>
          <p:nvPr/>
        </p:nvPicPr>
        <p:blipFill>
          <a:blip r:embed="rId3"/>
          <a:stretch>
            <a:fillRect/>
          </a:stretch>
        </p:blipFill>
        <p:spPr>
          <a:xfrm>
            <a:off x="980661" y="185530"/>
            <a:ext cx="10601693" cy="6267599"/>
          </a:xfrm>
          <a:prstGeom prst="rect">
            <a:avLst/>
          </a:prstGeom>
        </p:spPr>
      </p:pic>
    </p:spTree>
    <p:extLst>
      <p:ext uri="{BB962C8B-B14F-4D97-AF65-F5344CB8AC3E}">
        <p14:creationId xmlns:p14="http://schemas.microsoft.com/office/powerpoint/2010/main" val="182109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B7644-C44C-4A70-9FCF-F9AD1F5480B4}"/>
              </a:ext>
            </a:extLst>
          </p:cNvPr>
          <p:cNvPicPr>
            <a:picLocks noChangeAspect="1"/>
          </p:cNvPicPr>
          <p:nvPr/>
        </p:nvPicPr>
        <p:blipFill>
          <a:blip r:embed="rId3"/>
          <a:stretch>
            <a:fillRect/>
          </a:stretch>
        </p:blipFill>
        <p:spPr>
          <a:xfrm>
            <a:off x="623551" y="0"/>
            <a:ext cx="10600339" cy="4724809"/>
          </a:xfrm>
          <a:prstGeom prst="rect">
            <a:avLst/>
          </a:prstGeom>
        </p:spPr>
      </p:pic>
      <p:pic>
        <p:nvPicPr>
          <p:cNvPr id="4" name="Picture 3">
            <a:extLst>
              <a:ext uri="{FF2B5EF4-FFF2-40B4-BE49-F238E27FC236}">
                <a16:creationId xmlns:a16="http://schemas.microsoft.com/office/drawing/2014/main" id="{799B0979-064B-494A-B31F-173814DD1E6B}"/>
              </a:ext>
            </a:extLst>
          </p:cNvPr>
          <p:cNvPicPr>
            <a:picLocks noChangeAspect="1"/>
          </p:cNvPicPr>
          <p:nvPr/>
        </p:nvPicPr>
        <p:blipFill>
          <a:blip r:embed="rId4"/>
          <a:stretch>
            <a:fillRect/>
          </a:stretch>
        </p:blipFill>
        <p:spPr>
          <a:xfrm>
            <a:off x="821632" y="5079024"/>
            <a:ext cx="10402258" cy="1518677"/>
          </a:xfrm>
          <a:prstGeom prst="rect">
            <a:avLst/>
          </a:prstGeom>
        </p:spPr>
      </p:pic>
    </p:spTree>
    <p:extLst>
      <p:ext uri="{BB962C8B-B14F-4D97-AF65-F5344CB8AC3E}">
        <p14:creationId xmlns:p14="http://schemas.microsoft.com/office/powerpoint/2010/main" val="219377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6BAF59-8DFE-40D5-B744-51FA6B93B037}"/>
              </a:ext>
            </a:extLst>
          </p:cNvPr>
          <p:cNvPicPr>
            <a:picLocks noChangeAspect="1"/>
          </p:cNvPicPr>
          <p:nvPr/>
        </p:nvPicPr>
        <p:blipFill>
          <a:blip r:embed="rId3"/>
          <a:stretch>
            <a:fillRect/>
          </a:stretch>
        </p:blipFill>
        <p:spPr>
          <a:xfrm>
            <a:off x="43336" y="397565"/>
            <a:ext cx="12092097" cy="6056244"/>
          </a:xfrm>
          <a:prstGeom prst="rect">
            <a:avLst/>
          </a:prstGeom>
        </p:spPr>
      </p:pic>
    </p:spTree>
    <p:extLst>
      <p:ext uri="{BB962C8B-B14F-4D97-AF65-F5344CB8AC3E}">
        <p14:creationId xmlns:p14="http://schemas.microsoft.com/office/powerpoint/2010/main" val="337258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F26698-09FC-4C7F-90F3-E532E81521DD}"/>
              </a:ext>
            </a:extLst>
          </p:cNvPr>
          <p:cNvPicPr>
            <a:picLocks noChangeAspect="1"/>
          </p:cNvPicPr>
          <p:nvPr/>
        </p:nvPicPr>
        <p:blipFill>
          <a:blip r:embed="rId3"/>
          <a:stretch>
            <a:fillRect/>
          </a:stretch>
        </p:blipFill>
        <p:spPr>
          <a:xfrm>
            <a:off x="799641" y="986578"/>
            <a:ext cx="10592718" cy="4884843"/>
          </a:xfrm>
          <a:prstGeom prst="rect">
            <a:avLst/>
          </a:prstGeom>
        </p:spPr>
      </p:pic>
    </p:spTree>
    <p:extLst>
      <p:ext uri="{BB962C8B-B14F-4D97-AF65-F5344CB8AC3E}">
        <p14:creationId xmlns:p14="http://schemas.microsoft.com/office/powerpoint/2010/main" val="31159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1797DB-CA20-4C4E-89B5-791F87ECCDD8}"/>
              </a:ext>
            </a:extLst>
          </p:cNvPr>
          <p:cNvPicPr>
            <a:picLocks noChangeAspect="1"/>
          </p:cNvPicPr>
          <p:nvPr/>
        </p:nvPicPr>
        <p:blipFill>
          <a:blip r:embed="rId3"/>
          <a:stretch>
            <a:fillRect/>
          </a:stretch>
        </p:blipFill>
        <p:spPr>
          <a:xfrm>
            <a:off x="1649344" y="590304"/>
            <a:ext cx="8893311" cy="5677392"/>
          </a:xfrm>
          <a:prstGeom prst="rect">
            <a:avLst/>
          </a:prstGeom>
        </p:spPr>
      </p:pic>
    </p:spTree>
    <p:extLst>
      <p:ext uri="{BB962C8B-B14F-4D97-AF65-F5344CB8AC3E}">
        <p14:creationId xmlns:p14="http://schemas.microsoft.com/office/powerpoint/2010/main" val="283388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A049B7-30F0-408E-9DF3-D2C0E64E360E}"/>
              </a:ext>
            </a:extLst>
          </p:cNvPr>
          <p:cNvPicPr>
            <a:picLocks noChangeAspect="1"/>
          </p:cNvPicPr>
          <p:nvPr/>
        </p:nvPicPr>
        <p:blipFill>
          <a:blip r:embed="rId3"/>
          <a:stretch>
            <a:fillRect/>
          </a:stretch>
        </p:blipFill>
        <p:spPr>
          <a:xfrm>
            <a:off x="556591" y="411518"/>
            <a:ext cx="11092070" cy="6027761"/>
          </a:xfrm>
          <a:prstGeom prst="rect">
            <a:avLst/>
          </a:prstGeom>
        </p:spPr>
      </p:pic>
    </p:spTree>
    <p:extLst>
      <p:ext uri="{BB962C8B-B14F-4D97-AF65-F5344CB8AC3E}">
        <p14:creationId xmlns:p14="http://schemas.microsoft.com/office/powerpoint/2010/main" val="334156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D554EC-CA34-4BFA-810F-492A70F5C2B9}"/>
              </a:ext>
            </a:extLst>
          </p:cNvPr>
          <p:cNvPicPr>
            <a:picLocks noChangeAspect="1"/>
          </p:cNvPicPr>
          <p:nvPr/>
        </p:nvPicPr>
        <p:blipFill>
          <a:blip r:embed="rId3"/>
          <a:stretch>
            <a:fillRect/>
          </a:stretch>
        </p:blipFill>
        <p:spPr>
          <a:xfrm>
            <a:off x="685331" y="777010"/>
            <a:ext cx="10821338" cy="5303980"/>
          </a:xfrm>
          <a:prstGeom prst="rect">
            <a:avLst/>
          </a:prstGeom>
        </p:spPr>
      </p:pic>
    </p:spTree>
    <p:extLst>
      <p:ext uri="{BB962C8B-B14F-4D97-AF65-F5344CB8AC3E}">
        <p14:creationId xmlns:p14="http://schemas.microsoft.com/office/powerpoint/2010/main" val="43850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DE5763-32D7-4A1E-B28A-A28E6CA28D28}"/>
              </a:ext>
            </a:extLst>
          </p:cNvPr>
          <p:cNvPicPr>
            <a:picLocks noChangeAspect="1"/>
          </p:cNvPicPr>
          <p:nvPr/>
        </p:nvPicPr>
        <p:blipFill>
          <a:blip r:embed="rId3"/>
          <a:stretch>
            <a:fillRect/>
          </a:stretch>
        </p:blipFill>
        <p:spPr>
          <a:xfrm>
            <a:off x="505867" y="781879"/>
            <a:ext cx="11543545" cy="5221358"/>
          </a:xfrm>
          <a:prstGeom prst="rect">
            <a:avLst/>
          </a:prstGeom>
        </p:spPr>
      </p:pic>
    </p:spTree>
    <p:extLst>
      <p:ext uri="{BB962C8B-B14F-4D97-AF65-F5344CB8AC3E}">
        <p14:creationId xmlns:p14="http://schemas.microsoft.com/office/powerpoint/2010/main" val="101522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449245-F1DA-4726-BE40-040A1C30552C}"/>
              </a:ext>
            </a:extLst>
          </p:cNvPr>
          <p:cNvPicPr>
            <a:picLocks noChangeAspect="1"/>
          </p:cNvPicPr>
          <p:nvPr/>
        </p:nvPicPr>
        <p:blipFill>
          <a:blip r:embed="rId3"/>
          <a:stretch>
            <a:fillRect/>
          </a:stretch>
        </p:blipFill>
        <p:spPr>
          <a:xfrm>
            <a:off x="540538" y="1058974"/>
            <a:ext cx="11110923" cy="4740051"/>
          </a:xfrm>
          <a:prstGeom prst="rect">
            <a:avLst/>
          </a:prstGeom>
        </p:spPr>
      </p:pic>
    </p:spTree>
    <p:extLst>
      <p:ext uri="{BB962C8B-B14F-4D97-AF65-F5344CB8AC3E}">
        <p14:creationId xmlns:p14="http://schemas.microsoft.com/office/powerpoint/2010/main" val="4101642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411</Words>
  <Application>Microsoft Office PowerPoint</Application>
  <PresentationFormat>Widescreen</PresentationFormat>
  <Paragraphs>32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BANDA Ranjit K</dc:creator>
  <cp:lastModifiedBy>BANDA Ranjit K</cp:lastModifiedBy>
  <cp:revision>72</cp:revision>
  <dcterms:created xsi:type="dcterms:W3CDTF">2021-01-28T05:52:58Z</dcterms:created>
  <dcterms:modified xsi:type="dcterms:W3CDTF">2021-02-07T06:00:12Z</dcterms:modified>
</cp:coreProperties>
</file>