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0"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68342" autoAdjust="0"/>
  </p:normalViewPr>
  <p:slideViewPr>
    <p:cSldViewPr snapToGrid="0">
      <p:cViewPr varScale="1">
        <p:scale>
          <a:sx n="58" d="100"/>
          <a:sy n="58" d="100"/>
        </p:scale>
        <p:origin x="16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A6707-0420-4923-8347-096A7F7EA683}" type="datetimeFigureOut">
              <a:rPr lang="en-IN" smtClean="0"/>
              <a:t>07-02-2021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593D2-72D5-4CF2-A8CC-B00F81EF5E34}" type="slidenum">
              <a:rPr lang="en-IN" smtClean="0"/>
              <a:t>‹#›</a:t>
            </a:fld>
            <a:endParaRPr lang="en-IN"/>
          </a:p>
        </p:txBody>
      </p:sp>
    </p:spTree>
    <p:extLst>
      <p:ext uri="{BB962C8B-B14F-4D97-AF65-F5344CB8AC3E}">
        <p14:creationId xmlns:p14="http://schemas.microsoft.com/office/powerpoint/2010/main" val="145350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3593D2-72D5-4CF2-A8CC-B00F81EF5E34}" type="slidenum">
              <a:rPr lang="en-IN" smtClean="0"/>
              <a:t>1</a:t>
            </a:fld>
            <a:endParaRPr lang="en-IN"/>
          </a:p>
        </p:txBody>
      </p:sp>
    </p:spTree>
    <p:extLst>
      <p:ext uri="{BB962C8B-B14F-4D97-AF65-F5344CB8AC3E}">
        <p14:creationId xmlns:p14="http://schemas.microsoft.com/office/powerpoint/2010/main" val="197590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10</a:t>
            </a:fld>
            <a:endParaRPr lang="en-IN"/>
          </a:p>
        </p:txBody>
      </p:sp>
    </p:spTree>
    <p:extLst>
      <p:ext uri="{BB962C8B-B14F-4D97-AF65-F5344CB8AC3E}">
        <p14:creationId xmlns:p14="http://schemas.microsoft.com/office/powerpoint/2010/main" val="303839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11</a:t>
            </a:fld>
            <a:endParaRPr lang="en-IN"/>
          </a:p>
        </p:txBody>
      </p:sp>
    </p:spTree>
    <p:extLst>
      <p:ext uri="{BB962C8B-B14F-4D97-AF65-F5344CB8AC3E}">
        <p14:creationId xmlns:p14="http://schemas.microsoft.com/office/powerpoint/2010/main" val="3487452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A class is a construct that allows us to create a TYPE with properties that define the data elements and with methods that define the functionality.</a:t>
            </a:r>
          </a:p>
        </p:txBody>
      </p:sp>
      <p:sp>
        <p:nvSpPr>
          <p:cNvPr id="4" name="Slide Number Placeholder 3"/>
          <p:cNvSpPr>
            <a:spLocks noGrp="1"/>
          </p:cNvSpPr>
          <p:nvPr>
            <p:ph type="sldNum" sz="quarter" idx="5"/>
          </p:nvPr>
        </p:nvSpPr>
        <p:spPr/>
        <p:txBody>
          <a:bodyPr/>
          <a:lstStyle/>
          <a:p>
            <a:fld id="{113593D2-72D5-4CF2-A8CC-B00F81EF5E34}" type="slidenum">
              <a:rPr lang="en-IN" smtClean="0"/>
              <a:t>12</a:t>
            </a:fld>
            <a:endParaRPr lang="en-IN"/>
          </a:p>
        </p:txBody>
      </p:sp>
    </p:spTree>
    <p:extLst>
      <p:ext uri="{BB962C8B-B14F-4D97-AF65-F5344CB8AC3E}">
        <p14:creationId xmlns:p14="http://schemas.microsoft.com/office/powerpoint/2010/main" val="875900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13</a:t>
            </a:fld>
            <a:endParaRPr lang="en-IN"/>
          </a:p>
        </p:txBody>
      </p:sp>
    </p:spTree>
    <p:extLst>
      <p:ext uri="{BB962C8B-B14F-4D97-AF65-F5344CB8AC3E}">
        <p14:creationId xmlns:p14="http://schemas.microsoft.com/office/powerpoint/2010/main" val="2391492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A class becomes an Angular component when we give it component metadata. Angular needs that metadata to understand how to instantiate the component, construct the view, and interact with the component. We define a component's metadata with the Angular component function. In TypeScript we attach that function to the class as a decorator. </a:t>
            </a:r>
          </a:p>
          <a:p>
            <a:pPr marL="171450" lvl="0" indent="-171450">
              <a:buFontTx/>
              <a:buChar char="-"/>
            </a:pPr>
            <a:endParaRPr lang="en-IN" b="0" dirty="0"/>
          </a:p>
          <a:p>
            <a:pPr marL="171450" lvl="0" indent="-171450">
              <a:buFontTx/>
              <a:buChar char="-"/>
            </a:pPr>
            <a:endParaRPr lang="en-IN" b="0" dirty="0"/>
          </a:p>
          <a:p>
            <a:pPr marL="171450" lvl="0" indent="-171450">
              <a:buFontTx/>
              <a:buChar char="-"/>
            </a:pPr>
            <a:r>
              <a:rPr lang="en-IN" b="0" dirty="0"/>
              <a:t>A decorator is a function that adds metadata to a class, its members, or its method arguments. </a:t>
            </a:r>
          </a:p>
          <a:p>
            <a:pPr marL="171450" lvl="0" indent="-171450">
              <a:buFontTx/>
              <a:buChar char="-"/>
            </a:pPr>
            <a:endParaRPr lang="en-IN" b="0" dirty="0"/>
          </a:p>
          <a:p>
            <a:pPr marL="171450" lvl="0" indent="-171450">
              <a:buFontTx/>
              <a:buChar char="-"/>
            </a:pPr>
            <a:endParaRPr lang="en-IN" b="0" dirty="0"/>
          </a:p>
          <a:p>
            <a:pPr marL="171450" lvl="0" indent="-171450">
              <a:buFontTx/>
              <a:buChar char="-"/>
            </a:pPr>
            <a:r>
              <a:rPr lang="en-IN" b="0" dirty="0"/>
              <a:t>A decorator is a JavaScript language feature that is implemented in TypeScript. The scope of the decorator is limited to the feature that it decorates.</a:t>
            </a:r>
          </a:p>
          <a:p>
            <a:pPr marL="171450" lvl="0" indent="-171450">
              <a:buFontTx/>
              <a:buChar char="-"/>
            </a:pPr>
            <a:endParaRPr lang="en-IN" b="0" dirty="0"/>
          </a:p>
          <a:p>
            <a:pPr marL="171450" lvl="0" indent="-171450">
              <a:buFontTx/>
              <a:buChar char="-"/>
            </a:pPr>
            <a:r>
              <a:rPr lang="en-IN" b="0" dirty="0"/>
              <a:t>We apply a decorator by positioning it immediately in front of the feature we are decorating.</a:t>
            </a:r>
          </a:p>
          <a:p>
            <a:pPr marL="171450" lvl="0" indent="-171450">
              <a:buFontTx/>
              <a:buChar char="-"/>
            </a:pPr>
            <a:endParaRPr lang="en-IN" b="0" dirty="0"/>
          </a:p>
          <a:p>
            <a:pPr marL="171450" lvl="0" indent="-171450">
              <a:buFontTx/>
              <a:buChar char="-"/>
            </a:pPr>
            <a:r>
              <a:rPr lang="en-IN" b="0" dirty="0"/>
              <a:t>This syntax is similar to attributes used in other programming languages. </a:t>
            </a:r>
          </a:p>
          <a:p>
            <a:pPr marL="171450" lvl="0" indent="-171450">
              <a:buFontTx/>
              <a:buChar char="-"/>
            </a:pPr>
            <a:endParaRPr lang="en-IN" b="0" dirty="0"/>
          </a:p>
          <a:p>
            <a:pPr marL="171450" lvl="0" indent="-171450">
              <a:buFontTx/>
              <a:buChar char="-"/>
            </a:pPr>
            <a:r>
              <a:rPr lang="en-IN" b="0" dirty="0"/>
              <a:t>Since the decorator is a function, we always add parentheses. We pass an object to the component function as indicated with the curly braces. The object we pass in has many properties.</a:t>
            </a:r>
          </a:p>
        </p:txBody>
      </p:sp>
      <p:sp>
        <p:nvSpPr>
          <p:cNvPr id="4" name="Slide Number Placeholder 3"/>
          <p:cNvSpPr>
            <a:spLocks noGrp="1"/>
          </p:cNvSpPr>
          <p:nvPr>
            <p:ph type="sldNum" sz="quarter" idx="5"/>
          </p:nvPr>
        </p:nvSpPr>
        <p:spPr/>
        <p:txBody>
          <a:bodyPr/>
          <a:lstStyle/>
          <a:p>
            <a:fld id="{113593D2-72D5-4CF2-A8CC-B00F81EF5E34}" type="slidenum">
              <a:rPr lang="en-IN" smtClean="0"/>
              <a:t>14</a:t>
            </a:fld>
            <a:endParaRPr lang="en-IN"/>
          </a:p>
        </p:txBody>
      </p:sp>
    </p:spTree>
    <p:extLst>
      <p:ext uri="{BB962C8B-B14F-4D97-AF65-F5344CB8AC3E}">
        <p14:creationId xmlns:p14="http://schemas.microsoft.com/office/powerpoint/2010/main" val="852351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A directive is simply a custom HTML tag.</a:t>
            </a:r>
          </a:p>
          <a:p>
            <a:pPr marL="0" lvl="0" indent="0">
              <a:buFontTx/>
              <a:buNone/>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15</a:t>
            </a:fld>
            <a:endParaRPr lang="en-IN"/>
          </a:p>
        </p:txBody>
      </p:sp>
    </p:spTree>
    <p:extLst>
      <p:ext uri="{BB962C8B-B14F-4D97-AF65-F5344CB8AC3E}">
        <p14:creationId xmlns:p14="http://schemas.microsoft.com/office/powerpoint/2010/main" val="627507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We need to tell Angular to load our root component through a process that is called Bootstrapping. We first set up the index.html file to host our application. Then we define our root Angular module to Bootstrap our root component.</a:t>
            </a:r>
          </a:p>
          <a:p>
            <a:pPr marL="171450" lvl="0" indent="-171450">
              <a:buFontTx/>
              <a:buChar char="-"/>
            </a:pPr>
            <a:endParaRPr lang="en-IN" b="0" dirty="0"/>
          </a:p>
          <a:p>
            <a:pPr marL="171450" lvl="0" indent="-171450">
              <a:buFontTx/>
              <a:buChar char="-"/>
            </a:pPr>
            <a:r>
              <a:rPr lang="en-IN" b="0" dirty="0"/>
              <a:t>This index.html file is often the one true web page of the application. Hence an application is often called a single-page application or SPA, but don't worry. It will look to the user like we have lots of pages as we saw in the demo at the beginning of this course. What we do is insert bits of HTML into the one HTML page defined in index.html.</a:t>
            </a:r>
          </a:p>
        </p:txBody>
      </p:sp>
      <p:sp>
        <p:nvSpPr>
          <p:cNvPr id="4" name="Slide Number Placeholder 3"/>
          <p:cNvSpPr>
            <a:spLocks noGrp="1"/>
          </p:cNvSpPr>
          <p:nvPr>
            <p:ph type="sldNum" sz="quarter" idx="5"/>
          </p:nvPr>
        </p:nvSpPr>
        <p:spPr/>
        <p:txBody>
          <a:bodyPr/>
          <a:lstStyle/>
          <a:p>
            <a:fld id="{113593D2-72D5-4CF2-A8CC-B00F81EF5E34}" type="slidenum">
              <a:rPr lang="en-IN" smtClean="0"/>
              <a:t>16</a:t>
            </a:fld>
            <a:endParaRPr lang="en-IN"/>
          </a:p>
        </p:txBody>
      </p:sp>
    </p:spTree>
    <p:extLst>
      <p:ext uri="{BB962C8B-B14F-4D97-AF65-F5344CB8AC3E}">
        <p14:creationId xmlns:p14="http://schemas.microsoft.com/office/powerpoint/2010/main" val="1006928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17</a:t>
            </a:fld>
            <a:endParaRPr lang="en-IN"/>
          </a:p>
        </p:txBody>
      </p:sp>
    </p:spTree>
    <p:extLst>
      <p:ext uri="{BB962C8B-B14F-4D97-AF65-F5344CB8AC3E}">
        <p14:creationId xmlns:p14="http://schemas.microsoft.com/office/powerpoint/2010/main" val="2479773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template resolution environment. What does that mean? When the Angular compiler sees a directive in a template, it looks to the Angular module for the definition so we declare the </a:t>
            </a:r>
            <a:r>
              <a:rPr lang="en-IN" b="0" dirty="0" err="1"/>
              <a:t>AppComponent</a:t>
            </a:r>
            <a:r>
              <a:rPr lang="en-IN" b="0" dirty="0"/>
              <a:t> in an Angular module so the compiler can find it.</a:t>
            </a:r>
          </a:p>
          <a:p>
            <a:pPr marL="171450" lvl="0" indent="-171450">
              <a:buFontTx/>
              <a:buChar char="-"/>
            </a:pPr>
            <a:endParaRPr lang="en-IN" b="0" dirty="0"/>
          </a:p>
          <a:p>
            <a:pPr marL="171450" lvl="0" indent="-171450">
              <a:buFontTx/>
              <a:buChar char="-"/>
            </a:pPr>
            <a:r>
              <a:rPr lang="en-IN" b="0" dirty="0"/>
              <a:t>We also use the module to Bootstrap our </a:t>
            </a:r>
            <a:r>
              <a:rPr lang="en-IN" b="0" dirty="0" err="1"/>
              <a:t>startup</a:t>
            </a:r>
            <a:r>
              <a:rPr lang="en-IN" b="0" dirty="0"/>
              <a:t> component, which is our </a:t>
            </a:r>
            <a:r>
              <a:rPr lang="en-IN" b="0" dirty="0" err="1"/>
              <a:t>AppComponent</a:t>
            </a:r>
            <a:r>
              <a:rPr lang="en-IN" b="0" dirty="0"/>
              <a:t> and we want our application to work correctly in the browser so we add </a:t>
            </a:r>
            <a:r>
              <a:rPr lang="en-IN" b="0" dirty="0" err="1"/>
              <a:t>Angular's</a:t>
            </a:r>
            <a:r>
              <a:rPr lang="en-IN" b="0" dirty="0"/>
              <a:t> browser module to our Angular module's imports.</a:t>
            </a:r>
          </a:p>
        </p:txBody>
      </p:sp>
      <p:sp>
        <p:nvSpPr>
          <p:cNvPr id="4" name="Slide Number Placeholder 3"/>
          <p:cNvSpPr>
            <a:spLocks noGrp="1"/>
          </p:cNvSpPr>
          <p:nvPr>
            <p:ph type="sldNum" sz="quarter" idx="5"/>
          </p:nvPr>
        </p:nvSpPr>
        <p:spPr/>
        <p:txBody>
          <a:bodyPr/>
          <a:lstStyle/>
          <a:p>
            <a:fld id="{113593D2-72D5-4CF2-A8CC-B00F81EF5E34}" type="slidenum">
              <a:rPr lang="en-IN" smtClean="0"/>
              <a:t>18</a:t>
            </a:fld>
            <a:endParaRPr lang="en-IN"/>
          </a:p>
        </p:txBody>
      </p:sp>
    </p:spTree>
    <p:extLst>
      <p:ext uri="{BB962C8B-B14F-4D97-AF65-F5344CB8AC3E}">
        <p14:creationId xmlns:p14="http://schemas.microsoft.com/office/powerpoint/2010/main" val="74108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For the </a:t>
            </a:r>
            <a:r>
              <a:rPr lang="en-IN" b="0" dirty="0" err="1"/>
              <a:t>NgModule</a:t>
            </a:r>
            <a:r>
              <a:rPr lang="en-IN" b="0" dirty="0"/>
              <a:t> decorator, the properties are arrays. In the declarations array we define which of our components belong to this module. </a:t>
            </a:r>
          </a:p>
          <a:p>
            <a:pPr marL="171450" lvl="0" indent="-171450">
              <a:buFontTx/>
              <a:buChar char="-"/>
            </a:pPr>
            <a:endParaRPr lang="en-IN" b="0" dirty="0"/>
          </a:p>
          <a:p>
            <a:pPr marL="171450" lvl="0" indent="-171450">
              <a:buFontTx/>
              <a:buChar char="-"/>
            </a:pPr>
            <a:r>
              <a:rPr lang="en-IN" b="0" dirty="0"/>
              <a:t>By convention, our root application component, </a:t>
            </a:r>
            <a:r>
              <a:rPr lang="en-IN" b="0" dirty="0" err="1"/>
              <a:t>AppComponent</a:t>
            </a:r>
            <a:r>
              <a:rPr lang="en-IN" b="0" dirty="0"/>
              <a:t>, belongs to the application's root Angular module, </a:t>
            </a:r>
            <a:r>
              <a:rPr lang="en-IN" b="0" dirty="0" err="1"/>
              <a:t>AppModule</a:t>
            </a:r>
            <a:r>
              <a:rPr lang="en-IN" b="0" dirty="0"/>
              <a:t>, so we declare it here. We can add other components here as well.</a:t>
            </a:r>
          </a:p>
          <a:p>
            <a:pPr marL="171450" lvl="0" indent="-171450">
              <a:buFontTx/>
              <a:buChar char="-"/>
            </a:pPr>
            <a:endParaRPr lang="en-IN" b="0" dirty="0"/>
          </a:p>
          <a:p>
            <a:pPr marL="171450" lvl="0" indent="-171450">
              <a:buFontTx/>
              <a:buChar char="-"/>
            </a:pPr>
            <a:r>
              <a:rPr lang="en-IN" b="0" dirty="0"/>
              <a:t>In the imports array we define the external modules that we want to have available to all of the components that belong to this Angular module. External modules could be modules provided by Angular, a third party, or our own Angular modules. Here we import browser module, which every browser application must import. Browser module register is important to application service providers such as error handling.</a:t>
            </a:r>
          </a:p>
          <a:p>
            <a:pPr marL="171450" lvl="0" indent="-171450">
              <a:buFontTx/>
              <a:buChar char="-"/>
            </a:pPr>
            <a:endParaRPr lang="en-IN" b="0" dirty="0"/>
          </a:p>
          <a:p>
            <a:pPr marL="171450" lvl="0" indent="-171450">
              <a:buFontTx/>
              <a:buChar char="-"/>
            </a:pPr>
            <a:endParaRPr lang="en-IN" b="0" dirty="0"/>
          </a:p>
          <a:p>
            <a:pPr marL="171450" lvl="0" indent="-171450">
              <a:buFontTx/>
              <a:buChar char="-"/>
            </a:pPr>
            <a:r>
              <a:rPr lang="en-IN" b="0" dirty="0"/>
              <a:t>The Bootstrap array defines the </a:t>
            </a:r>
            <a:r>
              <a:rPr lang="en-IN" b="0" dirty="0" err="1"/>
              <a:t>startup</a:t>
            </a:r>
            <a:r>
              <a:rPr lang="en-IN" b="0" dirty="0"/>
              <a:t> component of the application, which is our </a:t>
            </a:r>
            <a:r>
              <a:rPr lang="en-IN" b="0" dirty="0" err="1"/>
              <a:t>AppComponent</a:t>
            </a:r>
            <a:r>
              <a:rPr lang="en-IN" b="0" dirty="0"/>
              <a:t>. The </a:t>
            </a:r>
            <a:r>
              <a:rPr lang="en-IN" b="0" dirty="0" err="1"/>
              <a:t>startup</a:t>
            </a:r>
            <a:r>
              <a:rPr lang="en-IN" b="0" dirty="0"/>
              <a:t> component should contain the selector we use in the index.html file, which in this case it does.</a:t>
            </a:r>
          </a:p>
          <a:p>
            <a:pPr marL="171450" lvl="0" indent="-171450">
              <a:buFontTx/>
              <a:buChar char="-"/>
            </a:pPr>
            <a:endParaRPr lang="en-IN" b="0" dirty="0"/>
          </a:p>
          <a:p>
            <a:pPr marL="171450" lvl="0" indent="-171450">
              <a:buFontTx/>
              <a:buChar char="-"/>
            </a:pPr>
            <a:endParaRPr lang="en-IN" b="0" dirty="0"/>
          </a:p>
          <a:p>
            <a:pPr marL="171450" lvl="0" indent="-171450">
              <a:buFontTx/>
              <a:buChar char="-"/>
            </a:pPr>
            <a:endParaRPr lang="en-IN" b="0" dirty="0"/>
          </a:p>
          <a:p>
            <a:pPr marL="171450" lvl="0" indent="-171450">
              <a:buFontTx/>
              <a:buChar char="-"/>
            </a:pPr>
            <a:r>
              <a:rPr lang="en-IN" b="0" dirty="0"/>
              <a:t>In any BROWSER, if you look at DEVELOPER TOOLS.  Say in CHROME browser, Use the elements tab or DOM explorer to view the HTML displayed in the page. </a:t>
            </a:r>
          </a:p>
          <a:p>
            <a:pPr marL="171450" lvl="0" indent="-171450">
              <a:buFontTx/>
              <a:buChar char="-"/>
            </a:pPr>
            <a:r>
              <a:rPr lang="en-IN" b="0" dirty="0"/>
              <a:t>This is a depiction of the DOM or document object model. The document object model is a document model loaded into the browser and represents our HTML as a node tree where each node is a part of our HTML.</a:t>
            </a:r>
          </a:p>
        </p:txBody>
      </p:sp>
      <p:sp>
        <p:nvSpPr>
          <p:cNvPr id="4" name="Slide Number Placeholder 3"/>
          <p:cNvSpPr>
            <a:spLocks noGrp="1"/>
          </p:cNvSpPr>
          <p:nvPr>
            <p:ph type="sldNum" sz="quarter" idx="5"/>
          </p:nvPr>
        </p:nvSpPr>
        <p:spPr/>
        <p:txBody>
          <a:bodyPr/>
          <a:lstStyle/>
          <a:p>
            <a:fld id="{113593D2-72D5-4CF2-A8CC-B00F81EF5E34}" type="slidenum">
              <a:rPr lang="en-IN" smtClean="0"/>
              <a:t>19</a:t>
            </a:fld>
            <a:endParaRPr lang="en-IN"/>
          </a:p>
        </p:txBody>
      </p:sp>
    </p:spTree>
    <p:extLst>
      <p:ext uri="{BB962C8B-B14F-4D97-AF65-F5344CB8AC3E}">
        <p14:creationId xmlns:p14="http://schemas.microsoft.com/office/powerpoint/2010/main" val="31347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3593D2-72D5-4CF2-A8CC-B00F81EF5E34}" type="slidenum">
              <a:rPr lang="en-IN" smtClean="0"/>
              <a:t>2</a:t>
            </a:fld>
            <a:endParaRPr lang="en-IN"/>
          </a:p>
        </p:txBody>
      </p:sp>
    </p:spTree>
    <p:extLst>
      <p:ext uri="{BB962C8B-B14F-4D97-AF65-F5344CB8AC3E}">
        <p14:creationId xmlns:p14="http://schemas.microsoft.com/office/powerpoint/2010/main" val="346871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20</a:t>
            </a:fld>
            <a:endParaRPr lang="en-IN"/>
          </a:p>
        </p:txBody>
      </p:sp>
    </p:spTree>
    <p:extLst>
      <p:ext uri="{BB962C8B-B14F-4D97-AF65-F5344CB8AC3E}">
        <p14:creationId xmlns:p14="http://schemas.microsoft.com/office/powerpoint/2010/main" val="1139739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Web applications are all about the user interface and Angular makes it easier to build rich and powerful user interfaces. Angular gives us data binding so we can easily display information and respond to user actions. With Angular directives we add logic to our HTML such as if statements and for loops and with Angular components, we build nested user interface fragments such as an image rotator or rating stars. </a:t>
            </a:r>
          </a:p>
          <a:p>
            <a:pPr marL="171450" lvl="0" indent="-171450">
              <a:buFontTx/>
              <a:buChar char="-"/>
            </a:pPr>
            <a:endParaRPr lang="en-IN" b="0" dirty="0"/>
          </a:p>
          <a:p>
            <a:pPr marL="171450" lvl="0" indent="-171450">
              <a:buFontTx/>
              <a:buChar char="-"/>
            </a:pPr>
            <a:r>
              <a:rPr lang="en-IN" b="0" dirty="0"/>
              <a:t>To know more about the bootstrap check below</a:t>
            </a:r>
          </a:p>
          <a:p>
            <a:pPr marL="171450" lvl="0" indent="-171450">
              <a:buFontTx/>
              <a:buChar char="-"/>
            </a:pPr>
            <a:r>
              <a:rPr lang="en-IN" b="0" dirty="0"/>
              <a:t>http://getbootstrap.com/</a:t>
            </a:r>
          </a:p>
        </p:txBody>
      </p:sp>
      <p:sp>
        <p:nvSpPr>
          <p:cNvPr id="4" name="Slide Number Placeholder 3"/>
          <p:cNvSpPr>
            <a:spLocks noGrp="1"/>
          </p:cNvSpPr>
          <p:nvPr>
            <p:ph type="sldNum" sz="quarter" idx="5"/>
          </p:nvPr>
        </p:nvSpPr>
        <p:spPr/>
        <p:txBody>
          <a:bodyPr/>
          <a:lstStyle/>
          <a:p>
            <a:fld id="{113593D2-72D5-4CF2-A8CC-B00F81EF5E34}" type="slidenum">
              <a:rPr lang="en-IN" smtClean="0"/>
              <a:t>21</a:t>
            </a:fld>
            <a:endParaRPr lang="en-IN"/>
          </a:p>
        </p:txBody>
      </p:sp>
    </p:spTree>
    <p:extLst>
      <p:ext uri="{BB962C8B-B14F-4D97-AF65-F5344CB8AC3E}">
        <p14:creationId xmlns:p14="http://schemas.microsoft.com/office/powerpoint/2010/main" val="3004977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When a new HTML tag is being processed,   Angular looks for a component that has a selector with this name. We could have hundreds of components in our application. How does our application know where to look for this selector? The application looks to the Angular module that owns this component defined all of the directives that are visible to this component. </a:t>
            </a:r>
          </a:p>
          <a:p>
            <a:pPr marL="171450" lvl="0" indent="-171450">
              <a:buFontTx/>
              <a:buChar char="-"/>
            </a:pPr>
            <a:r>
              <a:rPr lang="en-IN" b="0" dirty="0"/>
              <a:t>So when a component contains a directive, Angular looks to the component's module to determine which directives are visible to that component.</a:t>
            </a:r>
          </a:p>
          <a:p>
            <a:pPr marL="171450" lvl="0" indent="-171450">
              <a:buFontTx/>
              <a:buChar char="-"/>
            </a:pPr>
            <a:r>
              <a:rPr lang="en-IN" b="0" dirty="0"/>
              <a:t> We need to ensure that the directive is visible to any component that uses it.</a:t>
            </a:r>
          </a:p>
          <a:p>
            <a:pPr marL="171450" lvl="0" indent="-171450">
              <a:buFontTx/>
              <a:buChar char="-"/>
            </a:pPr>
            <a:endParaRPr lang="en-IN" b="0" dirty="0"/>
          </a:p>
          <a:p>
            <a:pPr marL="171450" lvl="0" indent="-171450">
              <a:buFontTx/>
              <a:buChar char="-"/>
            </a:pPr>
            <a:r>
              <a:rPr lang="en-IN" b="0" dirty="0"/>
              <a:t>INTERPOLATION is one way binding</a:t>
            </a:r>
          </a:p>
        </p:txBody>
      </p:sp>
      <p:sp>
        <p:nvSpPr>
          <p:cNvPr id="4" name="Slide Number Placeholder 3"/>
          <p:cNvSpPr>
            <a:spLocks noGrp="1"/>
          </p:cNvSpPr>
          <p:nvPr>
            <p:ph type="sldNum" sz="quarter" idx="5"/>
          </p:nvPr>
        </p:nvSpPr>
        <p:spPr/>
        <p:txBody>
          <a:bodyPr/>
          <a:lstStyle/>
          <a:p>
            <a:fld id="{113593D2-72D5-4CF2-A8CC-B00F81EF5E34}" type="slidenum">
              <a:rPr lang="en-IN" smtClean="0"/>
              <a:t>22</a:t>
            </a:fld>
            <a:endParaRPr lang="en-IN"/>
          </a:p>
        </p:txBody>
      </p:sp>
    </p:spTree>
    <p:extLst>
      <p:ext uri="{BB962C8B-B14F-4D97-AF65-F5344CB8AC3E}">
        <p14:creationId xmlns:p14="http://schemas.microsoft.com/office/powerpoint/2010/main" val="1645642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Expression between the 2 flower braces is called as TEMPLATE EXPRESSION</a:t>
            </a:r>
          </a:p>
        </p:txBody>
      </p:sp>
      <p:sp>
        <p:nvSpPr>
          <p:cNvPr id="4" name="Slide Number Placeholder 3"/>
          <p:cNvSpPr>
            <a:spLocks noGrp="1"/>
          </p:cNvSpPr>
          <p:nvPr>
            <p:ph type="sldNum" sz="quarter" idx="5"/>
          </p:nvPr>
        </p:nvSpPr>
        <p:spPr/>
        <p:txBody>
          <a:bodyPr/>
          <a:lstStyle/>
          <a:p>
            <a:fld id="{113593D2-72D5-4CF2-A8CC-B00F81EF5E34}" type="slidenum">
              <a:rPr lang="en-IN" smtClean="0"/>
              <a:t>23</a:t>
            </a:fld>
            <a:endParaRPr lang="en-IN"/>
          </a:p>
        </p:txBody>
      </p:sp>
    </p:spTree>
    <p:extLst>
      <p:ext uri="{BB962C8B-B14F-4D97-AF65-F5344CB8AC3E}">
        <p14:creationId xmlns:p14="http://schemas.microsoft.com/office/powerpoint/2010/main" val="157994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24</a:t>
            </a:fld>
            <a:endParaRPr lang="en-IN"/>
          </a:p>
        </p:txBody>
      </p:sp>
    </p:spTree>
    <p:extLst>
      <p:ext uri="{BB962C8B-B14F-4D97-AF65-F5344CB8AC3E}">
        <p14:creationId xmlns:p14="http://schemas.microsoft.com/office/powerpoint/2010/main" val="1791829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25</a:t>
            </a:fld>
            <a:endParaRPr lang="en-IN"/>
          </a:p>
        </p:txBody>
      </p:sp>
    </p:spTree>
    <p:extLst>
      <p:ext uri="{BB962C8B-B14F-4D97-AF65-F5344CB8AC3E}">
        <p14:creationId xmlns:p14="http://schemas.microsoft.com/office/powerpoint/2010/main" val="3607816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26</a:t>
            </a:fld>
            <a:endParaRPr lang="en-IN"/>
          </a:p>
        </p:txBody>
      </p:sp>
    </p:spTree>
    <p:extLst>
      <p:ext uri="{BB962C8B-B14F-4D97-AF65-F5344CB8AC3E}">
        <p14:creationId xmlns:p14="http://schemas.microsoft.com/office/powerpoint/2010/main" val="1046770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27</a:t>
            </a:fld>
            <a:endParaRPr lang="en-IN"/>
          </a:p>
        </p:txBody>
      </p:sp>
    </p:spTree>
    <p:extLst>
      <p:ext uri="{BB962C8B-B14F-4D97-AF65-F5344CB8AC3E}">
        <p14:creationId xmlns:p14="http://schemas.microsoft.com/office/powerpoint/2010/main" val="2044431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28</a:t>
            </a:fld>
            <a:endParaRPr lang="en-IN"/>
          </a:p>
        </p:txBody>
      </p:sp>
    </p:spTree>
    <p:extLst>
      <p:ext uri="{BB962C8B-B14F-4D97-AF65-F5344CB8AC3E}">
        <p14:creationId xmlns:p14="http://schemas.microsoft.com/office/powerpoint/2010/main" val="92873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FOR EASY REMEMBERENCE</a:t>
            </a:r>
          </a:p>
          <a:p>
            <a:pPr marL="171450" lvl="0" indent="-171450">
              <a:buFontTx/>
              <a:buChar char="-"/>
            </a:pPr>
            <a:endParaRPr lang="en-IN" b="0" dirty="0"/>
          </a:p>
          <a:p>
            <a:pPr marL="171450" lvl="0" indent="-171450">
              <a:buFontTx/>
              <a:buChar char="-"/>
            </a:pPr>
            <a:endParaRPr lang="en-IN" b="0" dirty="0"/>
          </a:p>
          <a:p>
            <a:pPr marL="171450" lvl="0" indent="-171450">
              <a:buFontTx/>
              <a:buChar char="-"/>
            </a:pPr>
            <a:r>
              <a:rPr lang="en-IN" b="0" dirty="0"/>
              <a:t>IN ====   Iterating the INDEX</a:t>
            </a:r>
          </a:p>
        </p:txBody>
      </p:sp>
      <p:sp>
        <p:nvSpPr>
          <p:cNvPr id="4" name="Slide Number Placeholder 3"/>
          <p:cNvSpPr>
            <a:spLocks noGrp="1"/>
          </p:cNvSpPr>
          <p:nvPr>
            <p:ph type="sldNum" sz="quarter" idx="5"/>
          </p:nvPr>
        </p:nvSpPr>
        <p:spPr/>
        <p:txBody>
          <a:bodyPr/>
          <a:lstStyle/>
          <a:p>
            <a:fld id="{113593D2-72D5-4CF2-A8CC-B00F81EF5E34}" type="slidenum">
              <a:rPr lang="en-IN" smtClean="0"/>
              <a:t>29</a:t>
            </a:fld>
            <a:endParaRPr lang="en-IN"/>
          </a:p>
        </p:txBody>
      </p:sp>
    </p:spTree>
    <p:extLst>
      <p:ext uri="{BB962C8B-B14F-4D97-AF65-F5344CB8AC3E}">
        <p14:creationId xmlns:p14="http://schemas.microsoft.com/office/powerpoint/2010/main" val="4275585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NPM interacts with the repositories of open source projects and this has become the package manager for java script</a:t>
            </a:r>
          </a:p>
          <a:p>
            <a:r>
              <a:rPr lang="en-IN" dirty="0"/>
              <a:t>Installs all of the dependencies required for an application.</a:t>
            </a:r>
          </a:p>
          <a:p>
            <a:r>
              <a:rPr lang="en-IN" dirty="0"/>
              <a:t>We need NPM to install all of the libraries for angular and execute the scripts to </a:t>
            </a:r>
            <a:r>
              <a:rPr lang="en-IN" dirty="0" err="1"/>
              <a:t>transpile</a:t>
            </a:r>
            <a:r>
              <a:rPr lang="en-IN" dirty="0"/>
              <a:t> our code and launch our angular application.</a:t>
            </a:r>
          </a:p>
        </p:txBody>
      </p:sp>
      <p:sp>
        <p:nvSpPr>
          <p:cNvPr id="4" name="Slide Number Placeholder 3"/>
          <p:cNvSpPr>
            <a:spLocks noGrp="1"/>
          </p:cNvSpPr>
          <p:nvPr>
            <p:ph type="sldNum" sz="quarter" idx="5"/>
          </p:nvPr>
        </p:nvSpPr>
        <p:spPr/>
        <p:txBody>
          <a:bodyPr/>
          <a:lstStyle/>
          <a:p>
            <a:fld id="{113593D2-72D5-4CF2-A8CC-B00F81EF5E34}" type="slidenum">
              <a:rPr lang="en-IN" smtClean="0"/>
              <a:t>3</a:t>
            </a:fld>
            <a:endParaRPr lang="en-IN"/>
          </a:p>
        </p:txBody>
      </p:sp>
    </p:spTree>
    <p:extLst>
      <p:ext uri="{BB962C8B-B14F-4D97-AF65-F5344CB8AC3E}">
        <p14:creationId xmlns:p14="http://schemas.microsoft.com/office/powerpoint/2010/main" val="2534972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Lucily</a:t>
            </a:r>
            <a:r>
              <a:rPr lang="en-IN" dirty="0"/>
              <a:t>, ANGULAR CLI does all of the above steps for us.</a:t>
            </a:r>
          </a:p>
          <a:p>
            <a:r>
              <a:rPr lang="en-IN" dirty="0"/>
              <a:t>ANGULAR CLI</a:t>
            </a:r>
          </a:p>
          <a:p>
            <a:r>
              <a:rPr lang="en-IN" dirty="0"/>
              <a:t>Is a command line tool to generate set of files and boiler plate code for angular application.    It generates components, services etc. and it scaffolds and executes your unit and e2e tests and provides options to minimize package and prepare the files you need for deployment.</a:t>
            </a:r>
          </a:p>
        </p:txBody>
      </p:sp>
      <p:sp>
        <p:nvSpPr>
          <p:cNvPr id="4" name="Slide Number Placeholder 3"/>
          <p:cNvSpPr>
            <a:spLocks noGrp="1"/>
          </p:cNvSpPr>
          <p:nvPr>
            <p:ph type="sldNum" sz="quarter" idx="5"/>
          </p:nvPr>
        </p:nvSpPr>
        <p:spPr/>
        <p:txBody>
          <a:bodyPr/>
          <a:lstStyle/>
          <a:p>
            <a:fld id="{113593D2-72D5-4CF2-A8CC-B00F81EF5E34}" type="slidenum">
              <a:rPr lang="en-IN" smtClean="0"/>
              <a:t>4</a:t>
            </a:fld>
            <a:endParaRPr lang="en-IN"/>
          </a:p>
        </p:txBody>
      </p:sp>
    </p:spTree>
    <p:extLst>
      <p:ext uri="{BB962C8B-B14F-4D97-AF65-F5344CB8AC3E}">
        <p14:creationId xmlns:p14="http://schemas.microsoft.com/office/powerpoint/2010/main" val="125222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a:t>
            </a:r>
            <a:r>
              <a:rPr lang="en-IN" dirty="0" err="1"/>
              <a:t>Javascript</a:t>
            </a:r>
            <a:r>
              <a:rPr lang="en-IN" dirty="0"/>
              <a:t> there is always problem with Namespaces, if we are not careful we will end up with VARIABLES and FUNCTIONS in the global namespace.</a:t>
            </a:r>
          </a:p>
          <a:p>
            <a:r>
              <a:rPr lang="en-IN" dirty="0"/>
              <a:t>In addition </a:t>
            </a:r>
            <a:r>
              <a:rPr lang="en-IN" dirty="0" err="1"/>
              <a:t>Javascript</a:t>
            </a:r>
            <a:r>
              <a:rPr lang="en-IN" dirty="0"/>
              <a:t> didn’t provide features for our Code Organization.</a:t>
            </a:r>
          </a:p>
          <a:p>
            <a:r>
              <a:rPr lang="en-IN" dirty="0"/>
              <a:t>To resolve these issues,  ANGULARJS has MODULES – to help us organize our code and resolve SOME NAMESPACE issues.</a:t>
            </a:r>
          </a:p>
          <a:p>
            <a:r>
              <a:rPr lang="en-IN" dirty="0"/>
              <a:t>TYPESCRIPT also have MODULES that help keep things out of global namespace.</a:t>
            </a:r>
          </a:p>
          <a:p>
            <a:r>
              <a:rPr lang="en-IN" dirty="0"/>
              <a:t>ES2015 set us standard for defining a MODULE, In ES2015 – A MODULE is a FILE and a FILE is a MODULE, so when coding in ES2015 we don’t need to define OR name MODULEs.   Just create a file and write some code, EXPORT or IMPORT something BANG the file becomes a MODULE. </a:t>
            </a:r>
          </a:p>
          <a:p>
            <a:r>
              <a:rPr lang="en-IN" dirty="0"/>
              <a:t>ANGULAR leverages ES2015 MODULES, As we create code files and IMPORT (or) EXPORT something then we create MODULES for our application.     BUT NOTE, ANGULAR have another concept of MODULES this is different from ES2015 MODULES.</a:t>
            </a:r>
          </a:p>
          <a:p>
            <a:pPr marL="171450" indent="-171450">
              <a:buFontTx/>
              <a:buChar char="-"/>
            </a:pPr>
            <a:r>
              <a:rPr lang="en-IN" dirty="0"/>
              <a:t>As ANGULAR uses both ES2015 MODULES and Angular itself have ANGULAR MODULES. </a:t>
            </a:r>
          </a:p>
          <a:p>
            <a:pPr marL="171450" indent="-171450">
              <a:buFontTx/>
              <a:buChar char="-"/>
            </a:pPr>
            <a:r>
              <a:rPr lang="en-IN" dirty="0"/>
              <a:t>NOTE </a:t>
            </a:r>
          </a:p>
          <a:p>
            <a:pPr marL="628650" lvl="1" indent="-171450">
              <a:buFontTx/>
              <a:buChar char="-"/>
            </a:pPr>
            <a:r>
              <a:rPr lang="en-IN" dirty="0"/>
              <a:t>ES2015 MODULES is to resolve global namespace issue</a:t>
            </a:r>
          </a:p>
          <a:p>
            <a:pPr marL="628650" lvl="1" indent="-171450">
              <a:buFontTx/>
              <a:buChar char="-"/>
            </a:pPr>
            <a:r>
              <a:rPr lang="en-IN" dirty="0"/>
              <a:t>ANGULAR MODULES is for modularization (Code Organization)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Lets see ES2015 MODULES first</a:t>
            </a:r>
          </a:p>
          <a:p>
            <a:pPr marL="171450" lvl="0" indent="-171450">
              <a:buFontTx/>
              <a:buChar char="-"/>
            </a:pPr>
            <a:endParaRPr lang="en-IN" dirty="0"/>
          </a:p>
        </p:txBody>
      </p:sp>
      <p:sp>
        <p:nvSpPr>
          <p:cNvPr id="4" name="Slide Number Placeholder 3"/>
          <p:cNvSpPr>
            <a:spLocks noGrp="1"/>
          </p:cNvSpPr>
          <p:nvPr>
            <p:ph type="sldNum" sz="quarter" idx="5"/>
          </p:nvPr>
        </p:nvSpPr>
        <p:spPr/>
        <p:txBody>
          <a:bodyPr/>
          <a:lstStyle/>
          <a:p>
            <a:fld id="{113593D2-72D5-4CF2-A8CC-B00F81EF5E34}" type="slidenum">
              <a:rPr lang="en-IN" smtClean="0"/>
              <a:t>5</a:t>
            </a:fld>
            <a:endParaRPr lang="en-IN"/>
          </a:p>
        </p:txBody>
      </p:sp>
    </p:spTree>
    <p:extLst>
      <p:ext uri="{BB962C8B-B14F-4D97-AF65-F5344CB8AC3E}">
        <p14:creationId xmlns:p14="http://schemas.microsoft.com/office/powerpoint/2010/main" val="2325244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dirty="0"/>
              <a:t>In the above screenshot, Product class is exported so the file “</a:t>
            </a:r>
            <a:r>
              <a:rPr lang="en-IN" dirty="0" err="1"/>
              <a:t>product.ts</a:t>
            </a:r>
            <a:r>
              <a:rPr lang="en-IN" dirty="0"/>
              <a:t>” will become a MODULE.</a:t>
            </a:r>
          </a:p>
          <a:p>
            <a:pPr marL="171450" lvl="0" indent="-171450">
              <a:buFontTx/>
              <a:buChar char="-"/>
            </a:pPr>
            <a:r>
              <a:rPr lang="en-IN" dirty="0"/>
              <a:t>So we can use that class in another module(FILE) by Importing it</a:t>
            </a:r>
          </a:p>
          <a:p>
            <a:pPr marL="171450" lvl="0" indent="-171450">
              <a:buFontTx/>
              <a:buChar char="-"/>
            </a:pPr>
            <a:endParaRPr lang="en-IN" dirty="0"/>
          </a:p>
          <a:p>
            <a:pPr marL="171450" lvl="0" indent="-171450">
              <a:buFontTx/>
              <a:buChar char="-"/>
            </a:pPr>
            <a:r>
              <a:rPr lang="en-IN" dirty="0"/>
              <a:t>Also note that file </a:t>
            </a:r>
            <a:r>
              <a:rPr lang="en-IN" b="1" dirty="0"/>
              <a:t>“product-</a:t>
            </a:r>
            <a:r>
              <a:rPr lang="en-IN" b="1" dirty="0" err="1"/>
              <a:t>list.ts</a:t>
            </a:r>
            <a:r>
              <a:rPr lang="en-IN" b="1" dirty="0"/>
              <a:t>”</a:t>
            </a:r>
            <a:r>
              <a:rPr lang="en-IN" b="0" dirty="0"/>
              <a:t> also will become a MODULE as we have imported something.</a:t>
            </a:r>
            <a:endParaRPr lang="en-IN" b="1" dirty="0"/>
          </a:p>
        </p:txBody>
      </p:sp>
      <p:sp>
        <p:nvSpPr>
          <p:cNvPr id="4" name="Slide Number Placeholder 3"/>
          <p:cNvSpPr>
            <a:spLocks noGrp="1"/>
          </p:cNvSpPr>
          <p:nvPr>
            <p:ph type="sldNum" sz="quarter" idx="5"/>
          </p:nvPr>
        </p:nvSpPr>
        <p:spPr/>
        <p:txBody>
          <a:bodyPr/>
          <a:lstStyle/>
          <a:p>
            <a:fld id="{113593D2-72D5-4CF2-A8CC-B00F81EF5E34}" type="slidenum">
              <a:rPr lang="en-IN" smtClean="0"/>
              <a:t>6</a:t>
            </a:fld>
            <a:endParaRPr lang="en-IN"/>
          </a:p>
        </p:txBody>
      </p:sp>
    </p:spTree>
    <p:extLst>
      <p:ext uri="{BB962C8B-B14F-4D97-AF65-F5344CB8AC3E}">
        <p14:creationId xmlns:p14="http://schemas.microsoft.com/office/powerpoint/2010/main" val="291860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Lets look at ANGULAR MODULES NOW</a:t>
            </a:r>
          </a:p>
          <a:p>
            <a:pPr marL="171450" lvl="0" indent="-171450">
              <a:buFontTx/>
              <a:buChar char="-"/>
            </a:pPr>
            <a:r>
              <a:rPr lang="en-IN" b="0" dirty="0"/>
              <a:t>Angular MODULES helps to organize an application into COHESIVE blocks of functionality.</a:t>
            </a:r>
          </a:p>
        </p:txBody>
      </p:sp>
      <p:sp>
        <p:nvSpPr>
          <p:cNvPr id="4" name="Slide Number Placeholder 3"/>
          <p:cNvSpPr>
            <a:spLocks noGrp="1"/>
          </p:cNvSpPr>
          <p:nvPr>
            <p:ph type="sldNum" sz="quarter" idx="5"/>
          </p:nvPr>
        </p:nvSpPr>
        <p:spPr/>
        <p:txBody>
          <a:bodyPr/>
          <a:lstStyle/>
          <a:p>
            <a:fld id="{113593D2-72D5-4CF2-A8CC-B00F81EF5E34}" type="slidenum">
              <a:rPr lang="en-IN" smtClean="0"/>
              <a:t>7</a:t>
            </a:fld>
            <a:endParaRPr lang="en-IN"/>
          </a:p>
        </p:txBody>
      </p:sp>
    </p:spTree>
    <p:extLst>
      <p:ext uri="{BB962C8B-B14F-4D97-AF65-F5344CB8AC3E}">
        <p14:creationId xmlns:p14="http://schemas.microsoft.com/office/powerpoint/2010/main" val="314664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8</a:t>
            </a:fld>
            <a:endParaRPr lang="en-IN"/>
          </a:p>
        </p:txBody>
      </p:sp>
    </p:spTree>
    <p:extLst>
      <p:ext uri="{BB962C8B-B14F-4D97-AF65-F5344CB8AC3E}">
        <p14:creationId xmlns:p14="http://schemas.microsoft.com/office/powerpoint/2010/main" val="262248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9</a:t>
            </a:fld>
            <a:endParaRPr lang="en-IN"/>
          </a:p>
        </p:txBody>
      </p:sp>
    </p:spTree>
    <p:extLst>
      <p:ext uri="{BB962C8B-B14F-4D97-AF65-F5344CB8AC3E}">
        <p14:creationId xmlns:p14="http://schemas.microsoft.com/office/powerpoint/2010/main" val="2406312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C2E0-CA72-407F-B76A-CA58A3FD1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3A9D17-5F81-403E-9B1E-AD8E6C0BB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A824E6-8B7C-4799-A619-CBC8DE6F1D5B}"/>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E6F197CA-8360-4654-993B-AAAFE2D3E5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D08E0-32DB-40EC-ABE1-E15E253FEF2C}"/>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376587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3FEE-EBFB-42AC-8D01-BDD0026C9F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302861-E670-40FD-A8C0-39515553C1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198DB-B56F-4863-A63F-729C617D701A}"/>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CE662B4A-4CDC-4C77-B553-21B72EAC9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A18B6-839F-4560-BC6B-CB6B0AA939CD}"/>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73836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DC1525-DB4E-4CEB-9652-A59FFC9E4A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5EAF6-1A72-4748-B782-9571C88B5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EB213-4AE4-4E26-BDDA-30D6E781F356}"/>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DD762AC1-C852-4D6B-AF12-3220CEB24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98252-5B33-4E27-816D-3605422F3B4C}"/>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147307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874B-DC43-4511-8DEE-2F063AE6F6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8F3B3E-405F-4BB2-8526-1448CABD21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03DCDF-476B-443B-A541-4C1294E45DEC}"/>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984D7C96-30F7-4060-B6E1-00A2E9FF6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0B7E0-3D85-4616-ACF1-E92550E16B90}"/>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90282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C3F-2663-4796-AB6E-AAACDE7E2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F171C6-CB4A-4BE0-8129-FED2CC15D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BB5E9-2D72-47D2-8001-753DFA296E70}"/>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9BFA5F4F-1714-47D7-9A3B-3A83B838A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6BB37-BBD2-4417-B440-D82586C65C8D}"/>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379933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A742-8B7C-4E6A-ACD2-397288512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D8726-4DCD-44A1-86CC-203F48DC9D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C22511-D4EB-46F9-83E6-FF37418FBD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E3E1D6-6546-4415-BD94-41D40C75C1F1}"/>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6" name="Footer Placeholder 5">
            <a:extLst>
              <a:ext uri="{FF2B5EF4-FFF2-40B4-BE49-F238E27FC236}">
                <a16:creationId xmlns:a16="http://schemas.microsoft.com/office/drawing/2014/main" id="{6861EB2C-F3BD-4DBE-8238-2666C65050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CCCDC9-54F4-4096-A83B-DC26B379FD5A}"/>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630422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0D41-A02B-4D9E-809C-54EC0E67B6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002864-E7E0-4A21-A0F4-FA9C9A34D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3FA62D-3D6E-487B-9D9C-2CCB9E864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1896AE-697D-467C-907A-DEB2081A7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22E542-E372-445A-B786-CF16AEC82D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9646C1-A0FF-42FD-9990-419CE91C8188}"/>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8" name="Footer Placeholder 7">
            <a:extLst>
              <a:ext uri="{FF2B5EF4-FFF2-40B4-BE49-F238E27FC236}">
                <a16:creationId xmlns:a16="http://schemas.microsoft.com/office/drawing/2014/main" id="{9BC7ED66-E560-4AB7-AD5E-8923E3388A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1DD4E0-16D6-406E-8B04-508B1D0DCEFE}"/>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418140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E233-4DC3-47F6-9117-29569BF8F2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C9AFCF-FB81-4675-840D-0A52CA94A0DA}"/>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4" name="Footer Placeholder 3">
            <a:extLst>
              <a:ext uri="{FF2B5EF4-FFF2-40B4-BE49-F238E27FC236}">
                <a16:creationId xmlns:a16="http://schemas.microsoft.com/office/drawing/2014/main" id="{32E868D9-31EC-403B-9C2A-9799080229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ED998A-3925-44F2-A70E-9A663541C893}"/>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2555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117A71-CCC9-49E9-85AC-A15588D25828}"/>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3" name="Footer Placeholder 2">
            <a:extLst>
              <a:ext uri="{FF2B5EF4-FFF2-40B4-BE49-F238E27FC236}">
                <a16:creationId xmlns:a16="http://schemas.microsoft.com/office/drawing/2014/main" id="{93094FCE-405D-4218-86DC-1A1E0A1BB5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7ECF8C-0391-4704-872A-C62BCD382BB6}"/>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23764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4234-60B2-48E7-92BD-AE8DF482B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428ADB-9E33-40F0-85F5-B99BAF3523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6EB443-6A9B-4C26-8973-DD6B3344C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B92D5A-4833-4044-8983-713F1A94EFEB}"/>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6" name="Footer Placeholder 5">
            <a:extLst>
              <a:ext uri="{FF2B5EF4-FFF2-40B4-BE49-F238E27FC236}">
                <a16:creationId xmlns:a16="http://schemas.microsoft.com/office/drawing/2014/main" id="{E618EEDF-487E-47E6-928F-3FA3BBA93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80E6D8-0D8F-4C7C-A99B-5F6EB8585EC9}"/>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90899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7486-FB7C-4C9E-A277-E5B2C8719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FC18BB-347F-47DD-9C72-6F29D0BA64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EE3A91-6659-4EC7-9137-674A635B4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660A3-A5C1-44B8-B4DD-324C47DB8BA5}"/>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6" name="Footer Placeholder 5">
            <a:extLst>
              <a:ext uri="{FF2B5EF4-FFF2-40B4-BE49-F238E27FC236}">
                <a16:creationId xmlns:a16="http://schemas.microsoft.com/office/drawing/2014/main" id="{05449060-1356-4422-89D5-FFE9173CE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DEF3B1-19C7-42D9-AF15-75532769CD75}"/>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23232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04144-C453-4C6D-9EEF-572D5E9FF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3CFBB7-3C2A-44F3-9555-864B80228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27455C-9EB7-499B-9A1A-6878BA5F1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EAA9D041-2601-4B34-B3AD-F841C8395A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396918-D34E-4D8B-B803-2457302E2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F269A-03CF-4685-AE84-0E06ADAC056D}" type="slidenum">
              <a:rPr lang="en-IN" smtClean="0"/>
              <a:t>‹#›</a:t>
            </a:fld>
            <a:endParaRPr lang="en-IN"/>
          </a:p>
        </p:txBody>
      </p:sp>
    </p:spTree>
    <p:extLst>
      <p:ext uri="{BB962C8B-B14F-4D97-AF65-F5344CB8AC3E}">
        <p14:creationId xmlns:p14="http://schemas.microsoft.com/office/powerpoint/2010/main" val="4168573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6A1A72-763A-43A0-9FF8-56A75CD78943}"/>
              </a:ext>
            </a:extLst>
          </p:cNvPr>
          <p:cNvPicPr>
            <a:picLocks noChangeAspect="1"/>
          </p:cNvPicPr>
          <p:nvPr/>
        </p:nvPicPr>
        <p:blipFill>
          <a:blip r:embed="rId3"/>
          <a:stretch>
            <a:fillRect/>
          </a:stretch>
        </p:blipFill>
        <p:spPr>
          <a:xfrm>
            <a:off x="980661" y="185530"/>
            <a:ext cx="10601693" cy="6267599"/>
          </a:xfrm>
          <a:prstGeom prst="rect">
            <a:avLst/>
          </a:prstGeom>
        </p:spPr>
      </p:pic>
    </p:spTree>
    <p:extLst>
      <p:ext uri="{BB962C8B-B14F-4D97-AF65-F5344CB8AC3E}">
        <p14:creationId xmlns:p14="http://schemas.microsoft.com/office/powerpoint/2010/main" val="182109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68782D-B63E-4E54-97D7-686F3B8BB843}"/>
              </a:ext>
            </a:extLst>
          </p:cNvPr>
          <p:cNvPicPr>
            <a:picLocks noChangeAspect="1"/>
          </p:cNvPicPr>
          <p:nvPr/>
        </p:nvPicPr>
        <p:blipFill>
          <a:blip r:embed="rId3"/>
          <a:stretch>
            <a:fillRect/>
          </a:stretch>
        </p:blipFill>
        <p:spPr>
          <a:xfrm>
            <a:off x="647228" y="704614"/>
            <a:ext cx="10897544" cy="5448772"/>
          </a:xfrm>
          <a:prstGeom prst="rect">
            <a:avLst/>
          </a:prstGeom>
        </p:spPr>
      </p:pic>
    </p:spTree>
    <p:extLst>
      <p:ext uri="{BB962C8B-B14F-4D97-AF65-F5344CB8AC3E}">
        <p14:creationId xmlns:p14="http://schemas.microsoft.com/office/powerpoint/2010/main" val="193818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CAE1FF-0A47-420E-A67C-E24CD5938C8E}"/>
              </a:ext>
            </a:extLst>
          </p:cNvPr>
          <p:cNvPicPr>
            <a:picLocks noChangeAspect="1"/>
          </p:cNvPicPr>
          <p:nvPr/>
        </p:nvPicPr>
        <p:blipFill>
          <a:blip r:embed="rId3"/>
          <a:stretch>
            <a:fillRect/>
          </a:stretch>
        </p:blipFill>
        <p:spPr>
          <a:xfrm>
            <a:off x="742486" y="864648"/>
            <a:ext cx="10707028" cy="5128704"/>
          </a:xfrm>
          <a:prstGeom prst="rect">
            <a:avLst/>
          </a:prstGeom>
        </p:spPr>
      </p:pic>
    </p:spTree>
    <p:extLst>
      <p:ext uri="{BB962C8B-B14F-4D97-AF65-F5344CB8AC3E}">
        <p14:creationId xmlns:p14="http://schemas.microsoft.com/office/powerpoint/2010/main" val="328518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5E2EB-61AA-4D80-A76F-345F26D7462B}"/>
              </a:ext>
            </a:extLst>
          </p:cNvPr>
          <p:cNvPicPr>
            <a:picLocks noChangeAspect="1"/>
          </p:cNvPicPr>
          <p:nvPr/>
        </p:nvPicPr>
        <p:blipFill>
          <a:blip r:embed="rId3"/>
          <a:stretch>
            <a:fillRect/>
          </a:stretch>
        </p:blipFill>
        <p:spPr>
          <a:xfrm>
            <a:off x="675861" y="359448"/>
            <a:ext cx="10628243" cy="5957983"/>
          </a:xfrm>
          <a:prstGeom prst="rect">
            <a:avLst/>
          </a:prstGeom>
        </p:spPr>
      </p:pic>
    </p:spTree>
    <p:extLst>
      <p:ext uri="{BB962C8B-B14F-4D97-AF65-F5344CB8AC3E}">
        <p14:creationId xmlns:p14="http://schemas.microsoft.com/office/powerpoint/2010/main" val="247756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85E2EB-61AA-4D80-A76F-345F26D746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70869" y="359448"/>
            <a:ext cx="9438227" cy="5957983"/>
          </a:xfrm>
          <a:prstGeom prst="rect">
            <a:avLst/>
          </a:prstGeom>
        </p:spPr>
      </p:pic>
    </p:spTree>
    <p:extLst>
      <p:ext uri="{BB962C8B-B14F-4D97-AF65-F5344CB8AC3E}">
        <p14:creationId xmlns:p14="http://schemas.microsoft.com/office/powerpoint/2010/main" val="292144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76014F-F663-45CB-BCAE-B80D1D4145BD}"/>
              </a:ext>
            </a:extLst>
          </p:cNvPr>
          <p:cNvPicPr>
            <a:picLocks noChangeAspect="1"/>
          </p:cNvPicPr>
          <p:nvPr/>
        </p:nvPicPr>
        <p:blipFill>
          <a:blip r:embed="rId3"/>
          <a:stretch>
            <a:fillRect/>
          </a:stretch>
        </p:blipFill>
        <p:spPr>
          <a:xfrm>
            <a:off x="1596000" y="1805799"/>
            <a:ext cx="9000000" cy="3246401"/>
          </a:xfrm>
          <a:prstGeom prst="rect">
            <a:avLst/>
          </a:prstGeom>
        </p:spPr>
      </p:pic>
    </p:spTree>
    <p:extLst>
      <p:ext uri="{BB962C8B-B14F-4D97-AF65-F5344CB8AC3E}">
        <p14:creationId xmlns:p14="http://schemas.microsoft.com/office/powerpoint/2010/main" val="193054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5588DE-CE9C-4480-8E32-717A30C5A20F}"/>
              </a:ext>
            </a:extLst>
          </p:cNvPr>
          <p:cNvPicPr>
            <a:picLocks noChangeAspect="1"/>
          </p:cNvPicPr>
          <p:nvPr/>
        </p:nvPicPr>
        <p:blipFill>
          <a:blip r:embed="rId3"/>
          <a:stretch>
            <a:fillRect/>
          </a:stretch>
        </p:blipFill>
        <p:spPr>
          <a:xfrm>
            <a:off x="540538" y="1058974"/>
            <a:ext cx="11110923" cy="4740051"/>
          </a:xfrm>
          <a:prstGeom prst="rect">
            <a:avLst/>
          </a:prstGeom>
        </p:spPr>
      </p:pic>
    </p:spTree>
    <p:extLst>
      <p:ext uri="{BB962C8B-B14F-4D97-AF65-F5344CB8AC3E}">
        <p14:creationId xmlns:p14="http://schemas.microsoft.com/office/powerpoint/2010/main" val="4194372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74771A-A3AE-41AE-B746-8A3FFFE242E1}"/>
              </a:ext>
            </a:extLst>
          </p:cNvPr>
          <p:cNvPicPr>
            <a:picLocks noChangeAspect="1"/>
          </p:cNvPicPr>
          <p:nvPr/>
        </p:nvPicPr>
        <p:blipFill>
          <a:blip r:embed="rId3"/>
          <a:stretch>
            <a:fillRect/>
          </a:stretch>
        </p:blipFill>
        <p:spPr>
          <a:xfrm>
            <a:off x="479573" y="1207577"/>
            <a:ext cx="11232853" cy="4442845"/>
          </a:xfrm>
          <a:prstGeom prst="rect">
            <a:avLst/>
          </a:prstGeom>
        </p:spPr>
      </p:pic>
    </p:spTree>
    <p:extLst>
      <p:ext uri="{BB962C8B-B14F-4D97-AF65-F5344CB8AC3E}">
        <p14:creationId xmlns:p14="http://schemas.microsoft.com/office/powerpoint/2010/main" val="560855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74771A-A3AE-41AE-B746-8A3FFFE242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74843" y="1207577"/>
            <a:ext cx="9842313" cy="4442845"/>
          </a:xfrm>
          <a:prstGeom prst="rect">
            <a:avLst/>
          </a:prstGeom>
        </p:spPr>
      </p:pic>
    </p:spTree>
    <p:extLst>
      <p:ext uri="{BB962C8B-B14F-4D97-AF65-F5344CB8AC3E}">
        <p14:creationId xmlns:p14="http://schemas.microsoft.com/office/powerpoint/2010/main" val="334016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DF00EA1A-3C8C-44DE-A6CC-47A81EB3C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80" y="1405714"/>
            <a:ext cx="11301439" cy="4046571"/>
          </a:xfrm>
          <a:prstGeom prst="rect">
            <a:avLst/>
          </a:prstGeom>
        </p:spPr>
      </p:pic>
    </p:spTree>
    <p:extLst>
      <p:ext uri="{BB962C8B-B14F-4D97-AF65-F5344CB8AC3E}">
        <p14:creationId xmlns:p14="http://schemas.microsoft.com/office/powerpoint/2010/main" val="119717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6953BC-6357-4DB1-826E-D76F10655EAE}"/>
              </a:ext>
            </a:extLst>
          </p:cNvPr>
          <p:cNvPicPr>
            <a:picLocks noChangeAspect="1"/>
          </p:cNvPicPr>
          <p:nvPr/>
        </p:nvPicPr>
        <p:blipFill>
          <a:blip r:embed="rId3"/>
          <a:stretch>
            <a:fillRect/>
          </a:stretch>
        </p:blipFill>
        <p:spPr>
          <a:xfrm>
            <a:off x="673900" y="948475"/>
            <a:ext cx="10844200" cy="4961050"/>
          </a:xfrm>
          <a:prstGeom prst="rect">
            <a:avLst/>
          </a:prstGeom>
        </p:spPr>
      </p:pic>
    </p:spTree>
    <p:extLst>
      <p:ext uri="{BB962C8B-B14F-4D97-AF65-F5344CB8AC3E}">
        <p14:creationId xmlns:p14="http://schemas.microsoft.com/office/powerpoint/2010/main" val="121631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BB7644-C44C-4A70-9FCF-F9AD1F5480B4}"/>
              </a:ext>
            </a:extLst>
          </p:cNvPr>
          <p:cNvPicPr>
            <a:picLocks noChangeAspect="1"/>
          </p:cNvPicPr>
          <p:nvPr/>
        </p:nvPicPr>
        <p:blipFill>
          <a:blip r:embed="rId3"/>
          <a:stretch>
            <a:fillRect/>
          </a:stretch>
        </p:blipFill>
        <p:spPr>
          <a:xfrm>
            <a:off x="623551" y="0"/>
            <a:ext cx="10600339" cy="4724809"/>
          </a:xfrm>
          <a:prstGeom prst="rect">
            <a:avLst/>
          </a:prstGeom>
        </p:spPr>
      </p:pic>
      <p:pic>
        <p:nvPicPr>
          <p:cNvPr id="4" name="Picture 3">
            <a:extLst>
              <a:ext uri="{FF2B5EF4-FFF2-40B4-BE49-F238E27FC236}">
                <a16:creationId xmlns:a16="http://schemas.microsoft.com/office/drawing/2014/main" id="{799B0979-064B-494A-B31F-173814DD1E6B}"/>
              </a:ext>
            </a:extLst>
          </p:cNvPr>
          <p:cNvPicPr>
            <a:picLocks noChangeAspect="1"/>
          </p:cNvPicPr>
          <p:nvPr/>
        </p:nvPicPr>
        <p:blipFill>
          <a:blip r:embed="rId4"/>
          <a:stretch>
            <a:fillRect/>
          </a:stretch>
        </p:blipFill>
        <p:spPr>
          <a:xfrm>
            <a:off x="821632" y="5079024"/>
            <a:ext cx="10402258" cy="1518677"/>
          </a:xfrm>
          <a:prstGeom prst="rect">
            <a:avLst/>
          </a:prstGeom>
        </p:spPr>
      </p:pic>
    </p:spTree>
    <p:extLst>
      <p:ext uri="{BB962C8B-B14F-4D97-AF65-F5344CB8AC3E}">
        <p14:creationId xmlns:p14="http://schemas.microsoft.com/office/powerpoint/2010/main" val="2193771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F771E0-2E66-48CE-8D31-0333340BFED6}"/>
              </a:ext>
            </a:extLst>
          </p:cNvPr>
          <p:cNvPicPr>
            <a:picLocks noChangeAspect="1"/>
          </p:cNvPicPr>
          <p:nvPr/>
        </p:nvPicPr>
        <p:blipFill>
          <a:blip r:embed="rId3"/>
          <a:stretch>
            <a:fillRect/>
          </a:stretch>
        </p:blipFill>
        <p:spPr>
          <a:xfrm>
            <a:off x="986347" y="681752"/>
            <a:ext cx="10219306" cy="5494496"/>
          </a:xfrm>
          <a:prstGeom prst="rect">
            <a:avLst/>
          </a:prstGeom>
        </p:spPr>
      </p:pic>
    </p:spTree>
    <p:extLst>
      <p:ext uri="{BB962C8B-B14F-4D97-AF65-F5344CB8AC3E}">
        <p14:creationId xmlns:p14="http://schemas.microsoft.com/office/powerpoint/2010/main" val="2864545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EF239C-AB41-42EA-B961-8C371C771A74}"/>
              </a:ext>
            </a:extLst>
          </p:cNvPr>
          <p:cNvPicPr>
            <a:picLocks noChangeAspect="1"/>
          </p:cNvPicPr>
          <p:nvPr/>
        </p:nvPicPr>
        <p:blipFill>
          <a:blip r:embed="rId3"/>
          <a:stretch>
            <a:fillRect/>
          </a:stretch>
        </p:blipFill>
        <p:spPr>
          <a:xfrm>
            <a:off x="327160" y="754148"/>
            <a:ext cx="11537680" cy="5349704"/>
          </a:xfrm>
          <a:prstGeom prst="rect">
            <a:avLst/>
          </a:prstGeom>
        </p:spPr>
      </p:pic>
    </p:spTree>
    <p:extLst>
      <p:ext uri="{BB962C8B-B14F-4D97-AF65-F5344CB8AC3E}">
        <p14:creationId xmlns:p14="http://schemas.microsoft.com/office/powerpoint/2010/main" val="1771314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0B3DFC-B414-41C5-B99D-E42D5F2C9659}"/>
              </a:ext>
            </a:extLst>
          </p:cNvPr>
          <p:cNvPicPr>
            <a:picLocks noChangeAspect="1"/>
          </p:cNvPicPr>
          <p:nvPr/>
        </p:nvPicPr>
        <p:blipFill>
          <a:blip r:embed="rId3"/>
          <a:stretch>
            <a:fillRect/>
          </a:stretch>
        </p:blipFill>
        <p:spPr>
          <a:xfrm>
            <a:off x="482666" y="2766985"/>
            <a:ext cx="11226668" cy="1874058"/>
          </a:xfrm>
          <a:prstGeom prst="rect">
            <a:avLst/>
          </a:prstGeom>
        </p:spPr>
      </p:pic>
    </p:spTree>
    <p:extLst>
      <p:ext uri="{BB962C8B-B14F-4D97-AF65-F5344CB8AC3E}">
        <p14:creationId xmlns:p14="http://schemas.microsoft.com/office/powerpoint/2010/main" val="3274323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5B6C50-D0C6-4D91-8742-DA09FEC47CCF}"/>
              </a:ext>
            </a:extLst>
          </p:cNvPr>
          <p:cNvPicPr>
            <a:picLocks noChangeAspect="1"/>
          </p:cNvPicPr>
          <p:nvPr/>
        </p:nvPicPr>
        <p:blipFill>
          <a:blip r:embed="rId3"/>
          <a:stretch>
            <a:fillRect/>
          </a:stretch>
        </p:blipFill>
        <p:spPr>
          <a:xfrm>
            <a:off x="338591" y="622853"/>
            <a:ext cx="11514818" cy="4929808"/>
          </a:xfrm>
          <a:prstGeom prst="rect">
            <a:avLst/>
          </a:prstGeom>
        </p:spPr>
      </p:pic>
    </p:spTree>
    <p:extLst>
      <p:ext uri="{BB962C8B-B14F-4D97-AF65-F5344CB8AC3E}">
        <p14:creationId xmlns:p14="http://schemas.microsoft.com/office/powerpoint/2010/main" val="701035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49EA8F-AC6B-41CF-BD01-D7021EF19754}"/>
              </a:ext>
            </a:extLst>
          </p:cNvPr>
          <p:cNvPicPr>
            <a:picLocks noChangeAspect="1"/>
          </p:cNvPicPr>
          <p:nvPr/>
        </p:nvPicPr>
        <p:blipFill>
          <a:blip r:embed="rId3"/>
          <a:stretch>
            <a:fillRect/>
          </a:stretch>
        </p:blipFill>
        <p:spPr>
          <a:xfrm>
            <a:off x="1416914" y="1965833"/>
            <a:ext cx="9358171" cy="2926334"/>
          </a:xfrm>
          <a:prstGeom prst="rect">
            <a:avLst/>
          </a:prstGeom>
        </p:spPr>
      </p:pic>
    </p:spTree>
    <p:extLst>
      <p:ext uri="{BB962C8B-B14F-4D97-AF65-F5344CB8AC3E}">
        <p14:creationId xmlns:p14="http://schemas.microsoft.com/office/powerpoint/2010/main" val="405101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CF5BAC-4EDC-4C30-B836-23643F6EE1AA}"/>
              </a:ext>
            </a:extLst>
          </p:cNvPr>
          <p:cNvPicPr>
            <a:picLocks noChangeAspect="1"/>
          </p:cNvPicPr>
          <p:nvPr/>
        </p:nvPicPr>
        <p:blipFill>
          <a:blip r:embed="rId3"/>
          <a:stretch>
            <a:fillRect/>
          </a:stretch>
        </p:blipFill>
        <p:spPr>
          <a:xfrm>
            <a:off x="391935" y="1382852"/>
            <a:ext cx="11408129" cy="4092295"/>
          </a:xfrm>
          <a:prstGeom prst="rect">
            <a:avLst/>
          </a:prstGeom>
        </p:spPr>
      </p:pic>
    </p:spTree>
    <p:extLst>
      <p:ext uri="{BB962C8B-B14F-4D97-AF65-F5344CB8AC3E}">
        <p14:creationId xmlns:p14="http://schemas.microsoft.com/office/powerpoint/2010/main" val="2678293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0452E3-56D7-4FD2-B320-CEAB0BF998F2}"/>
              </a:ext>
            </a:extLst>
          </p:cNvPr>
          <p:cNvPicPr>
            <a:picLocks noChangeAspect="1"/>
          </p:cNvPicPr>
          <p:nvPr/>
        </p:nvPicPr>
        <p:blipFill>
          <a:blip r:embed="rId3"/>
          <a:stretch>
            <a:fillRect/>
          </a:stretch>
        </p:blipFill>
        <p:spPr>
          <a:xfrm>
            <a:off x="2030377" y="1279974"/>
            <a:ext cx="8131245" cy="4298052"/>
          </a:xfrm>
          <a:prstGeom prst="rect">
            <a:avLst/>
          </a:prstGeom>
        </p:spPr>
      </p:pic>
    </p:spTree>
    <p:extLst>
      <p:ext uri="{BB962C8B-B14F-4D97-AF65-F5344CB8AC3E}">
        <p14:creationId xmlns:p14="http://schemas.microsoft.com/office/powerpoint/2010/main" val="2434950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7D2DE8-C4B8-4B90-8985-C77E6F0EF2F8}"/>
              </a:ext>
            </a:extLst>
          </p:cNvPr>
          <p:cNvPicPr>
            <a:picLocks noChangeAspect="1"/>
          </p:cNvPicPr>
          <p:nvPr/>
        </p:nvPicPr>
        <p:blipFill>
          <a:blip r:embed="rId3"/>
          <a:stretch>
            <a:fillRect/>
          </a:stretch>
        </p:blipFill>
        <p:spPr>
          <a:xfrm>
            <a:off x="407177" y="1721972"/>
            <a:ext cx="11377646" cy="3414056"/>
          </a:xfrm>
          <a:prstGeom prst="rect">
            <a:avLst/>
          </a:prstGeom>
        </p:spPr>
      </p:pic>
    </p:spTree>
    <p:extLst>
      <p:ext uri="{BB962C8B-B14F-4D97-AF65-F5344CB8AC3E}">
        <p14:creationId xmlns:p14="http://schemas.microsoft.com/office/powerpoint/2010/main" val="3450420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BFA2BB-EE0B-4660-952A-2394E746E0CC}"/>
              </a:ext>
            </a:extLst>
          </p:cNvPr>
          <p:cNvPicPr>
            <a:picLocks noChangeAspect="1"/>
          </p:cNvPicPr>
          <p:nvPr/>
        </p:nvPicPr>
        <p:blipFill>
          <a:blip r:embed="rId3"/>
          <a:stretch>
            <a:fillRect/>
          </a:stretch>
        </p:blipFill>
        <p:spPr>
          <a:xfrm>
            <a:off x="582452" y="1356180"/>
            <a:ext cx="11027096" cy="4145639"/>
          </a:xfrm>
          <a:prstGeom prst="rect">
            <a:avLst/>
          </a:prstGeom>
        </p:spPr>
      </p:pic>
    </p:spTree>
    <p:extLst>
      <p:ext uri="{BB962C8B-B14F-4D97-AF65-F5344CB8AC3E}">
        <p14:creationId xmlns:p14="http://schemas.microsoft.com/office/powerpoint/2010/main" val="210180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42CAE3-93FE-433E-AAD3-9EBF19E3B00A}"/>
              </a:ext>
            </a:extLst>
          </p:cNvPr>
          <p:cNvPicPr>
            <a:picLocks noChangeAspect="1"/>
          </p:cNvPicPr>
          <p:nvPr/>
        </p:nvPicPr>
        <p:blipFill>
          <a:blip r:embed="rId3"/>
          <a:stretch>
            <a:fillRect/>
          </a:stretch>
        </p:blipFill>
        <p:spPr>
          <a:xfrm>
            <a:off x="564717" y="441391"/>
            <a:ext cx="11248095" cy="5471634"/>
          </a:xfrm>
          <a:prstGeom prst="rect">
            <a:avLst/>
          </a:prstGeom>
        </p:spPr>
      </p:pic>
    </p:spTree>
    <p:extLst>
      <p:ext uri="{BB962C8B-B14F-4D97-AF65-F5344CB8AC3E}">
        <p14:creationId xmlns:p14="http://schemas.microsoft.com/office/powerpoint/2010/main" val="4019173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6BAF59-8DFE-40D5-B744-51FA6B93B037}"/>
              </a:ext>
            </a:extLst>
          </p:cNvPr>
          <p:cNvPicPr>
            <a:picLocks noChangeAspect="1"/>
          </p:cNvPicPr>
          <p:nvPr/>
        </p:nvPicPr>
        <p:blipFill>
          <a:blip r:embed="rId3"/>
          <a:stretch>
            <a:fillRect/>
          </a:stretch>
        </p:blipFill>
        <p:spPr>
          <a:xfrm>
            <a:off x="43336" y="397565"/>
            <a:ext cx="12092097" cy="6056244"/>
          </a:xfrm>
          <a:prstGeom prst="rect">
            <a:avLst/>
          </a:prstGeom>
        </p:spPr>
      </p:pic>
    </p:spTree>
    <p:extLst>
      <p:ext uri="{BB962C8B-B14F-4D97-AF65-F5344CB8AC3E}">
        <p14:creationId xmlns:p14="http://schemas.microsoft.com/office/powerpoint/2010/main" val="337258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26698-09FC-4C7F-90F3-E532E81521DD}"/>
              </a:ext>
            </a:extLst>
          </p:cNvPr>
          <p:cNvPicPr>
            <a:picLocks noChangeAspect="1"/>
          </p:cNvPicPr>
          <p:nvPr/>
        </p:nvPicPr>
        <p:blipFill>
          <a:blip r:embed="rId3"/>
          <a:stretch>
            <a:fillRect/>
          </a:stretch>
        </p:blipFill>
        <p:spPr>
          <a:xfrm>
            <a:off x="799641" y="986578"/>
            <a:ext cx="10592718" cy="4884843"/>
          </a:xfrm>
          <a:prstGeom prst="rect">
            <a:avLst/>
          </a:prstGeom>
        </p:spPr>
      </p:pic>
    </p:spTree>
    <p:extLst>
      <p:ext uri="{BB962C8B-B14F-4D97-AF65-F5344CB8AC3E}">
        <p14:creationId xmlns:p14="http://schemas.microsoft.com/office/powerpoint/2010/main" val="31159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1797DB-CA20-4C4E-89B5-791F87ECCDD8}"/>
              </a:ext>
            </a:extLst>
          </p:cNvPr>
          <p:cNvPicPr>
            <a:picLocks noChangeAspect="1"/>
          </p:cNvPicPr>
          <p:nvPr/>
        </p:nvPicPr>
        <p:blipFill>
          <a:blip r:embed="rId3"/>
          <a:stretch>
            <a:fillRect/>
          </a:stretch>
        </p:blipFill>
        <p:spPr>
          <a:xfrm>
            <a:off x="1649344" y="590304"/>
            <a:ext cx="8893311" cy="5677392"/>
          </a:xfrm>
          <a:prstGeom prst="rect">
            <a:avLst/>
          </a:prstGeom>
        </p:spPr>
      </p:pic>
    </p:spTree>
    <p:extLst>
      <p:ext uri="{BB962C8B-B14F-4D97-AF65-F5344CB8AC3E}">
        <p14:creationId xmlns:p14="http://schemas.microsoft.com/office/powerpoint/2010/main" val="283388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A049B7-30F0-408E-9DF3-D2C0E64E360E}"/>
              </a:ext>
            </a:extLst>
          </p:cNvPr>
          <p:cNvPicPr>
            <a:picLocks noChangeAspect="1"/>
          </p:cNvPicPr>
          <p:nvPr/>
        </p:nvPicPr>
        <p:blipFill>
          <a:blip r:embed="rId3"/>
          <a:stretch>
            <a:fillRect/>
          </a:stretch>
        </p:blipFill>
        <p:spPr>
          <a:xfrm>
            <a:off x="556591" y="411518"/>
            <a:ext cx="11092070" cy="6027761"/>
          </a:xfrm>
          <a:prstGeom prst="rect">
            <a:avLst/>
          </a:prstGeom>
        </p:spPr>
      </p:pic>
    </p:spTree>
    <p:extLst>
      <p:ext uri="{BB962C8B-B14F-4D97-AF65-F5344CB8AC3E}">
        <p14:creationId xmlns:p14="http://schemas.microsoft.com/office/powerpoint/2010/main" val="334156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D554EC-CA34-4BFA-810F-492A70F5C2B9}"/>
              </a:ext>
            </a:extLst>
          </p:cNvPr>
          <p:cNvPicPr>
            <a:picLocks noChangeAspect="1"/>
          </p:cNvPicPr>
          <p:nvPr/>
        </p:nvPicPr>
        <p:blipFill>
          <a:blip r:embed="rId3"/>
          <a:stretch>
            <a:fillRect/>
          </a:stretch>
        </p:blipFill>
        <p:spPr>
          <a:xfrm>
            <a:off x="685331" y="777010"/>
            <a:ext cx="10821338" cy="5303980"/>
          </a:xfrm>
          <a:prstGeom prst="rect">
            <a:avLst/>
          </a:prstGeom>
        </p:spPr>
      </p:pic>
    </p:spTree>
    <p:extLst>
      <p:ext uri="{BB962C8B-B14F-4D97-AF65-F5344CB8AC3E}">
        <p14:creationId xmlns:p14="http://schemas.microsoft.com/office/powerpoint/2010/main" val="43850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DE5763-32D7-4A1E-B28A-A28E6CA28D28}"/>
              </a:ext>
            </a:extLst>
          </p:cNvPr>
          <p:cNvPicPr>
            <a:picLocks noChangeAspect="1"/>
          </p:cNvPicPr>
          <p:nvPr/>
        </p:nvPicPr>
        <p:blipFill>
          <a:blip r:embed="rId3"/>
          <a:stretch>
            <a:fillRect/>
          </a:stretch>
        </p:blipFill>
        <p:spPr>
          <a:xfrm>
            <a:off x="505867" y="781879"/>
            <a:ext cx="11543545" cy="5221358"/>
          </a:xfrm>
          <a:prstGeom prst="rect">
            <a:avLst/>
          </a:prstGeom>
        </p:spPr>
      </p:pic>
    </p:spTree>
    <p:extLst>
      <p:ext uri="{BB962C8B-B14F-4D97-AF65-F5344CB8AC3E}">
        <p14:creationId xmlns:p14="http://schemas.microsoft.com/office/powerpoint/2010/main" val="101522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449245-F1DA-4726-BE40-040A1C30552C}"/>
              </a:ext>
            </a:extLst>
          </p:cNvPr>
          <p:cNvPicPr>
            <a:picLocks noChangeAspect="1"/>
          </p:cNvPicPr>
          <p:nvPr/>
        </p:nvPicPr>
        <p:blipFill>
          <a:blip r:embed="rId3"/>
          <a:stretch>
            <a:fillRect/>
          </a:stretch>
        </p:blipFill>
        <p:spPr>
          <a:xfrm>
            <a:off x="540538" y="1058974"/>
            <a:ext cx="11110923" cy="4740051"/>
          </a:xfrm>
          <a:prstGeom prst="rect">
            <a:avLst/>
          </a:prstGeom>
        </p:spPr>
      </p:pic>
    </p:spTree>
    <p:extLst>
      <p:ext uri="{BB962C8B-B14F-4D97-AF65-F5344CB8AC3E}">
        <p14:creationId xmlns:p14="http://schemas.microsoft.com/office/powerpoint/2010/main" val="4101642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1308</Words>
  <Application>Microsoft Office PowerPoint</Application>
  <PresentationFormat>Widescreen</PresentationFormat>
  <Paragraphs>100</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BANDA Ranjit K</dc:creator>
  <cp:lastModifiedBy>BANDA Ranjit K</cp:lastModifiedBy>
  <cp:revision>124</cp:revision>
  <dcterms:created xsi:type="dcterms:W3CDTF">2021-01-28T05:52:58Z</dcterms:created>
  <dcterms:modified xsi:type="dcterms:W3CDTF">2021-02-07T18:12:31Z</dcterms:modified>
</cp:coreProperties>
</file>