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CE08-BBFB-4CC1-BA65-2967FBAC9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E012C-B2CE-46E4-A312-2172F7D06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A97D2-E6F4-43B9-9E2D-DDA7DBF6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A624E-C3A2-4574-A8D7-85DD3621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29FF9-A3AB-476F-86C1-71075868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20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9911-D6E7-472A-B3F8-2C9C1E96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BE519-DB48-4B1C-A7E2-2E22D4851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501E8-A377-4C6B-A8C0-6761E5EE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5CBCC-1450-4206-B667-BBF167D9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8282B-FD55-4602-850D-6AFFCEF7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50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6DF66-C181-42B5-9A95-FA7809BA1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B9440-7DE2-4639-BF39-9EE0F03C9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F7241-C1AD-416F-86A2-93D1C9A7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E3CE4-DF2C-46D3-8720-2AC6E4DD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608D3-9EBE-428C-AE3D-1B43A66B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53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83E5-D35D-46C6-89F4-AD839269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962C-5E42-48C2-AD88-7BF3A0FD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0D262-E859-4143-860A-5BF1D532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4264E-EE2A-44F6-B759-ED5D1CC7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11133-D565-4B27-9EE7-20A34225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36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BF6D-7785-4E22-80EB-DDAD8610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B1E91-D029-452B-90D8-06E6A12C9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B9E33-68C1-4FC5-A95F-7DFCD7DD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38506-27C9-4A85-87F9-AA158FF5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60B3A-0311-41CB-952A-DC0AADA8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58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FEAA-B875-4C7E-9873-91E441ED7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68B2-14A8-4509-8F90-DFFAC4D7B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C5D33-AE74-4EE2-8DF9-229CE1CB9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A4636-8853-46EE-A546-4CD72D1E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E87D3-A19D-4E63-B39C-7F2E7613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63A65-9650-431F-8FC5-2B79023E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69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F6C9-A014-496E-9DDA-2663B6DF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6FB65-052A-4954-BB57-FD98C00F0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C9C8A-7AE0-4AA9-8250-48D4E9102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77A612-1888-4366-A1A2-CA44A0F8A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9F8AE-EB22-45FB-86FC-2EF87FCB7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0E30DA-4793-4F3A-A8A8-39761750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C1326-0AAB-4F7C-9873-26496AD3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9445C-030C-433C-B0C5-06511F48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5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2350-DF41-40EF-9C05-2257CD7A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8676B-E4BA-4D0C-80D4-D6A8D1B8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6FE9E-9AEE-49EB-8B04-2A434AD5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09632-55DF-48DF-8C47-1DB558E6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1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9177-E4D2-4B56-9FBA-76D3F84F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2278A-C6DC-4213-9552-8CCD3A30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F209C-1C60-4437-83D4-6475C78B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15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8E57-2E53-4C7D-9EF0-E8BB2CB6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C0D4F-CFFC-4554-B54C-C645065E3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5CF08-65EF-48D5-AC2A-37AD9A0C8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FFE41-579F-46DC-9CB5-F7461278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57EC3-423E-43C4-96D1-AAA6D666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0142F-AF23-4A29-BDC6-8652D67F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58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BC94-B032-466C-A654-D913D52F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F3BD8-233F-47AE-84D4-558D241EB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C752A-2E0F-4A24-8B9B-742C0AA6B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55DA8-955B-45DB-9188-B8B5B220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BC7-9621-43F3-A637-386F2B717537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B9AB4-B084-4C5C-AD02-2697A29B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79B3A-6B10-4F38-82CD-AF061084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03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58368-17F4-40CB-A669-46D6C813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50E1F-1DFC-4B65-B83A-372EF17A6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65302-A8DE-494A-9764-938D6303F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60BC7-9621-43F3-A637-386F2B717537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61321-D2E4-4ECB-AF08-3F50F59C9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82CC4-41DE-468B-A9C4-F59BC4911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89D77-1743-46EB-B348-0ACD18951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91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92DF-24E4-4A9B-83FB-08CDDD3C6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Product Management Application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6A4BB-F112-4C9B-89A6-A14FFED37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- Ranjit Kumar Banda</a:t>
            </a:r>
          </a:p>
        </p:txBody>
      </p:sp>
    </p:spTree>
    <p:extLst>
      <p:ext uri="{BB962C8B-B14F-4D97-AF65-F5344CB8AC3E}">
        <p14:creationId xmlns:p14="http://schemas.microsoft.com/office/powerpoint/2010/main" val="244308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A4D0-A18C-4DF8-9C7B-8E5D52E1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3-creating-component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D365-0ACF-4E6D-BF59-5B6A80CA6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Display list of products from JSON file in a table format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Page title (Product List)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Display Images of the Products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Toggle Button for images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Entered Text in the FILTER BY should be displayed above the table to indicate that table is filtered though filter is not yet implemented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Display the price with rupee symbol and correct decimals (2).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Implement TABLE HEADER styles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22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A4D0-A18C-4DF8-9C7B-8E5D52E1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4-creating-component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D365-0ACF-4E6D-BF59-5B6A80CA6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Implement INTERFACE for a Product object.</a:t>
            </a:r>
          </a:p>
          <a:p>
            <a:pPr marL="514350" indent="-514350">
              <a:buFont typeface="+mj-lt"/>
              <a:buAutoNum type="arabicPeriod"/>
            </a:pPr>
            <a:r>
              <a:rPr lang="en-IN"/>
              <a:t>Implement Filter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16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87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Product Management Application Requirements</vt:lpstr>
      <vt:lpstr>3-creating-component requirements</vt:lpstr>
      <vt:lpstr>4-creating-component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Management Application Requirements</dc:title>
  <dc:creator>BANDA Ranjit K</dc:creator>
  <cp:lastModifiedBy>BANDA Ranjit K</cp:lastModifiedBy>
  <cp:revision>14</cp:revision>
  <dcterms:created xsi:type="dcterms:W3CDTF">2021-02-19T12:58:23Z</dcterms:created>
  <dcterms:modified xsi:type="dcterms:W3CDTF">2021-02-21T11:59:09Z</dcterms:modified>
</cp:coreProperties>
</file>