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itcjagtap@gmail.com" userId="04ce76342bfd3892" providerId="LiveId" clId="{E2BCA23D-8D35-44D8-BCD5-C4F4C9E0B4FB}"/>
    <pc:docChg chg="undo custSel modSld">
      <pc:chgData name="ranjitcjagtap@gmail.com" userId="04ce76342bfd3892" providerId="LiveId" clId="{E2BCA23D-8D35-44D8-BCD5-C4F4C9E0B4FB}" dt="2023-10-31T17:17:10.628" v="847" actId="255"/>
      <pc:docMkLst>
        <pc:docMk/>
      </pc:docMkLst>
      <pc:sldChg chg="modSp mod">
        <pc:chgData name="ranjitcjagtap@gmail.com" userId="04ce76342bfd3892" providerId="LiveId" clId="{E2BCA23D-8D35-44D8-BCD5-C4F4C9E0B4FB}" dt="2023-10-31T16:31:52.742" v="88"/>
        <pc:sldMkLst>
          <pc:docMk/>
          <pc:sldMk cId="0" sldId="256"/>
        </pc:sldMkLst>
        <pc:spChg chg="mod">
          <ac:chgData name="ranjitcjagtap@gmail.com" userId="04ce76342bfd3892" providerId="LiveId" clId="{E2BCA23D-8D35-44D8-BCD5-C4F4C9E0B4FB}" dt="2023-10-31T16:31:52.742" v="88"/>
          <ac:spMkLst>
            <pc:docMk/>
            <pc:sldMk cId="0" sldId="256"/>
            <ac:spMk id="211" creationId="{00000000-0000-0000-0000-000000000000}"/>
          </ac:spMkLst>
        </pc:spChg>
      </pc:sldChg>
      <pc:sldChg chg="addSp delSp modSp mod">
        <pc:chgData name="ranjitcjagtap@gmail.com" userId="04ce76342bfd3892" providerId="LiveId" clId="{E2BCA23D-8D35-44D8-BCD5-C4F4C9E0B4FB}" dt="2023-10-31T16:44:15.067" v="103"/>
        <pc:sldMkLst>
          <pc:docMk/>
          <pc:sldMk cId="0" sldId="257"/>
        </pc:sldMkLst>
        <pc:spChg chg="mod">
          <ac:chgData name="ranjitcjagtap@gmail.com" userId="04ce76342bfd3892" providerId="LiveId" clId="{E2BCA23D-8D35-44D8-BCD5-C4F4C9E0B4FB}" dt="2023-10-31T16:44:10.086" v="101" actId="3064"/>
          <ac:spMkLst>
            <pc:docMk/>
            <pc:sldMk cId="0" sldId="257"/>
            <ac:spMk id="14" creationId="{AC90FABB-46BA-0E64-199C-287E1D85CFA3}"/>
          </ac:spMkLst>
        </pc:spChg>
        <pc:spChg chg="add del mod">
          <ac:chgData name="ranjitcjagtap@gmail.com" userId="04ce76342bfd3892" providerId="LiveId" clId="{E2BCA23D-8D35-44D8-BCD5-C4F4C9E0B4FB}" dt="2023-10-31T16:43:51.281" v="96" actId="767"/>
          <ac:spMkLst>
            <pc:docMk/>
            <pc:sldMk cId="0" sldId="257"/>
            <ac:spMk id="19" creationId="{EDA1FE16-1DF3-2FAC-FE55-51A6AF32BF7B}"/>
          </ac:spMkLst>
        </pc:spChg>
        <pc:spChg chg="add del mod">
          <ac:chgData name="ranjitcjagtap@gmail.com" userId="04ce76342bfd3892" providerId="LiveId" clId="{E2BCA23D-8D35-44D8-BCD5-C4F4C9E0B4FB}" dt="2023-10-31T16:44:15.067" v="103"/>
          <ac:spMkLst>
            <pc:docMk/>
            <pc:sldMk cId="0" sldId="257"/>
            <ac:spMk id="20" creationId="{50483234-E6AB-B586-604B-9986A45AE615}"/>
          </ac:spMkLst>
        </pc:spChg>
      </pc:sldChg>
      <pc:sldChg chg="addSp modSp mod">
        <pc:chgData name="ranjitcjagtap@gmail.com" userId="04ce76342bfd3892" providerId="LiveId" clId="{E2BCA23D-8D35-44D8-BCD5-C4F4C9E0B4FB}" dt="2023-10-31T17:17:10.628" v="847" actId="255"/>
        <pc:sldMkLst>
          <pc:docMk/>
          <pc:sldMk cId="0" sldId="258"/>
        </pc:sldMkLst>
        <pc:spChg chg="add mod">
          <ac:chgData name="ranjitcjagtap@gmail.com" userId="04ce76342bfd3892" providerId="LiveId" clId="{E2BCA23D-8D35-44D8-BCD5-C4F4C9E0B4FB}" dt="2023-10-31T17:17:10.628" v="847" actId="255"/>
          <ac:spMkLst>
            <pc:docMk/>
            <pc:sldMk cId="0" sldId="258"/>
            <ac:spMk id="2" creationId="{8194C343-0487-C4C9-77B6-5CE68BE437D6}"/>
          </ac:spMkLst>
        </pc:spChg>
        <pc:spChg chg="add mod">
          <ac:chgData name="ranjitcjagtap@gmail.com" userId="04ce76342bfd3892" providerId="LiveId" clId="{E2BCA23D-8D35-44D8-BCD5-C4F4C9E0B4FB}" dt="2023-10-31T17:13:00.404" v="844" actId="2711"/>
          <ac:spMkLst>
            <pc:docMk/>
            <pc:sldMk cId="0" sldId="258"/>
            <ac:spMk id="3" creationId="{7D193EC9-4A67-DD26-FE9B-CADFFB947324}"/>
          </ac:spMkLst>
        </pc:spChg>
        <pc:spChg chg="mod">
          <ac:chgData name="ranjitcjagtap@gmail.com" userId="04ce76342bfd3892" providerId="LiveId" clId="{E2BCA23D-8D35-44D8-BCD5-C4F4C9E0B4FB}" dt="2023-10-31T15:46:56.767" v="31" actId="20577"/>
          <ac:spMkLst>
            <pc:docMk/>
            <pc:sldMk cId="0" sldId="258"/>
            <ac:spMk id="228" creationId="{00000000-0000-0000-0000-000000000000}"/>
          </ac:spMkLst>
        </pc:spChg>
        <pc:spChg chg="mod">
          <ac:chgData name="ranjitcjagtap@gmail.com" userId="04ce76342bfd3892" providerId="LiveId" clId="{E2BCA23D-8D35-44D8-BCD5-C4F4C9E0B4FB}" dt="2023-10-31T17:12:35.013" v="842" actId="2711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ranjitcjagtap@gmail.com" userId="04ce76342bfd3892" providerId="LiveId" clId="{E2BCA23D-8D35-44D8-BCD5-C4F4C9E0B4FB}" dt="2023-10-31T15:47:07.245" v="57" actId="20577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ranjitcjagtap@gmail.com" userId="04ce76342bfd3892" providerId="LiveId" clId="{E2BCA23D-8D35-44D8-BCD5-C4F4C9E0B4FB}" dt="2023-10-31T17:12:51.423" v="843" actId="2711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ranjitcjagtap@gmail.com" userId="04ce76342bfd3892" providerId="LiveId" clId="{E2BCA23D-8D35-44D8-BCD5-C4F4C9E0B4FB}" dt="2023-10-31T15:56:43.225" v="75" actId="20577"/>
        <pc:sldMkLst>
          <pc:docMk/>
          <pc:sldMk cId="0" sldId="259"/>
        </pc:sldMkLst>
        <pc:spChg chg="mod">
          <ac:chgData name="ranjitcjagtap@gmail.com" userId="04ce76342bfd3892" providerId="LiveId" clId="{E2BCA23D-8D35-44D8-BCD5-C4F4C9E0B4FB}" dt="2023-10-31T15:56:43.225" v="75" actId="20577"/>
          <ac:spMkLst>
            <pc:docMk/>
            <pc:sldMk cId="0" sldId="259"/>
            <ac:spMk id="2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Social Justice and Empowerment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SIH1366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Centralised Nasha Mukti Database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FE TEAM VIKRAM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RANJIT CHANDRASHEKHAR JAGTAP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C-44585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TSSM BSCOER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sz="1600" b="1" u="sng" kern="100" dirty="0">
                <a:solidFill>
                  <a:schemeClr val="tx1"/>
                </a:solidFill>
                <a:effectLst/>
                <a:latin typeface="Franklin Gothi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INFORMATION MANAGEMENT SYSTEM </a:t>
            </a:r>
            <a:endParaRPr lang="en-IN" sz="1600" kern="100" dirty="0">
              <a:solidFill>
                <a:schemeClr val="tx1"/>
              </a:solidFill>
              <a:effectLst/>
              <a:latin typeface="Franklin Gothi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5646066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IDEA/SOLUTION</a:t>
            </a:r>
            <a:endParaRPr dirty="0"/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b="1" kern="100" dirty="0">
                <a:effectLst/>
                <a:latin typeface="Franklin Gothi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Use of Unique ID for identification of clients for sign-up process.</a:t>
            </a:r>
            <a:endParaRPr lang="en-IN" kern="100" dirty="0">
              <a:effectLst/>
              <a:latin typeface="Franklin Gothi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b="1" kern="100" dirty="0">
                <a:effectLst/>
                <a:latin typeface="Franklin Gothi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End-to-end encryption ensures the highest level of data security.</a:t>
            </a:r>
            <a:endParaRPr lang="en-IN" kern="100" dirty="0">
              <a:effectLst/>
              <a:latin typeface="Franklin Gothi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b="1" kern="100" dirty="0">
                <a:solidFill>
                  <a:srgbClr val="000000"/>
                </a:solidFill>
                <a:effectLst/>
                <a:latin typeface="Franklin Gothic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Using AI, the most frequent term in beneficiaries' feedback shall be delivered to the policymaker.</a:t>
            </a:r>
            <a:endParaRPr lang="en-IN" kern="100" dirty="0">
              <a:effectLst/>
              <a:latin typeface="Franklin Gothi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b="1" kern="100" dirty="0">
                <a:effectLst/>
                <a:latin typeface="Franklin Gothi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patient-wise, center-wise or State- wise details.</a:t>
            </a:r>
            <a:endParaRPr lang="en-IN" kern="100" dirty="0">
              <a:effectLst/>
              <a:latin typeface="Franklin Gothi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711885" y="3820783"/>
            <a:ext cx="5363852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Technology Stack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lt2"/>
              </a:solidFill>
              <a:latin typeface="Franklin Gothic"/>
              <a:ea typeface="Libre Franklin"/>
              <a:cs typeface="Libre Franklin"/>
              <a:sym typeface="Franklin Gothic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b="1" i="0" kern="100" dirty="0">
                <a:solidFill>
                  <a:srgbClr val="000000"/>
                </a:solidFill>
                <a:effectLst/>
                <a:latin typeface="Franklin Gothi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FrontEnd- </a:t>
            </a:r>
            <a:r>
              <a:rPr lang="en-IN" sz="2000" b="0" i="0" kern="100" dirty="0">
                <a:solidFill>
                  <a:srgbClr val="000000"/>
                </a:solidFill>
                <a:effectLst/>
                <a:latin typeface="Franklin Gothi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React, Boostrap, HTML, CSS, JS </a:t>
            </a:r>
          </a:p>
          <a:p>
            <a:pPr marL="2857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b="1" i="0" kern="100" dirty="0">
                <a:solidFill>
                  <a:srgbClr val="000000"/>
                </a:solidFill>
                <a:effectLst/>
                <a:latin typeface="Franklin Gothi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BackEnd- </a:t>
            </a:r>
            <a:r>
              <a:rPr lang="en-IN" sz="2000" b="0" i="0" kern="100" dirty="0">
                <a:solidFill>
                  <a:srgbClr val="000000"/>
                </a:solidFill>
                <a:effectLst/>
                <a:latin typeface="Franklin Gothi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ExpressJS</a:t>
            </a:r>
            <a:endParaRPr lang="en-IN" sz="2400" dirty="0">
              <a:effectLst/>
              <a:latin typeface="Franklin Gothic" panose="020B0604020202020204" charset="0"/>
            </a:endParaRPr>
          </a:p>
          <a:p>
            <a:pPr marL="2857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b="1" i="0" kern="100" dirty="0">
                <a:solidFill>
                  <a:srgbClr val="000000"/>
                </a:solidFill>
                <a:effectLst/>
                <a:latin typeface="Franklin Gothi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DataBase- </a:t>
            </a:r>
            <a:r>
              <a:rPr lang="en-IN" sz="2000" b="0" i="0" kern="100" dirty="0">
                <a:solidFill>
                  <a:srgbClr val="000000"/>
                </a:solidFill>
                <a:effectLst/>
                <a:latin typeface="Franklin Gothi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2000" dirty="0">
              <a:effectLst/>
              <a:latin typeface="Franklin Gothic" panose="020B0604020202020204" charset="0"/>
            </a:endParaRPr>
          </a:p>
          <a:p>
            <a:pPr marL="2857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2000" dirty="0">
              <a:effectLst/>
              <a:latin typeface="Franklin Gothic" panose="020B0604020202020204" charset="0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222;p2">
            <a:extLst>
              <a:ext uri="{FF2B5EF4-FFF2-40B4-BE49-F238E27FC236}">
                <a16:creationId xmlns:a16="http://schemas.microsoft.com/office/drawing/2014/main" id="{AC90FABB-46BA-0E64-199C-287E1D85CFA3}"/>
              </a:ext>
            </a:extLst>
          </p:cNvPr>
          <p:cNvSpPr txBox="1"/>
          <p:nvPr/>
        </p:nvSpPr>
        <p:spPr>
          <a:xfrm>
            <a:off x="2801073" y="5252758"/>
            <a:ext cx="3816543" cy="14130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964430" algn="l"/>
              </a:tabLst>
            </a:pPr>
            <a:r>
              <a:rPr lang="en-US" sz="16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PRODUCT STATUS :</a:t>
            </a:r>
            <a:endParaRPr lang="en-IN" sz="1600" kern="100" dirty="0">
              <a:effectLst/>
              <a:latin typeface="Franklin Gothi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496443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65% product built completed and further build is on progress. Testing and validation process are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to be undergone.</a:t>
            </a:r>
            <a:endParaRPr lang="en-IN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720875-B334-9A8F-82D9-FA6A03016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2"/>
          <a:stretch/>
        </p:blipFill>
        <p:spPr>
          <a:xfrm>
            <a:off x="6711885" y="381568"/>
            <a:ext cx="5296101" cy="3346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                              USE CASES:</a:t>
            </a: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440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Can be used in hospital, clinic to view patients medical history.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Online prescription can be used in drug stores &amp; pharmacist.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Provide accurate and comprehensive data to the Ministry of Social Justice and Empowerment, enabling the formulation of robust and effective policies.</a:t>
            </a:r>
            <a:endParaRPr sz="2000" dirty="0">
              <a:solidFill>
                <a:schemeClr val="tx1"/>
              </a:solidFill>
              <a:latin typeface="Franklin Gothic" panose="020B060402020202020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             SHOW STOPPER:</a:t>
            </a:r>
            <a:endParaRPr lang="en-US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1822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440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Using confidential data of patients of rehabilitation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Franklin Gothic" panose="020B0604020202020204" charset="0"/>
              </a:rPr>
              <a:t>centre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 to provide policymakers.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Anti Breach System- Uncompromisable innovation.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231;p3">
            <a:extLst>
              <a:ext uri="{FF2B5EF4-FFF2-40B4-BE49-F238E27FC236}">
                <a16:creationId xmlns:a16="http://schemas.microsoft.com/office/drawing/2014/main" id="{8194C343-0487-C4C9-77B6-5CE68BE437D6}"/>
              </a:ext>
            </a:extLst>
          </p:cNvPr>
          <p:cNvSpPr txBox="1"/>
          <p:nvPr/>
        </p:nvSpPr>
        <p:spPr>
          <a:xfrm>
            <a:off x="6096000" y="483073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             Revenue Streams:</a:t>
            </a:r>
            <a:endParaRPr lang="en-US" sz="2000" dirty="0"/>
          </a:p>
        </p:txBody>
      </p:sp>
      <p:sp>
        <p:nvSpPr>
          <p:cNvPr id="3" name="Google Shape;232;p3">
            <a:extLst>
              <a:ext uri="{FF2B5EF4-FFF2-40B4-BE49-F238E27FC236}">
                <a16:creationId xmlns:a16="http://schemas.microsoft.com/office/drawing/2014/main" id="{7D193EC9-4A67-DD26-FE9B-CADFFB947324}"/>
              </a:ext>
            </a:extLst>
          </p:cNvPr>
          <p:cNvSpPr txBox="1"/>
          <p:nvPr/>
        </p:nvSpPr>
        <p:spPr>
          <a:xfrm>
            <a:off x="6248399" y="5497975"/>
            <a:ext cx="4838701" cy="10818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44000" rIns="91425" bIns="4570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" panose="020B0604020202020204" charset="0"/>
              </a:rPr>
              <a:t>Service Based Model.</a:t>
            </a:r>
            <a:endParaRPr dirty="0">
              <a:solidFill>
                <a:schemeClr val="tx1"/>
              </a:solidFill>
              <a:latin typeface="Franklin Gothic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36191"/>
            <a:ext cx="11145119" cy="482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400" b="1" dirty="0">
                <a:solidFill>
                  <a:schemeClr val="tx1"/>
                </a:solidFill>
              </a:rPr>
              <a:t>RANJIT CHANDRASHEKHAR JAGTAP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BE					Stream: COMPUTER ENGINEERING			Year : FIRST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400" b="1" dirty="0">
                <a:solidFill>
                  <a:schemeClr val="tx1"/>
                </a:solidFill>
              </a:rPr>
              <a:t>SARTHAK VINAYAK SHINDE</a:t>
            </a:r>
            <a:endParaRPr lang="en-US"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BE					Stream: COMPUTER ENGINEERING			Year : FIRST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400" b="1" dirty="0">
                <a:solidFill>
                  <a:schemeClr val="tx1"/>
                </a:solidFill>
              </a:rPr>
              <a:t>SHWET VIJAY KHADATKAR</a:t>
            </a:r>
            <a:endParaRPr lang="en-US"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BE					Stream: COMPUTER ENGINEERING			Year : FIRST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400" b="1" dirty="0">
                <a:solidFill>
                  <a:schemeClr val="tx1"/>
                </a:solidFill>
              </a:rPr>
              <a:t>SAMRADNYI DATTATRAY MACHALE</a:t>
            </a:r>
            <a:endParaRPr lang="en-US"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BE					Stream: COMPUTER ENGINEERING			Year : FIRST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400" b="1" dirty="0">
                <a:solidFill>
                  <a:schemeClr val="tx1"/>
                </a:solidFill>
              </a:rPr>
              <a:t>ROHIT ABHIMAN THORAT</a:t>
            </a:r>
            <a:endParaRPr lang="en-US"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BE					Stream: ENTC				Year : FIRST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400" b="1" dirty="0">
                <a:solidFill>
                  <a:schemeClr val="tx1"/>
                </a:solidFill>
              </a:rPr>
              <a:t>SHRADDHA SANTOSH YEREKAR</a:t>
            </a:r>
            <a:endParaRPr lang="en-US"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BE					 Stream: ENTC				Year : FIRST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400" b="1" dirty="0">
                <a:solidFill>
                  <a:schemeClr val="tx1"/>
                </a:solidFill>
              </a:rPr>
              <a:t>N. B. POKALE 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Category: Academic				Expertise: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Libre Franklin" pitchFamily="2" charset="0"/>
                <a:ea typeface="Libre Franklin" pitchFamily="2" charset="0"/>
                <a:cs typeface="Libre Franklin" pitchFamily="2" charset="0"/>
              </a:rPr>
              <a:t>COMPUTER ENGINEERING</a:t>
            </a:r>
            <a:r>
              <a:rPr lang="en-US" sz="1200" dirty="0"/>
              <a:t> 		Domain Experience: 20 Years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</a:t>
            </a:r>
            <a:r>
              <a:rPr lang="en-US" sz="1400" b="1" dirty="0">
                <a:solidFill>
                  <a:schemeClr val="tx1"/>
                </a:solidFill>
              </a:rPr>
              <a:t>V. V. ANKOLEKAR</a:t>
            </a:r>
            <a:endParaRPr lang="en-US"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Category: Academic				Expertise: </a:t>
            </a:r>
            <a:r>
              <a:rPr lang="en-US" sz="1200" dirty="0">
                <a:solidFill>
                  <a:srgbClr val="000000"/>
                </a:solidFill>
                <a:latin typeface="Libre Franklin" pitchFamily="2" charset="0"/>
              </a:rPr>
              <a:t>MECHANICAL ENGINEERING</a:t>
            </a:r>
            <a:r>
              <a:rPr lang="en-US" sz="1200" dirty="0"/>
              <a:t>	Domain Experience: 24 Years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472</Words>
  <Application>Microsoft Office PowerPoint</Application>
  <PresentationFormat>Widescreen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Wingdings</vt:lpstr>
      <vt:lpstr>Franklin Gothic</vt:lpstr>
      <vt:lpstr>Libre Franklin</vt:lpstr>
      <vt:lpstr>Arial</vt:lpstr>
      <vt:lpstr>Calibri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ranjitcjagtap@gmail.com</cp:lastModifiedBy>
  <cp:revision>13</cp:revision>
  <dcterms:created xsi:type="dcterms:W3CDTF">2022-02-11T07:14:46Z</dcterms:created>
  <dcterms:modified xsi:type="dcterms:W3CDTF">2023-10-31T17:20:21Z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