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https://www.calibrate.co.uk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https://southernassetmanagement.co.uk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https://portal.am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https://southernassetmanagement.co.uk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https://southernassetmanagement.co.uk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https://matomo.org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https://southernassetmanagement.co.uk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https://www.atatus.com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https://cdn.iplocation.net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slidemak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Asset Management Portal</a:t>
            </a:r>
            <a:endParaRPr lang="en-US" sz="3000" dirty="0"/>
          </a:p>
        </p:txBody>
      </p:sp>
      <p:sp>
        <p:nvSpPr>
          <p:cNvPr id="3" name="Text 1">
            <a:hlinkClick r:id="rId1" tooltip="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b="0" u="sng" dirty="0">
                <a:solidFill>
                  <a:srgbClr val="357EC7"/>
                </a:solidFill>
                <a:latin typeface="Optima" pitchFamily="34" charset="0"/>
                <a:ea typeface="Optima" pitchFamily="34" charset="-122"/>
                <a:cs typeface="Optima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SlideMake.com</a:t>
            </a:r>
            <a:endParaRPr lang="en-US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calibrate.co.uk/wp-content/uploads/2018/01/asset-management-portal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Case Study: Successful Implementation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Organization X reduced asset downtime by 30% using the portal.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They achieved a 20% decrease in maintenance costs within the first year.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Employee satisfaction improved due to streamlined asset management processes.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southernassetmanagement.co.uk/wp-content/uploads/2024/05/Untitled-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 and Next Steps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An asset management portal is essential for modern organizations aiming for efficiency.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Proper planning and implementation are key to maximizing its benefits.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Organizations should regularly review and upgrade the portal to adapt to evolving needs.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portal.am/wp-content/uploads/2021/02/PAM_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Asset Management Portal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An asset management portal is a centralized platform used to track and manage organizational assets.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streamlines processes related to asset lifecycle, including procurement, maintenance, and disposal.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portal enhances transparency, efficiency, and decision-making across the organization.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://southernassetmanagement.co.uk/wp-content/uploads/2024/05/Picture8-975x102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Key Features of an Asset Management Portal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Real-time asset tracking with detailed inventory information.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Automated maintenance scheduling and alerts to prevent downtime.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Reporting tools for performance analysis, compliance, and audits.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://southernassetmanagement.co.uk/wp-content/uploads/2024/05/Picture8-975x102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Benefits of Using an Asset Management Portal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Improved asset utilization and reduced operational costs.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Increased accuracy in asset data and reduced manual errors.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Enhanced compliance with industry standards and regulatory requirements.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matomo.org/wp-content/uploads/2018/04/gdpr-information-asset-register-ic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Core Modules of the Portal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Asset Register: Central repository for all asset information.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Maintenance Management: Scheduling, tracking, and recording maintenance activities.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Lifecycle Management: Monitoring asset depreciation, upgrades, and disposal.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://southernassetmanagement.co.uk/wp-content/uploads/2024/05/Picture8-975x102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Implementation Best Practices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Conduct a thorough needs assessment to tailor the portal to organizational requirements.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Ensure seamless integration with existing enterprise systems such as ERP or finance software.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Provide comprehensive training and support to maximize user adoption.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atatus.com/glossary/content/images/2022/03/RBAC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Security and Data Privacy Considerations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Implement role-based access controls to restrict sensitive data.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Regularly update security protocols to defend against cyber threats.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Maintain data backups and disaster recovery plans to ensure data integrity.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lidemake.com/add_im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Challenges in Asset Management Portal Deployment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Resistance to change from staff accustomed to manual processes.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migration complexities from legacy systems.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Ensuring continuous system updates and user support for optimal performance.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cdn.iplocation.net/assets/images/blog/featured/asset-management-system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Future Trends in Asset Management Portals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Incorporation of IoT devices for real-time asset monitoring.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of AI and analytics for predictive maintenance and decision support.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Deployment of mobile applications for on-the-go asset management.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Asset Management Portal</dc:title>
  <dc:subject>Asset Management Portal</dc:subject>
  <dc:creator>SlideMake.com</dc:creator>
  <cp:lastModifiedBy>SlideMake.com</cp:lastModifiedBy>
  <cp:revision>1</cp:revision>
  <dcterms:created xsi:type="dcterms:W3CDTF">2025-06-28T07:28:13Z</dcterms:created>
  <dcterms:modified xsi:type="dcterms:W3CDTF">2025-06-28T07:28:13Z</dcterms:modified>
</cp:coreProperties>
</file>