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suya" userId="d0e30841232ad03d" providerId="LiveId" clId="{BC5C018C-1B6B-4269-9EA2-BFC949D92113}"/>
    <pc:docChg chg="custSel modSld">
      <pc:chgData name="anu suya" userId="d0e30841232ad03d" providerId="LiveId" clId="{BC5C018C-1B6B-4269-9EA2-BFC949D92113}" dt="2022-04-01T05:27:56.061" v="34" actId="1076"/>
      <pc:docMkLst>
        <pc:docMk/>
      </pc:docMkLst>
      <pc:sldChg chg="modSp mod">
        <pc:chgData name="anu suya" userId="d0e30841232ad03d" providerId="LiveId" clId="{BC5C018C-1B6B-4269-9EA2-BFC949D92113}" dt="2022-04-01T05:25:12.432" v="32" actId="20577"/>
        <pc:sldMkLst>
          <pc:docMk/>
          <pc:sldMk cId="1494788898" sldId="257"/>
        </pc:sldMkLst>
        <pc:spChg chg="mod">
          <ac:chgData name="anu suya" userId="d0e30841232ad03d" providerId="LiveId" clId="{BC5C018C-1B6B-4269-9EA2-BFC949D92113}" dt="2022-04-01T05:25:12.432" v="32" actId="20577"/>
          <ac:spMkLst>
            <pc:docMk/>
            <pc:sldMk cId="1494788898" sldId="257"/>
            <ac:spMk id="3" creationId="{414DD8CA-A0EB-4012-80FF-CFFD3010C46E}"/>
          </ac:spMkLst>
        </pc:spChg>
      </pc:sldChg>
      <pc:sldChg chg="addSp modSp mod">
        <pc:chgData name="anu suya" userId="d0e30841232ad03d" providerId="LiveId" clId="{BC5C018C-1B6B-4269-9EA2-BFC949D92113}" dt="2022-04-01T05:27:56.061" v="34" actId="1076"/>
        <pc:sldMkLst>
          <pc:docMk/>
          <pc:sldMk cId="3546936201" sldId="261"/>
        </pc:sldMkLst>
        <pc:picChg chg="add mod">
          <ac:chgData name="anu suya" userId="d0e30841232ad03d" providerId="LiveId" clId="{BC5C018C-1B6B-4269-9EA2-BFC949D92113}" dt="2022-04-01T05:27:56.061" v="34" actId="1076"/>
          <ac:picMkLst>
            <pc:docMk/>
            <pc:sldMk cId="3546936201" sldId="261"/>
            <ac:picMk id="4" creationId="{7F406B75-96A9-45DA-B073-AA0A562083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7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4B0F-122F-427B-B40D-CDE4B492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28" y="2047460"/>
            <a:ext cx="9206950" cy="195800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8363-F565-44BC-BA84-ACB7D006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A856-1A0A-47D4-AD45-7A6E8325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51845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based on emotional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requirements</a:t>
            </a: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CHART: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design-8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APR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based on emotional-20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APR 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requirements-5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8F8F-0636-4A89-A92F-C66D26DF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87" y="1357611"/>
            <a:ext cx="464860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6877-8D81-4BC7-A3CE-E00EF86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323" y="2395330"/>
            <a:ext cx="4919869" cy="158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FE3-2FA4-4A50-84D6-F03E5F2C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204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D8CA-A0EB-4012-80FF-CFFD3010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2246243"/>
            <a:ext cx="10131425" cy="35648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ANUSUYA G –19IT06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MANOJ N</a:t>
            </a:r>
            <a:r>
              <a:rPr lang="en-US" dirty="0"/>
              <a:t>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19IT30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RANJITH B </a:t>
            </a:r>
            <a:r>
              <a:rPr lang="en-US" dirty="0"/>
              <a:t>–19IT41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SAKTHI SUDHARSINI S</a:t>
            </a:r>
            <a:r>
              <a:rPr lang="en-US" dirty="0"/>
              <a:t>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19IT43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6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MENTOR AND DESIGNATION: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DR.HEMALATHA B  -- AP/IT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8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557C-4046-4873-B6FE-EA295E79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10" y="102704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8B18-8BE3-464E-A91C-5898F96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212573"/>
            <a:ext cx="10131425" cy="3634409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BD5A-E14C-4E3E-825F-9ADA38E5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2217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6B7-F6B4-45EA-A9D3-00A81E1E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8484"/>
            <a:ext cx="10131425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 ANALYSIS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Aesthetic analysis is a careful investigation , Aesthetic means the pleasant , positive or artful appearance of person or a thing and events that evoke an Aesthetic response.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 analysis app is used to control mood induction enables us to know better, to understand and manage our emotions.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has been made in emotion research to create a system that artificially elicit emotional changes.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mood induction procedures have been developed to generate positive , negative and neutral mood states.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35F2-F959-4D41-AEB3-6D0E570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26AB-B829-405C-A68E-FED5BF76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3" y="1143001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are a big part of human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communication takes place through emotion.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our project is to develop a robust system which can detect as well as recognize human emotion from live using face detection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emotions which are universal to all human beings like HAPPY, SAD, SUPRISE, FEAR, LOVE, NEUTRAL and ANGRY.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5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65A2-F450-4247-A117-171CBBEB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6B75-96A9-45DA-B073-AA0A5620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1" y="1919143"/>
            <a:ext cx="434377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41F-6A6C-4F5C-BD60-F8800343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1B5F-0D1F-49D2-9B98-40C29BE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1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projects with emotional intelligence  has already exits, now we have come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such as live face detection , asking the user to choose their regional  language and according to their emotions an audio or a speech or a book is referred to the user 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no such kind of features available in the existing model we have added extra comfort for the user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AC19-EAAD-4822-8F4A-E08A3132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65667"/>
            <a:ext cx="10131425" cy="1676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398-170C-4B6C-BA4A-0098BB48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6450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self awareness and self management of personal emotions.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Self-regulation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is the ability to understand and manage your behavior and your reactions to feelings and things happening around you.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the process that initiates, guides, and maintains goal-oriented behaviors.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understand and share the feelings of another.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7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9207A-9DA7-4290-8B5B-C9E887364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303" y="1054825"/>
            <a:ext cx="2619375" cy="2165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6439A-E6D0-4989-BEB2-5F48B1AD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95" y="1054824"/>
            <a:ext cx="2474247" cy="2165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73177-1320-47CA-9807-52B45031A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665" y="3637724"/>
            <a:ext cx="1702905" cy="1759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BD756-7342-4876-BA55-7396F198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061" y="3531707"/>
            <a:ext cx="1643269" cy="1865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4F3898-8E72-4803-B0F1-B8B3A425F269}"/>
              </a:ext>
            </a:extLst>
          </p:cNvPr>
          <p:cNvSpPr txBox="1"/>
          <p:nvPr/>
        </p:nvSpPr>
        <p:spPr>
          <a:xfrm>
            <a:off x="2829337" y="5618510"/>
            <a:ext cx="170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4CF29-33C5-4A1A-A745-343B2F08DB45}"/>
              </a:ext>
            </a:extLst>
          </p:cNvPr>
          <p:cNvSpPr txBox="1"/>
          <p:nvPr/>
        </p:nvSpPr>
        <p:spPr>
          <a:xfrm>
            <a:off x="8209722" y="5691821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4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{895CADDC-D2AE-4BAF-B633-F21E01702C0D}tf03457452</Template>
  <TotalTime>129</TotalTime>
  <Words>383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Celestial</vt:lpstr>
      <vt:lpstr>AESTHETIC ANALYSIS</vt:lpstr>
      <vt:lpstr>TEAM MEMBERS:</vt:lpstr>
      <vt:lpstr>CONTENT:</vt:lpstr>
      <vt:lpstr>INTRODUCTION:</vt:lpstr>
      <vt:lpstr>Abstract:</vt:lpstr>
      <vt:lpstr>Workflow:</vt:lpstr>
      <vt:lpstr>LITERATURE REVIEW: </vt:lpstr>
      <vt:lpstr>OBJECTIVE: </vt:lpstr>
      <vt:lpstr>PowerPoint Presentation</vt:lpstr>
      <vt:lpstr>MODULES: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AESTHETIC ANALYSIS</dc:title>
  <dc:creator>anu suya</dc:creator>
  <cp:lastModifiedBy>anu suya</cp:lastModifiedBy>
  <cp:revision>10</cp:revision>
  <dcterms:created xsi:type="dcterms:W3CDTF">2022-03-31T15:48:46Z</dcterms:created>
  <dcterms:modified xsi:type="dcterms:W3CDTF">2022-04-01T08:37:41Z</dcterms:modified>
</cp:coreProperties>
</file>