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56" r:id="rId2"/>
    <p:sldId id="298" r:id="rId3"/>
    <p:sldId id="257" r:id="rId4"/>
    <p:sldId id="259" r:id="rId5"/>
    <p:sldId id="260" r:id="rId6"/>
    <p:sldId id="261" r:id="rId7"/>
    <p:sldId id="262" r:id="rId8"/>
    <p:sldId id="300" r:id="rId9"/>
    <p:sldId id="301" r:id="rId10"/>
    <p:sldId id="308" r:id="rId11"/>
    <p:sldId id="310" r:id="rId12"/>
    <p:sldId id="302" r:id="rId13"/>
    <p:sldId id="303" r:id="rId14"/>
    <p:sldId id="306" r:id="rId15"/>
    <p:sldId id="304" r:id="rId16"/>
    <p:sldId id="30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Jost" panose="020B0604020202020204" charset="0"/>
      <p:regular r:id="rId23"/>
      <p:bold r:id="rId24"/>
      <p:italic r:id="rId25"/>
      <p:boldItalic r:id="rId26"/>
    </p:embeddedFont>
    <p:embeddedFont>
      <p:font typeface="Montserrat" pitchFamily="2" charset="0"/>
      <p:regular r:id="rId27"/>
      <p:bold r:id="rId28"/>
      <p:italic r:id="rId29"/>
      <p:boldItalic r:id="rId30"/>
    </p:embeddedFont>
    <p:embeddedFont>
      <p:font typeface="Montserrat Black" pitchFamily="2"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770D76-3095-4D73-A4ED-B225EA118D3D}">
  <a:tblStyle styleId="{5D770D76-3095-4D73-A4ED-B225EA118D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06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1f682941b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1f682941b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1efcb08b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1efcb08b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efcb08b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efcb08b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1f3b086d1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1f3b086d1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1efcb08b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1efcb08b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43325" y="1454185"/>
            <a:ext cx="6952800" cy="1339500"/>
          </a:xfrm>
          <a:prstGeom prst="rect">
            <a:avLst/>
          </a:prstGeom>
        </p:spPr>
        <p:txBody>
          <a:bodyPr spcFirstLastPara="1" wrap="square" lIns="91425" tIns="0" rIns="91425" bIns="0" anchor="t"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743375" y="3242315"/>
            <a:ext cx="6952800" cy="4470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flipH="1">
            <a:off x="3452019" y="-348332"/>
            <a:ext cx="1019565" cy="1290805"/>
            <a:chOff x="-4017975" y="-49702"/>
            <a:chExt cx="1162825" cy="1472177"/>
          </a:xfrm>
        </p:grpSpPr>
        <p:sp>
          <p:nvSpPr>
            <p:cNvPr id="12" name="Google Shape;12;p2"/>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flipH="1">
            <a:off x="8425338" y="2120543"/>
            <a:ext cx="1938846" cy="1720830"/>
            <a:chOff x="-1873362" y="2120543"/>
            <a:chExt cx="1938846" cy="1720830"/>
          </a:xfrm>
        </p:grpSpPr>
        <p:sp>
          <p:nvSpPr>
            <p:cNvPr id="20" name="Google Shape;2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flipH="1">
            <a:off x="-1155987" y="-912707"/>
            <a:ext cx="1938846" cy="1720830"/>
            <a:chOff x="-1873362" y="2120543"/>
            <a:chExt cx="1938846" cy="1720830"/>
          </a:xfrm>
        </p:grpSpPr>
        <p:sp>
          <p:nvSpPr>
            <p:cNvPr id="40" name="Google Shape;4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flipH="1">
            <a:off x="6857372" y="-188512"/>
            <a:ext cx="1516025" cy="1489525"/>
            <a:chOff x="-3888525" y="-3012325"/>
            <a:chExt cx="1516025" cy="1489525"/>
          </a:xfrm>
        </p:grpSpPr>
        <p:sp>
          <p:nvSpPr>
            <p:cNvPr id="60" name="Google Shape;60;p2"/>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3"/>
          <p:cNvSpPr txBox="1">
            <a:spLocks noGrp="1"/>
          </p:cNvSpPr>
          <p:nvPr>
            <p:ph type="title" hasCustomPrompt="1"/>
          </p:nvPr>
        </p:nvSpPr>
        <p:spPr>
          <a:xfrm>
            <a:off x="2598875" y="787425"/>
            <a:ext cx="3946500" cy="1175100"/>
          </a:xfrm>
          <a:prstGeom prst="rect">
            <a:avLst/>
          </a:prstGeom>
          <a:noFill/>
        </p:spPr>
        <p:txBody>
          <a:bodyPr spcFirstLastPara="1" wrap="square" lIns="91425" tIns="0" rIns="91425" bIns="0" anchor="t" anchorCtr="0">
            <a:noAutofit/>
          </a:bodyPr>
          <a:lstStyle>
            <a:lvl1pPr lvl="0" algn="r" rtl="0">
              <a:spcBef>
                <a:spcPts val="0"/>
              </a:spcBef>
              <a:spcAft>
                <a:spcPts val="0"/>
              </a:spcAft>
              <a:buSzPts val="4000"/>
              <a:buNone/>
              <a:defRPr sz="90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73" name="Google Shape;73;p3"/>
          <p:cNvSpPr txBox="1">
            <a:spLocks noGrp="1"/>
          </p:cNvSpPr>
          <p:nvPr>
            <p:ph type="title" idx="2"/>
          </p:nvPr>
        </p:nvSpPr>
        <p:spPr>
          <a:xfrm>
            <a:off x="2598625" y="2347850"/>
            <a:ext cx="3946500" cy="1229100"/>
          </a:xfrm>
          <a:prstGeom prst="rect">
            <a:avLst/>
          </a:prstGeom>
        </p:spPr>
        <p:txBody>
          <a:bodyPr spcFirstLastPara="1" wrap="square" lIns="91425" tIns="0" rIns="91425" bIns="0" anchor="t" anchorCtr="0">
            <a:noAutofit/>
          </a:bodyPr>
          <a:lstStyle>
            <a:lvl1pPr lvl="0" algn="r" rtl="0">
              <a:spcBef>
                <a:spcPts val="0"/>
              </a:spcBef>
              <a:spcAft>
                <a:spcPts val="0"/>
              </a:spcAft>
              <a:buSzPts val="4000"/>
              <a:buNone/>
              <a:defRPr sz="4000">
                <a:latin typeface="Jost"/>
                <a:ea typeface="Jost"/>
                <a:cs typeface="Jost"/>
                <a:sym typeface="Jost"/>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74" name="Google Shape;74;p3"/>
          <p:cNvSpPr txBox="1">
            <a:spLocks noGrp="1"/>
          </p:cNvSpPr>
          <p:nvPr>
            <p:ph type="subTitle" idx="1"/>
          </p:nvPr>
        </p:nvSpPr>
        <p:spPr>
          <a:xfrm>
            <a:off x="2598875" y="3643263"/>
            <a:ext cx="3946500" cy="712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grpSp>
        <p:nvGrpSpPr>
          <p:cNvPr id="75" name="Google Shape;75;p3"/>
          <p:cNvGrpSpPr/>
          <p:nvPr/>
        </p:nvGrpSpPr>
        <p:grpSpPr>
          <a:xfrm flipH="1">
            <a:off x="7451744" y="244568"/>
            <a:ext cx="1019565" cy="1290805"/>
            <a:chOff x="-4017975" y="-49702"/>
            <a:chExt cx="1162825" cy="1472177"/>
          </a:xfrm>
        </p:grpSpPr>
        <p:sp>
          <p:nvSpPr>
            <p:cNvPr id="76" name="Google Shape;76;p3"/>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flipH="1">
            <a:off x="2648022" y="-702112"/>
            <a:ext cx="1516025" cy="1489525"/>
            <a:chOff x="-3888525" y="-3012325"/>
            <a:chExt cx="1516025" cy="1489525"/>
          </a:xfrm>
        </p:grpSpPr>
        <p:sp>
          <p:nvSpPr>
            <p:cNvPr id="84" name="Google Shape;84;p3"/>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579363" y="3923368"/>
            <a:ext cx="1938846" cy="1720830"/>
            <a:chOff x="-1873362" y="2120543"/>
            <a:chExt cx="1938846" cy="1720830"/>
          </a:xfrm>
        </p:grpSpPr>
        <p:sp>
          <p:nvSpPr>
            <p:cNvPr id="96" name="Google Shape;96;p3"/>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3"/>
          <p:cNvGrpSpPr/>
          <p:nvPr/>
        </p:nvGrpSpPr>
        <p:grpSpPr>
          <a:xfrm flipH="1">
            <a:off x="-1155987" y="-338232"/>
            <a:ext cx="1938846" cy="1720830"/>
            <a:chOff x="-1873362" y="2120543"/>
            <a:chExt cx="1938846" cy="1720830"/>
          </a:xfrm>
        </p:grpSpPr>
        <p:sp>
          <p:nvSpPr>
            <p:cNvPr id="116" name="Google Shape;116;p3"/>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782850" y="556250"/>
            <a:ext cx="7578300" cy="5232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8" name="Google Shape;208;p6"/>
          <p:cNvGrpSpPr/>
          <p:nvPr/>
        </p:nvGrpSpPr>
        <p:grpSpPr>
          <a:xfrm>
            <a:off x="8361160" y="-152294"/>
            <a:ext cx="1040638" cy="1353907"/>
            <a:chOff x="8361160" y="-152294"/>
            <a:chExt cx="1040638" cy="1353907"/>
          </a:xfrm>
        </p:grpSpPr>
        <p:grpSp>
          <p:nvGrpSpPr>
            <p:cNvPr id="209" name="Google Shape;209;p6"/>
            <p:cNvGrpSpPr/>
            <p:nvPr/>
          </p:nvGrpSpPr>
          <p:grpSpPr>
            <a:xfrm flipH="1">
              <a:off x="8361160" y="300238"/>
              <a:ext cx="1040638" cy="901375"/>
              <a:chOff x="948060" y="3972813"/>
              <a:chExt cx="1040638" cy="901375"/>
            </a:xfrm>
          </p:grpSpPr>
          <p:grpSp>
            <p:nvGrpSpPr>
              <p:cNvPr id="210" name="Google Shape;210;p6"/>
              <p:cNvGrpSpPr/>
              <p:nvPr/>
            </p:nvGrpSpPr>
            <p:grpSpPr>
              <a:xfrm flipH="1">
                <a:off x="948060" y="3972813"/>
                <a:ext cx="716725" cy="901375"/>
                <a:chOff x="-3888525" y="-2483300"/>
                <a:chExt cx="716725" cy="901375"/>
              </a:xfrm>
            </p:grpSpPr>
            <p:sp>
              <p:nvSpPr>
                <p:cNvPr id="211" name="Google Shape;211;p6"/>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6"/>
              <p:cNvGrpSpPr/>
              <p:nvPr/>
            </p:nvGrpSpPr>
            <p:grpSpPr>
              <a:xfrm flipH="1">
                <a:off x="1664772" y="4493938"/>
                <a:ext cx="323925" cy="323650"/>
                <a:chOff x="1608625" y="299800"/>
                <a:chExt cx="323925" cy="323650"/>
              </a:xfrm>
            </p:grpSpPr>
            <p:sp>
              <p:nvSpPr>
                <p:cNvPr id="214" name="Google Shape;214;p6"/>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 name="Google Shape;217;p6"/>
            <p:cNvGrpSpPr/>
            <p:nvPr/>
          </p:nvGrpSpPr>
          <p:grpSpPr>
            <a:xfrm rot="10800000">
              <a:off x="8442919" y="-152294"/>
              <a:ext cx="777174" cy="1001897"/>
              <a:chOff x="-4604150" y="-305525"/>
              <a:chExt cx="886375" cy="1142675"/>
            </a:xfrm>
          </p:grpSpPr>
          <p:sp>
            <p:nvSpPr>
              <p:cNvPr id="218" name="Google Shape;218;p6"/>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1" name="Google Shape;221;p6"/>
          <p:cNvGrpSpPr/>
          <p:nvPr/>
        </p:nvGrpSpPr>
        <p:grpSpPr>
          <a:xfrm>
            <a:off x="778838" y="379263"/>
            <a:ext cx="184175" cy="158025"/>
            <a:chOff x="-3626300" y="-1680825"/>
            <a:chExt cx="184175" cy="158025"/>
          </a:xfrm>
        </p:grpSpPr>
        <p:sp>
          <p:nvSpPr>
            <p:cNvPr id="222" name="Google Shape;222;p6"/>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6"/>
          <p:cNvGrpSpPr/>
          <p:nvPr/>
        </p:nvGrpSpPr>
        <p:grpSpPr>
          <a:xfrm>
            <a:off x="-252062" y="300238"/>
            <a:ext cx="716725" cy="901375"/>
            <a:chOff x="-3888525" y="-2483300"/>
            <a:chExt cx="716725" cy="901375"/>
          </a:xfrm>
        </p:grpSpPr>
        <p:sp>
          <p:nvSpPr>
            <p:cNvPr id="225" name="Google Shape;225;p6"/>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5"/>
        <p:cNvGrpSpPr/>
        <p:nvPr/>
      </p:nvGrpSpPr>
      <p:grpSpPr>
        <a:xfrm>
          <a:off x="0" y="0"/>
          <a:ext cx="0" cy="0"/>
          <a:chOff x="0" y="0"/>
          <a:chExt cx="0" cy="0"/>
        </a:xfrm>
      </p:grpSpPr>
      <p:sp>
        <p:nvSpPr>
          <p:cNvPr id="326" name="Google Shape;326;p9"/>
          <p:cNvSpPr txBox="1">
            <a:spLocks noGrp="1"/>
          </p:cNvSpPr>
          <p:nvPr>
            <p:ph type="title"/>
          </p:nvPr>
        </p:nvSpPr>
        <p:spPr>
          <a:xfrm>
            <a:off x="782850" y="1013625"/>
            <a:ext cx="3435300" cy="1305000"/>
          </a:xfrm>
          <a:prstGeom prst="rect">
            <a:avLst/>
          </a:prstGeom>
        </p:spPr>
        <p:txBody>
          <a:bodyPr spcFirstLastPara="1" wrap="square" lIns="91425" tIns="0" rIns="91425" bIns="0" anchor="t" anchorCtr="0">
            <a:noAutofit/>
          </a:bodyPr>
          <a:lstStyle>
            <a:lvl1pPr lvl="0">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7" name="Google Shape;327;p9"/>
          <p:cNvSpPr txBox="1">
            <a:spLocks noGrp="1"/>
          </p:cNvSpPr>
          <p:nvPr>
            <p:ph type="subTitle" idx="1"/>
          </p:nvPr>
        </p:nvSpPr>
        <p:spPr>
          <a:xfrm>
            <a:off x="782850" y="2824875"/>
            <a:ext cx="3435300" cy="13050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28" name="Google Shape;328;p9"/>
          <p:cNvGrpSpPr/>
          <p:nvPr/>
        </p:nvGrpSpPr>
        <p:grpSpPr>
          <a:xfrm>
            <a:off x="8457538" y="810363"/>
            <a:ext cx="1040638" cy="901375"/>
            <a:chOff x="8457538" y="810363"/>
            <a:chExt cx="1040638" cy="901375"/>
          </a:xfrm>
        </p:grpSpPr>
        <p:grpSp>
          <p:nvGrpSpPr>
            <p:cNvPr id="329" name="Google Shape;329;p9"/>
            <p:cNvGrpSpPr/>
            <p:nvPr/>
          </p:nvGrpSpPr>
          <p:grpSpPr>
            <a:xfrm>
              <a:off x="8781450" y="810363"/>
              <a:ext cx="716725" cy="901375"/>
              <a:chOff x="-3888525" y="-2483300"/>
              <a:chExt cx="716725" cy="901375"/>
            </a:xfrm>
          </p:grpSpPr>
          <p:sp>
            <p:nvSpPr>
              <p:cNvPr id="330" name="Google Shape;330;p9"/>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9"/>
            <p:cNvGrpSpPr/>
            <p:nvPr/>
          </p:nvGrpSpPr>
          <p:grpSpPr>
            <a:xfrm>
              <a:off x="8457538" y="1331488"/>
              <a:ext cx="323925" cy="323650"/>
              <a:chOff x="1608625" y="299800"/>
              <a:chExt cx="323925" cy="323650"/>
            </a:xfrm>
          </p:grpSpPr>
          <p:sp>
            <p:nvSpPr>
              <p:cNvPr id="333" name="Google Shape;333;p9"/>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471"/>
        <p:cNvGrpSpPr/>
        <p:nvPr/>
      </p:nvGrpSpPr>
      <p:grpSpPr>
        <a:xfrm>
          <a:off x="0" y="0"/>
          <a:ext cx="0" cy="0"/>
          <a:chOff x="0" y="0"/>
          <a:chExt cx="0" cy="0"/>
        </a:xfrm>
      </p:grpSpPr>
      <p:sp>
        <p:nvSpPr>
          <p:cNvPr id="472" name="Google Shape;472;p14"/>
          <p:cNvSpPr txBox="1">
            <a:spLocks noGrp="1"/>
          </p:cNvSpPr>
          <p:nvPr>
            <p:ph type="title"/>
          </p:nvPr>
        </p:nvSpPr>
        <p:spPr>
          <a:xfrm>
            <a:off x="1940550" y="3438075"/>
            <a:ext cx="5262900" cy="363000"/>
          </a:xfrm>
          <a:prstGeom prst="rect">
            <a:avLst/>
          </a:prstGeom>
          <a:noFill/>
        </p:spPr>
        <p:txBody>
          <a:bodyPr spcFirstLastPara="1" wrap="square" lIns="91425" tIns="0" rIns="91425" bIns="0" anchor="t" anchorCtr="0">
            <a:noAutofit/>
          </a:bodyPr>
          <a:lstStyle>
            <a:lvl1pPr lvl="0" rtl="0">
              <a:spcBef>
                <a:spcPts val="0"/>
              </a:spcBef>
              <a:spcAft>
                <a:spcPts val="0"/>
              </a:spcAft>
              <a:buClr>
                <a:schemeClr val="dk2"/>
              </a:buClr>
              <a:buSzPts val="4200"/>
              <a:buNone/>
              <a:defRPr sz="2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73" name="Google Shape;473;p14"/>
          <p:cNvSpPr txBox="1">
            <a:spLocks noGrp="1"/>
          </p:cNvSpPr>
          <p:nvPr>
            <p:ph type="subTitle" idx="1"/>
          </p:nvPr>
        </p:nvSpPr>
        <p:spPr>
          <a:xfrm>
            <a:off x="1940550" y="1342425"/>
            <a:ext cx="5262900" cy="1592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100"/>
              <a:buNone/>
              <a:defRPr sz="2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4" name="Google Shape;474;p14"/>
          <p:cNvGrpSpPr/>
          <p:nvPr/>
        </p:nvGrpSpPr>
        <p:grpSpPr>
          <a:xfrm>
            <a:off x="8103363" y="1111063"/>
            <a:ext cx="1040638" cy="901375"/>
            <a:chOff x="8457538" y="810363"/>
            <a:chExt cx="1040638" cy="901375"/>
          </a:xfrm>
        </p:grpSpPr>
        <p:grpSp>
          <p:nvGrpSpPr>
            <p:cNvPr id="475" name="Google Shape;475;p14"/>
            <p:cNvGrpSpPr/>
            <p:nvPr/>
          </p:nvGrpSpPr>
          <p:grpSpPr>
            <a:xfrm>
              <a:off x="8781450" y="810363"/>
              <a:ext cx="716725" cy="901375"/>
              <a:chOff x="-3888525" y="-2483300"/>
              <a:chExt cx="716725" cy="901375"/>
            </a:xfrm>
          </p:grpSpPr>
          <p:sp>
            <p:nvSpPr>
              <p:cNvPr id="476" name="Google Shape;476;p1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4"/>
            <p:cNvGrpSpPr/>
            <p:nvPr/>
          </p:nvGrpSpPr>
          <p:grpSpPr>
            <a:xfrm>
              <a:off x="8457538" y="1331488"/>
              <a:ext cx="323925" cy="323650"/>
              <a:chOff x="1608625" y="299800"/>
              <a:chExt cx="323925" cy="323650"/>
            </a:xfrm>
          </p:grpSpPr>
          <p:sp>
            <p:nvSpPr>
              <p:cNvPr id="479" name="Google Shape;479;p1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2" name="Google Shape;482;p14"/>
          <p:cNvGrpSpPr/>
          <p:nvPr/>
        </p:nvGrpSpPr>
        <p:grpSpPr>
          <a:xfrm>
            <a:off x="214269" y="2098393"/>
            <a:ext cx="1019565" cy="1290805"/>
            <a:chOff x="-4017975" y="-49702"/>
            <a:chExt cx="1162825" cy="1472177"/>
          </a:xfrm>
        </p:grpSpPr>
        <p:sp>
          <p:nvSpPr>
            <p:cNvPr id="483" name="Google Shape;483;p1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543"/>
        <p:cNvGrpSpPr/>
        <p:nvPr/>
      </p:nvGrpSpPr>
      <p:grpSpPr>
        <a:xfrm>
          <a:off x="0" y="0"/>
          <a:ext cx="0" cy="0"/>
          <a:chOff x="0" y="0"/>
          <a:chExt cx="0" cy="0"/>
        </a:xfrm>
      </p:grpSpPr>
      <p:sp>
        <p:nvSpPr>
          <p:cNvPr id="544" name="Google Shape;544;p17"/>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5" name="Google Shape;545;p17"/>
          <p:cNvSpPr txBox="1">
            <a:spLocks noGrp="1"/>
          </p:cNvSpPr>
          <p:nvPr>
            <p:ph type="subTitle" idx="1"/>
          </p:nvPr>
        </p:nvSpPr>
        <p:spPr>
          <a:xfrm>
            <a:off x="782850" y="2955251"/>
            <a:ext cx="2311200" cy="7662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546" name="Google Shape;546;p17"/>
          <p:cNvSpPr txBox="1">
            <a:spLocks noGrp="1"/>
          </p:cNvSpPr>
          <p:nvPr>
            <p:ph type="subTitle" idx="2"/>
          </p:nvPr>
        </p:nvSpPr>
        <p:spPr>
          <a:xfrm>
            <a:off x="782850" y="2538925"/>
            <a:ext cx="23112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547" name="Google Shape;547;p17"/>
          <p:cNvSpPr txBox="1">
            <a:spLocks noGrp="1"/>
          </p:cNvSpPr>
          <p:nvPr>
            <p:ph type="subTitle" idx="3"/>
          </p:nvPr>
        </p:nvSpPr>
        <p:spPr>
          <a:xfrm>
            <a:off x="3416400" y="2955251"/>
            <a:ext cx="2311200" cy="7662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548" name="Google Shape;548;p17"/>
          <p:cNvSpPr txBox="1">
            <a:spLocks noGrp="1"/>
          </p:cNvSpPr>
          <p:nvPr>
            <p:ph type="subTitle" idx="4"/>
          </p:nvPr>
        </p:nvSpPr>
        <p:spPr>
          <a:xfrm>
            <a:off x="3416400" y="2538925"/>
            <a:ext cx="23112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549" name="Google Shape;549;p17"/>
          <p:cNvSpPr txBox="1">
            <a:spLocks noGrp="1"/>
          </p:cNvSpPr>
          <p:nvPr>
            <p:ph type="subTitle" idx="5"/>
          </p:nvPr>
        </p:nvSpPr>
        <p:spPr>
          <a:xfrm>
            <a:off x="6049950" y="2955251"/>
            <a:ext cx="2311200" cy="7662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550" name="Google Shape;550;p17"/>
          <p:cNvSpPr txBox="1">
            <a:spLocks noGrp="1"/>
          </p:cNvSpPr>
          <p:nvPr>
            <p:ph type="subTitle" idx="6"/>
          </p:nvPr>
        </p:nvSpPr>
        <p:spPr>
          <a:xfrm>
            <a:off x="6049950" y="2538925"/>
            <a:ext cx="23112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grpSp>
        <p:nvGrpSpPr>
          <p:cNvPr id="551" name="Google Shape;551;p17"/>
          <p:cNvGrpSpPr/>
          <p:nvPr/>
        </p:nvGrpSpPr>
        <p:grpSpPr>
          <a:xfrm>
            <a:off x="-382087" y="624425"/>
            <a:ext cx="1040638" cy="901375"/>
            <a:chOff x="8457538" y="810363"/>
            <a:chExt cx="1040638" cy="901375"/>
          </a:xfrm>
        </p:grpSpPr>
        <p:grpSp>
          <p:nvGrpSpPr>
            <p:cNvPr id="552" name="Google Shape;552;p17"/>
            <p:cNvGrpSpPr/>
            <p:nvPr/>
          </p:nvGrpSpPr>
          <p:grpSpPr>
            <a:xfrm>
              <a:off x="8781450" y="810363"/>
              <a:ext cx="716725" cy="901375"/>
              <a:chOff x="-3888525" y="-2483300"/>
              <a:chExt cx="716725" cy="901375"/>
            </a:xfrm>
          </p:grpSpPr>
          <p:sp>
            <p:nvSpPr>
              <p:cNvPr id="553" name="Google Shape;553;p17"/>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17"/>
            <p:cNvGrpSpPr/>
            <p:nvPr/>
          </p:nvGrpSpPr>
          <p:grpSpPr>
            <a:xfrm>
              <a:off x="8457538" y="1331488"/>
              <a:ext cx="323925" cy="323650"/>
              <a:chOff x="1608625" y="299800"/>
              <a:chExt cx="323925" cy="323650"/>
            </a:xfrm>
          </p:grpSpPr>
          <p:sp>
            <p:nvSpPr>
              <p:cNvPr id="556" name="Google Shape;556;p17"/>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9" name="Google Shape;559;p17"/>
          <p:cNvGrpSpPr/>
          <p:nvPr/>
        </p:nvGrpSpPr>
        <p:grpSpPr>
          <a:xfrm rot="10800000">
            <a:off x="8274244" y="624418"/>
            <a:ext cx="1803578" cy="1592367"/>
            <a:chOff x="-4912150" y="-393637"/>
            <a:chExt cx="2057000" cy="1816112"/>
          </a:xfrm>
        </p:grpSpPr>
        <p:sp>
          <p:nvSpPr>
            <p:cNvPr id="560" name="Google Shape;560;p17"/>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7"/>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7"/>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7"/>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7"/>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7"/>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7"/>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7"/>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7"/>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7"/>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7"/>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7"/>
          <p:cNvGrpSpPr/>
          <p:nvPr/>
        </p:nvGrpSpPr>
        <p:grpSpPr>
          <a:xfrm rot="10800000">
            <a:off x="1179219" y="4287293"/>
            <a:ext cx="1803578" cy="1592367"/>
            <a:chOff x="-4912150" y="-393637"/>
            <a:chExt cx="2057000" cy="1816112"/>
          </a:xfrm>
        </p:grpSpPr>
        <p:sp>
          <p:nvSpPr>
            <p:cNvPr id="580" name="Google Shape;580;p17"/>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7"/>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7"/>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7"/>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7"/>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7"/>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7"/>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7"/>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7"/>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7"/>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7"/>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7"/>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87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871"/>
        <p:cNvGrpSpPr/>
        <p:nvPr/>
      </p:nvGrpSpPr>
      <p:grpSpPr>
        <a:xfrm>
          <a:off x="0" y="0"/>
          <a:ext cx="0" cy="0"/>
          <a:chOff x="0" y="0"/>
          <a:chExt cx="0" cy="0"/>
        </a:xfrm>
      </p:grpSpPr>
      <p:grpSp>
        <p:nvGrpSpPr>
          <p:cNvPr id="872" name="Google Shape;872;p24"/>
          <p:cNvGrpSpPr/>
          <p:nvPr/>
        </p:nvGrpSpPr>
        <p:grpSpPr>
          <a:xfrm>
            <a:off x="8352588" y="816213"/>
            <a:ext cx="1040638" cy="901375"/>
            <a:chOff x="8457538" y="810363"/>
            <a:chExt cx="1040638" cy="901375"/>
          </a:xfrm>
        </p:grpSpPr>
        <p:grpSp>
          <p:nvGrpSpPr>
            <p:cNvPr id="873" name="Google Shape;873;p24"/>
            <p:cNvGrpSpPr/>
            <p:nvPr/>
          </p:nvGrpSpPr>
          <p:grpSpPr>
            <a:xfrm>
              <a:off x="8781450" y="810363"/>
              <a:ext cx="716725" cy="901375"/>
              <a:chOff x="-3888525" y="-2483300"/>
              <a:chExt cx="716725" cy="901375"/>
            </a:xfrm>
          </p:grpSpPr>
          <p:sp>
            <p:nvSpPr>
              <p:cNvPr id="874" name="Google Shape;874;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24"/>
            <p:cNvGrpSpPr/>
            <p:nvPr/>
          </p:nvGrpSpPr>
          <p:grpSpPr>
            <a:xfrm>
              <a:off x="8457538" y="1331488"/>
              <a:ext cx="323925" cy="323650"/>
              <a:chOff x="1608625" y="299800"/>
              <a:chExt cx="323925" cy="323650"/>
            </a:xfrm>
          </p:grpSpPr>
          <p:sp>
            <p:nvSpPr>
              <p:cNvPr id="877" name="Google Shape;877;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0" name="Google Shape;880;p24"/>
          <p:cNvGrpSpPr/>
          <p:nvPr/>
        </p:nvGrpSpPr>
        <p:grpSpPr>
          <a:xfrm>
            <a:off x="4841575" y="4619788"/>
            <a:ext cx="1040638" cy="901375"/>
            <a:chOff x="8457538" y="810363"/>
            <a:chExt cx="1040638" cy="901375"/>
          </a:xfrm>
        </p:grpSpPr>
        <p:grpSp>
          <p:nvGrpSpPr>
            <p:cNvPr id="881" name="Google Shape;881;p24"/>
            <p:cNvGrpSpPr/>
            <p:nvPr/>
          </p:nvGrpSpPr>
          <p:grpSpPr>
            <a:xfrm>
              <a:off x="8781450" y="810363"/>
              <a:ext cx="716725" cy="901375"/>
              <a:chOff x="-3888525" y="-2483300"/>
              <a:chExt cx="716725" cy="901375"/>
            </a:xfrm>
          </p:grpSpPr>
          <p:sp>
            <p:nvSpPr>
              <p:cNvPr id="882" name="Google Shape;882;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4"/>
            <p:cNvGrpSpPr/>
            <p:nvPr/>
          </p:nvGrpSpPr>
          <p:grpSpPr>
            <a:xfrm>
              <a:off x="8457538" y="1331488"/>
              <a:ext cx="323925" cy="323650"/>
              <a:chOff x="1608625" y="299800"/>
              <a:chExt cx="323925" cy="323650"/>
            </a:xfrm>
          </p:grpSpPr>
          <p:sp>
            <p:nvSpPr>
              <p:cNvPr id="885" name="Google Shape;885;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8" name="Google Shape;888;p24"/>
          <p:cNvGrpSpPr/>
          <p:nvPr/>
        </p:nvGrpSpPr>
        <p:grpSpPr>
          <a:xfrm>
            <a:off x="8352591" y="196800"/>
            <a:ext cx="713803" cy="706547"/>
            <a:chOff x="-4017975" y="616650"/>
            <a:chExt cx="814100" cy="805825"/>
          </a:xfrm>
        </p:grpSpPr>
        <p:sp>
          <p:nvSpPr>
            <p:cNvPr id="889" name="Google Shape;889;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4"/>
          <p:cNvGrpSpPr/>
          <p:nvPr/>
        </p:nvGrpSpPr>
        <p:grpSpPr>
          <a:xfrm rot="10800000">
            <a:off x="-728606" y="92693"/>
            <a:ext cx="1803578" cy="1592367"/>
            <a:chOff x="-4912150" y="-393637"/>
            <a:chExt cx="2057000" cy="1816112"/>
          </a:xfrm>
        </p:grpSpPr>
        <p:sp>
          <p:nvSpPr>
            <p:cNvPr id="894" name="Google Shape;894;p2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0" rIns="91425" bIns="0" anchor="t" anchorCtr="0">
            <a:noAutofit/>
          </a:bodyPr>
          <a:lstStyle>
            <a:lvl1pPr lvl="0">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1pPr>
            <a:lvl2pPr marL="914400" lvl="1"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2pPr>
            <a:lvl3pPr marL="1371600" lvl="2"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3pPr>
            <a:lvl4pPr marL="1828800" lvl="3"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4pPr>
            <a:lvl5pPr marL="2286000" lvl="4"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marL="2743200" lvl="5"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6pPr>
            <a:lvl7pPr marL="3200400" lvl="6"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7pPr>
            <a:lvl8pPr marL="3657600" lvl="7"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8pPr>
            <a:lvl9pPr marL="4114800" lvl="8"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3"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28"/>
          <p:cNvSpPr txBox="1">
            <a:spLocks noGrp="1"/>
          </p:cNvSpPr>
          <p:nvPr>
            <p:ph type="ctrTitle"/>
          </p:nvPr>
        </p:nvSpPr>
        <p:spPr>
          <a:xfrm flipH="1">
            <a:off x="743325" y="1454185"/>
            <a:ext cx="7200028" cy="1330645"/>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IN" dirty="0"/>
              <a:t>MINI PROJECT-FINAL            REVIEW</a:t>
            </a:r>
            <a:endParaRPr dirty="0"/>
          </a:p>
        </p:txBody>
      </p:sp>
      <p:sp>
        <p:nvSpPr>
          <p:cNvPr id="925" name="Google Shape;925;p28"/>
          <p:cNvSpPr/>
          <p:nvPr/>
        </p:nvSpPr>
        <p:spPr>
          <a:xfrm flipH="1">
            <a:off x="-186582" y="5584563"/>
            <a:ext cx="29" cy="29"/>
          </a:xfrm>
          <a:custGeom>
            <a:avLst/>
            <a:gdLst/>
            <a:ahLst/>
            <a:cxnLst/>
            <a:rect l="l" t="t" r="r" b="b"/>
            <a:pathLst>
              <a:path w="1" h="1" fill="none" extrusionOk="0">
                <a:moveTo>
                  <a:pt x="1" y="1"/>
                </a:moveTo>
                <a:lnTo>
                  <a:pt x="1" y="1"/>
                </a:lnTo>
                <a:close/>
              </a:path>
            </a:pathLst>
          </a:custGeom>
          <a:solidFill>
            <a:schemeClr val="lt1"/>
          </a:solidFill>
          <a:ln w="5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28"/>
          <p:cNvGrpSpPr/>
          <p:nvPr/>
        </p:nvGrpSpPr>
        <p:grpSpPr>
          <a:xfrm flipH="1">
            <a:off x="5870297" y="3482200"/>
            <a:ext cx="1929500" cy="2210100"/>
            <a:chOff x="295725" y="-3462825"/>
            <a:chExt cx="1929500" cy="2210100"/>
          </a:xfrm>
        </p:grpSpPr>
        <p:sp>
          <p:nvSpPr>
            <p:cNvPr id="927"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28"/>
          <p:cNvGrpSpPr/>
          <p:nvPr/>
        </p:nvGrpSpPr>
        <p:grpSpPr>
          <a:xfrm>
            <a:off x="948060" y="3973813"/>
            <a:ext cx="1040638" cy="901375"/>
            <a:chOff x="948060" y="3972813"/>
            <a:chExt cx="1040638" cy="901375"/>
          </a:xfrm>
        </p:grpSpPr>
        <p:grpSp>
          <p:nvGrpSpPr>
            <p:cNvPr id="953" name="Google Shape;953;p28"/>
            <p:cNvGrpSpPr/>
            <p:nvPr/>
          </p:nvGrpSpPr>
          <p:grpSpPr>
            <a:xfrm flipH="1">
              <a:off x="948060" y="3972813"/>
              <a:ext cx="716725" cy="901375"/>
              <a:chOff x="-3888525" y="-2483300"/>
              <a:chExt cx="716725" cy="901375"/>
            </a:xfrm>
          </p:grpSpPr>
          <p:sp>
            <p:nvSpPr>
              <p:cNvPr id="954"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28"/>
            <p:cNvGrpSpPr/>
            <p:nvPr/>
          </p:nvGrpSpPr>
          <p:grpSpPr>
            <a:xfrm flipH="1">
              <a:off x="1664772" y="4493938"/>
              <a:ext cx="323925" cy="323650"/>
              <a:chOff x="1608625" y="299800"/>
              <a:chExt cx="323925" cy="323650"/>
            </a:xfrm>
          </p:grpSpPr>
          <p:sp>
            <p:nvSpPr>
              <p:cNvPr id="957"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0" name="Google Shape;960;p28"/>
          <p:cNvGrpSpPr/>
          <p:nvPr/>
        </p:nvGrpSpPr>
        <p:grpSpPr>
          <a:xfrm>
            <a:off x="2309497" y="3078309"/>
            <a:ext cx="4208350" cy="192185"/>
            <a:chOff x="948060" y="2996029"/>
            <a:chExt cx="4208350" cy="192185"/>
          </a:xfrm>
        </p:grpSpPr>
        <p:sp>
          <p:nvSpPr>
            <p:cNvPr id="961" name="Google Shape;961;p28"/>
            <p:cNvSpPr/>
            <p:nvPr/>
          </p:nvSpPr>
          <p:spPr>
            <a:xfrm rot="-2700000" flipH="1">
              <a:off x="1692865" y="3024234"/>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2" name="Google Shape;962;p28"/>
            <p:cNvCxnSpPr>
              <a:stCxn id="963" idx="6"/>
              <a:endCxn id="964" idx="2"/>
            </p:cNvCxnSpPr>
            <p:nvPr/>
          </p:nvCxnSpPr>
          <p:spPr>
            <a:xfrm rot="10800000">
              <a:off x="1005010" y="3091118"/>
              <a:ext cx="4094400" cy="0"/>
            </a:xfrm>
            <a:prstGeom prst="straightConnector1">
              <a:avLst/>
            </a:prstGeom>
            <a:noFill/>
            <a:ln w="9525" cap="flat" cmpd="sng">
              <a:solidFill>
                <a:schemeClr val="lt1"/>
              </a:solidFill>
              <a:prstDash val="solid"/>
              <a:round/>
              <a:headEnd type="none" w="med" len="med"/>
              <a:tailEnd type="none" w="med" len="med"/>
            </a:ln>
          </p:spPr>
        </p:cxnSp>
        <p:sp>
          <p:nvSpPr>
            <p:cNvPr id="963" name="Google Shape;963;p28"/>
            <p:cNvSpPr/>
            <p:nvPr/>
          </p:nvSpPr>
          <p:spPr>
            <a:xfrm flipH="1">
              <a:off x="5099410" y="306261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flipH="1">
              <a:off x="948060" y="306264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1C5F-E338-C10D-103D-1D929A1C2F5A}"/>
              </a:ext>
            </a:extLst>
          </p:cNvPr>
          <p:cNvSpPr>
            <a:spLocks noGrp="1"/>
          </p:cNvSpPr>
          <p:nvPr>
            <p:ph type="title"/>
          </p:nvPr>
        </p:nvSpPr>
        <p:spPr>
          <a:xfrm>
            <a:off x="1160890" y="286247"/>
            <a:ext cx="7434469" cy="4285753"/>
          </a:xfrm>
        </p:spPr>
        <p:txBody>
          <a:bodyPr/>
          <a:lstStyle/>
          <a:p>
            <a:pPr>
              <a:lnSpc>
                <a:spcPct val="150000"/>
              </a:lnSpc>
            </a:pPr>
            <a:r>
              <a:rPr lang="en-IN" dirty="0">
                <a:latin typeface="Times New Roman" panose="02020603050405020304" pitchFamily="18" charset="0"/>
                <a:ea typeface="Jost"/>
                <a:cs typeface="Times New Roman" panose="02020603050405020304" pitchFamily="18" charset="0"/>
              </a:rPr>
              <a:t>TRAINING MODULE:</a:t>
            </a:r>
            <a:br>
              <a:rPr lang="en-IN" dirty="0">
                <a:latin typeface="Times New Roman" panose="02020603050405020304" pitchFamily="18" charset="0"/>
                <a:ea typeface="Jost"/>
                <a:cs typeface="Times New Roman" panose="02020603050405020304" pitchFamily="18" charset="0"/>
              </a:rPr>
            </a:br>
            <a:r>
              <a:rPr lang="en-IN" dirty="0">
                <a:latin typeface="Times New Roman" panose="02020603050405020304" pitchFamily="18" charset="0"/>
                <a:ea typeface="Jost"/>
                <a:cs typeface="Times New Roman" panose="02020603050405020304" pitchFamily="18" charset="0"/>
              </a:rPr>
              <a:t>	</a:t>
            </a:r>
            <a:r>
              <a:rPr lang="en-IN" sz="1600" dirty="0">
                <a:effectLst/>
                <a:latin typeface="Times New Roman" panose="02020603050405020304" pitchFamily="18" charset="0"/>
                <a:ea typeface="Arial" panose="020B0604020202020204" pitchFamily="34" charset="0"/>
              </a:rPr>
              <a:t>A training module is a segment of an overall eLearning course that focuses on a specific topic or objective. Think of it like a chapter of a book. Each training module acts as a step in a learner's journey, each time edging closer to completing the overall course.</a:t>
            </a:r>
            <a:br>
              <a:rPr lang="en-IN" sz="1600" dirty="0">
                <a:effectLst/>
                <a:latin typeface="Arial" panose="020B0604020202020204" pitchFamily="34" charset="0"/>
                <a:ea typeface="Arial" panose="020B0604020202020204" pitchFamily="34" charset="0"/>
              </a:rPr>
            </a:br>
            <a:r>
              <a:rPr lang="en-IN" dirty="0">
                <a:latin typeface="Times New Roman" panose="02020603050405020304" pitchFamily="18" charset="0"/>
                <a:ea typeface="Jost"/>
                <a:cs typeface="Times New Roman" panose="02020603050405020304" pitchFamily="18" charset="0"/>
              </a:rPr>
              <a:t>TESTING MODULE:</a:t>
            </a:r>
            <a:br>
              <a:rPr lang="en-IN" dirty="0">
                <a:latin typeface="Times New Roman" panose="02020603050405020304" pitchFamily="18" charset="0"/>
                <a:ea typeface="Jost"/>
                <a:cs typeface="Times New Roman" panose="02020603050405020304" pitchFamily="18" charset="0"/>
              </a:rPr>
            </a:br>
            <a:r>
              <a:rPr lang="en-IN" dirty="0">
                <a:latin typeface="Times New Roman" panose="02020603050405020304" pitchFamily="18" charset="0"/>
                <a:ea typeface="Jost"/>
                <a:cs typeface="Times New Roman" panose="02020603050405020304" pitchFamily="18" charset="0"/>
              </a:rPr>
              <a:t>	</a:t>
            </a:r>
            <a:r>
              <a:rPr lang="en-IN" sz="1600" dirty="0">
                <a:effectLst/>
                <a:latin typeface="Times New Roman" panose="02020603050405020304" pitchFamily="18" charset="0"/>
                <a:ea typeface="Arial" panose="020B0604020202020204" pitchFamily="34" charset="0"/>
              </a:rPr>
              <a:t>Module testing is defined as a software testing type, which checks individual subprograms, subroutines, classes, or procedures in a program. Instead of testing whole software program at once, module testing recommends testing the smaller building blocks of the program. Module testing is largely a white box oriented.</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4509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E9E800-E9FE-C8C9-D5DE-F18EB7A10AE6}"/>
              </a:ext>
            </a:extLst>
          </p:cNvPr>
          <p:cNvSpPr>
            <a:spLocks noGrp="1"/>
          </p:cNvSpPr>
          <p:nvPr>
            <p:ph type="subTitle" idx="1"/>
          </p:nvPr>
        </p:nvSpPr>
        <p:spPr>
          <a:xfrm>
            <a:off x="2012112" y="205388"/>
            <a:ext cx="5262900" cy="470472"/>
          </a:xfrm>
        </p:spPr>
        <p:txBody>
          <a:bodyPr/>
          <a:lstStyle/>
          <a:p>
            <a:r>
              <a:rPr lang="en-US" sz="3200" b="1" dirty="0">
                <a:latin typeface="Times New Roman" panose="02020603050405020304" pitchFamily="18" charset="0"/>
                <a:ea typeface="Jost"/>
                <a:cs typeface="Times New Roman" panose="02020603050405020304" pitchFamily="18" charset="0"/>
              </a:rPr>
              <a:t>WORK FLOW</a:t>
            </a:r>
            <a:endParaRPr lang="en-IN" sz="3200" b="1" dirty="0">
              <a:latin typeface="Times New Roman" panose="02020603050405020304" pitchFamily="18" charset="0"/>
              <a:ea typeface="Jost"/>
              <a:cs typeface="Times New Roman" panose="02020603050405020304" pitchFamily="18" charset="0"/>
            </a:endParaRPr>
          </a:p>
        </p:txBody>
      </p:sp>
      <p:pic>
        <p:nvPicPr>
          <p:cNvPr id="4" name="Picture 3">
            <a:extLst>
              <a:ext uri="{FF2B5EF4-FFF2-40B4-BE49-F238E27FC236}">
                <a16:creationId xmlns:a16="http://schemas.microsoft.com/office/drawing/2014/main" id="{11022556-6661-0FE0-74C9-E8C7BD1615B0}"/>
              </a:ext>
            </a:extLst>
          </p:cNvPr>
          <p:cNvPicPr>
            <a:picLocks noChangeAspect="1"/>
          </p:cNvPicPr>
          <p:nvPr/>
        </p:nvPicPr>
        <p:blipFill rotWithShape="1">
          <a:blip r:embed="rId2">
            <a:extLst>
              <a:ext uri="{28A0092B-C50C-407E-A947-70E740481C1C}">
                <a14:useLocalDpi xmlns:a14="http://schemas.microsoft.com/office/drawing/2010/main" val="0"/>
              </a:ext>
            </a:extLst>
          </a:blip>
          <a:srcRect l="22996" t="11642" r="19842" b="13499"/>
          <a:stretch/>
        </p:blipFill>
        <p:spPr bwMode="auto">
          <a:xfrm>
            <a:off x="2012112" y="791960"/>
            <a:ext cx="3565664" cy="42799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673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8B7F-A325-6937-F775-26F891C1CEAA}"/>
              </a:ext>
            </a:extLst>
          </p:cNvPr>
          <p:cNvSpPr>
            <a:spLocks noGrp="1"/>
          </p:cNvSpPr>
          <p:nvPr>
            <p:ph type="title"/>
          </p:nvPr>
        </p:nvSpPr>
        <p:spPr>
          <a:xfrm>
            <a:off x="1940550" y="3362408"/>
            <a:ext cx="5262900" cy="438667"/>
          </a:xfrm>
        </p:spPr>
        <p:txBody>
          <a:bodyPr/>
          <a:lstStyle/>
          <a:p>
            <a:pPr>
              <a:lnSpc>
                <a:spcPct val="200000"/>
              </a:lnSpc>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39F588BE-AF31-AC79-2193-2D33D99ABF20}"/>
              </a:ext>
            </a:extLst>
          </p:cNvPr>
          <p:cNvSpPr>
            <a:spLocks noGrp="1"/>
          </p:cNvSpPr>
          <p:nvPr>
            <p:ph type="subTitle" idx="1"/>
          </p:nvPr>
        </p:nvSpPr>
        <p:spPr>
          <a:xfrm>
            <a:off x="1668150" y="563042"/>
            <a:ext cx="6045956" cy="438667"/>
          </a:xfrm>
        </p:spPr>
        <p:txBody>
          <a:bodyPr/>
          <a:lstStyle/>
          <a:p>
            <a:r>
              <a:rPr lang="en-US" sz="3200" b="1" dirty="0">
                <a:latin typeface="Times New Roman" panose="02020603050405020304" pitchFamily="18" charset="0"/>
                <a:ea typeface="Jost"/>
                <a:cs typeface="Times New Roman" panose="02020603050405020304" pitchFamily="18" charset="0"/>
              </a:rPr>
              <a:t>SYSTEM REQUIREMENTS</a:t>
            </a:r>
            <a:endParaRPr lang="en-IN" sz="3200" b="1" dirty="0">
              <a:latin typeface="Times New Roman" panose="02020603050405020304" pitchFamily="18" charset="0"/>
              <a:ea typeface="Jost"/>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6E42742-4E87-5732-B1D8-3AFC4B3C293B}"/>
              </a:ext>
            </a:extLst>
          </p:cNvPr>
          <p:cNvGraphicFramePr>
            <a:graphicFrameLocks noGrp="1"/>
          </p:cNvGraphicFramePr>
          <p:nvPr>
            <p:extLst>
              <p:ext uri="{D42A27DB-BD31-4B8C-83A1-F6EECF244321}">
                <p14:modId xmlns:p14="http://schemas.microsoft.com/office/powerpoint/2010/main" val="3240385585"/>
              </p:ext>
            </p:extLst>
          </p:nvPr>
        </p:nvGraphicFramePr>
        <p:xfrm>
          <a:off x="1097280" y="1637381"/>
          <a:ext cx="7200559" cy="2163694"/>
        </p:xfrm>
        <a:graphic>
          <a:graphicData uri="http://schemas.openxmlformats.org/drawingml/2006/table">
            <a:tbl>
              <a:tblPr firstRow="1" bandRow="1">
                <a:tableStyleId>{5D770D76-3095-4D73-A4ED-B225EA118D3D}</a:tableStyleId>
              </a:tblPr>
              <a:tblGrid>
                <a:gridCol w="3561080">
                  <a:extLst>
                    <a:ext uri="{9D8B030D-6E8A-4147-A177-3AD203B41FA5}">
                      <a16:colId xmlns:a16="http://schemas.microsoft.com/office/drawing/2014/main" val="2228638251"/>
                    </a:ext>
                  </a:extLst>
                </a:gridCol>
                <a:gridCol w="3639479">
                  <a:extLst>
                    <a:ext uri="{9D8B030D-6E8A-4147-A177-3AD203B41FA5}">
                      <a16:colId xmlns:a16="http://schemas.microsoft.com/office/drawing/2014/main" val="108792003"/>
                    </a:ext>
                  </a:extLst>
                </a:gridCol>
              </a:tblGrid>
              <a:tr h="2163694">
                <a:tc>
                  <a:txBody>
                    <a:bodyPr/>
                    <a:lstStyle/>
                    <a:p>
                      <a:r>
                        <a:rPr lang="en-US" sz="1800" b="1" i="0" u="none" strike="noStrike" cap="none" dirty="0">
                          <a:solidFill>
                            <a:schemeClr val="lt1"/>
                          </a:solidFill>
                          <a:effectLst/>
                          <a:latin typeface="Times New Roman" panose="02020603050405020304" pitchFamily="18" charset="0"/>
                          <a:ea typeface="Arial" panose="020B0604020202020204" pitchFamily="34" charset="0"/>
                          <a:sym typeface="Montserrat"/>
                        </a:rPr>
                        <a:t>SOFTWARE REQUIREMENTS:</a:t>
                      </a:r>
                    </a:p>
                    <a:p>
                      <a:br>
                        <a:rPr lang="en-IN" sz="1600" b="1" i="0" u="none" strike="noStrike" cap="none" dirty="0">
                          <a:solidFill>
                            <a:schemeClr val="lt1"/>
                          </a:solidFill>
                          <a:effectLst/>
                          <a:latin typeface="Times New Roman" panose="02020603050405020304" pitchFamily="18" charset="0"/>
                          <a:ea typeface="Arial" panose="020B0604020202020204" pitchFamily="34" charset="0"/>
                          <a:sym typeface="Montserrat"/>
                        </a:rPr>
                      </a:br>
                      <a:r>
                        <a:rPr lang="en-IN" sz="1600" b="1" i="0" u="none" strike="noStrike" cap="none" dirty="0">
                          <a:solidFill>
                            <a:schemeClr val="lt1"/>
                          </a:solidFill>
                          <a:effectLst/>
                          <a:latin typeface="Times New Roman" panose="02020603050405020304" pitchFamily="18" charset="0"/>
                          <a:ea typeface="Times New Roman" panose="02020603050405020304" pitchFamily="18" charset="0"/>
                          <a:cs typeface="Times New Roman" panose="02020603050405020304" pitchFamily="18" charset="0"/>
                          <a:sym typeface="Montserrat"/>
                        </a:rPr>
                        <a:t>PROCESSOR: Intel core i3</a:t>
                      </a:r>
                      <a:br>
                        <a:rPr lang="en-IN" sz="16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Montserrat"/>
                        </a:rPr>
                      </a:br>
                      <a:r>
                        <a:rPr lang="en-IN" sz="1600" b="1" i="0" u="none" strike="noStrike" cap="none" dirty="0">
                          <a:solidFill>
                            <a:schemeClr val="lt1"/>
                          </a:solidFill>
                          <a:effectLst/>
                          <a:latin typeface="Times New Roman" panose="02020603050405020304" pitchFamily="18" charset="0"/>
                          <a:ea typeface="Times New Roman" panose="02020603050405020304" pitchFamily="18" charset="0"/>
                          <a:cs typeface="Times New Roman" panose="02020603050405020304" pitchFamily="18" charset="0"/>
                          <a:sym typeface="Montserrat"/>
                        </a:rPr>
                        <a:t>CAPACITY:80 GB</a:t>
                      </a:r>
                      <a:br>
                        <a:rPr lang="en-IN" sz="16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Montserrat"/>
                        </a:rPr>
                      </a:br>
                      <a:r>
                        <a:rPr lang="en-IN" sz="1600" b="1" i="0" u="none" strike="noStrike" cap="none" dirty="0">
                          <a:solidFill>
                            <a:schemeClr val="lt1"/>
                          </a:solidFill>
                          <a:effectLst/>
                          <a:latin typeface="Times New Roman" panose="02020603050405020304" pitchFamily="18" charset="0"/>
                          <a:ea typeface="Times New Roman" panose="02020603050405020304" pitchFamily="18" charset="0"/>
                          <a:cs typeface="Times New Roman" panose="02020603050405020304" pitchFamily="18" charset="0"/>
                          <a:sym typeface="Montserrat"/>
                        </a:rPr>
                        <a:t>RAM:4GB</a:t>
                      </a:r>
                      <a:r>
                        <a:rPr lang="en-IN" sz="1600" b="1" i="0" u="none" strike="noStrike" cap="none"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sym typeface="Montserrat"/>
                        </a:rPr>
                        <a:t> </a:t>
                      </a:r>
                      <a:endParaRPr lang="en-IN" sz="1600" b="1" i="0" u="none" strike="noStrike" cap="none" dirty="0">
                        <a:solidFill>
                          <a:schemeClr val="lt1"/>
                        </a:solidFill>
                        <a:effectLst/>
                        <a:latin typeface="Times New Roman" panose="02020603050405020304" pitchFamily="18" charset="0"/>
                        <a:sym typeface="Montserrat"/>
                      </a:endParaRPr>
                    </a:p>
                  </a:txBody>
                  <a:tcPr/>
                </a:tc>
                <a:tc>
                  <a:txBody>
                    <a:bodyPr/>
                    <a:lstStyle/>
                    <a:p>
                      <a:r>
                        <a:rPr lang="en-US" sz="1800" b="1" i="0" u="none" strike="noStrike" cap="none" dirty="0">
                          <a:solidFill>
                            <a:schemeClr val="lt1"/>
                          </a:solidFill>
                          <a:effectLst/>
                          <a:latin typeface="Times New Roman" panose="02020603050405020304" pitchFamily="18" charset="0"/>
                          <a:ea typeface="Arial" panose="020B0604020202020204" pitchFamily="34" charset="0"/>
                          <a:cs typeface="Arial"/>
                          <a:sym typeface="Arial"/>
                        </a:rPr>
                        <a:t>HARDWARE REQUIREMENTS : </a:t>
                      </a:r>
                      <a:br>
                        <a:rPr lang="en-IN" sz="1600" b="1" i="0" u="none" strike="noStrike" cap="none" dirty="0">
                          <a:solidFill>
                            <a:schemeClr val="lt1"/>
                          </a:solidFill>
                          <a:effectLst/>
                          <a:latin typeface="Times New Roman" panose="02020603050405020304" pitchFamily="18" charset="0"/>
                          <a:ea typeface="Arial" panose="020B0604020202020204" pitchFamily="34" charset="0"/>
                          <a:cs typeface="Arial"/>
                          <a:sym typeface="Arial"/>
                        </a:rPr>
                      </a:br>
                      <a:endParaRPr lang="en-IN" sz="1600" b="1" i="0" u="none" strike="noStrike" cap="none" dirty="0">
                        <a:solidFill>
                          <a:schemeClr val="lt1"/>
                        </a:solidFill>
                        <a:effectLst/>
                        <a:latin typeface="Times New Roman" panose="02020603050405020304" pitchFamily="18" charset="0"/>
                        <a:ea typeface="Arial" panose="020B0604020202020204" pitchFamily="34" charset="0"/>
                        <a:cs typeface="Arial"/>
                        <a:sym typeface="Arial"/>
                      </a:endParaRPr>
                    </a:p>
                    <a:p>
                      <a:r>
                        <a:rPr lang="en-IN" sz="1600" b="1" i="0" u="none" strike="noStrike" cap="none" dirty="0">
                          <a:solidFill>
                            <a:schemeClr val="lt1"/>
                          </a:solidFill>
                          <a:effectLst/>
                          <a:latin typeface="Times New Roman" panose="02020603050405020304" pitchFamily="18" charset="0"/>
                          <a:ea typeface="Times New Roman" panose="02020603050405020304" pitchFamily="18" charset="0"/>
                          <a:cs typeface="Arial"/>
                          <a:sym typeface="Arial"/>
                        </a:rPr>
                        <a:t>OPERATING SYSTEM: Windows 10</a:t>
                      </a:r>
                      <a:br>
                        <a:rPr lang="en-IN" sz="1600" b="1" i="0" u="none" strike="noStrike" cap="none" dirty="0">
                          <a:solidFill>
                            <a:schemeClr val="lt1"/>
                          </a:solidFill>
                          <a:effectLst/>
                          <a:latin typeface="Times New Roman" panose="02020603050405020304" pitchFamily="18" charset="0"/>
                          <a:ea typeface="Calibri" panose="020F0502020204030204" pitchFamily="34" charset="0"/>
                          <a:cs typeface="Arial"/>
                          <a:sym typeface="Arial"/>
                        </a:rPr>
                      </a:br>
                      <a:endParaRPr lang="en-IN" sz="1600" b="1" i="0" u="none" strike="noStrike" cap="none" dirty="0">
                        <a:solidFill>
                          <a:schemeClr val="lt1"/>
                        </a:solidFill>
                        <a:effectLst/>
                        <a:latin typeface="Times New Roman" panose="02020603050405020304" pitchFamily="18" charset="0"/>
                        <a:cs typeface="Arial"/>
                        <a:sym typeface="Arial"/>
                      </a:endParaRPr>
                    </a:p>
                  </a:txBody>
                  <a:tcPr/>
                </a:tc>
                <a:extLst>
                  <a:ext uri="{0D108BD9-81ED-4DB2-BD59-A6C34878D82A}">
                    <a16:rowId xmlns:a16="http://schemas.microsoft.com/office/drawing/2014/main" val="2221768794"/>
                  </a:ext>
                </a:extLst>
              </a:tr>
            </a:tbl>
          </a:graphicData>
        </a:graphic>
      </p:graphicFrame>
      <p:grpSp>
        <p:nvGrpSpPr>
          <p:cNvPr id="5" name="Google Shape;1042;p31">
            <a:extLst>
              <a:ext uri="{FF2B5EF4-FFF2-40B4-BE49-F238E27FC236}">
                <a16:creationId xmlns:a16="http://schemas.microsoft.com/office/drawing/2014/main" id="{E5467A55-16F0-4490-A038-B2830200980E}"/>
              </a:ext>
            </a:extLst>
          </p:cNvPr>
          <p:cNvGrpSpPr/>
          <p:nvPr/>
        </p:nvGrpSpPr>
        <p:grpSpPr>
          <a:xfrm>
            <a:off x="1531637" y="1031269"/>
            <a:ext cx="5921700" cy="192184"/>
            <a:chOff x="902597" y="1069304"/>
            <a:chExt cx="5921700" cy="192184"/>
          </a:xfrm>
        </p:grpSpPr>
        <p:grpSp>
          <p:nvGrpSpPr>
            <p:cNvPr id="6" name="Google Shape;1043;p31">
              <a:extLst>
                <a:ext uri="{FF2B5EF4-FFF2-40B4-BE49-F238E27FC236}">
                  <a16:creationId xmlns:a16="http://schemas.microsoft.com/office/drawing/2014/main" id="{AC9BC01D-CD2C-A4D3-5ED4-85BAB74B7A1E}"/>
                </a:ext>
              </a:extLst>
            </p:cNvPr>
            <p:cNvGrpSpPr/>
            <p:nvPr/>
          </p:nvGrpSpPr>
          <p:grpSpPr>
            <a:xfrm>
              <a:off x="902597" y="1069304"/>
              <a:ext cx="5864700" cy="192184"/>
              <a:chOff x="2335097" y="1069304"/>
              <a:chExt cx="5864700" cy="192184"/>
            </a:xfrm>
          </p:grpSpPr>
          <p:sp>
            <p:nvSpPr>
              <p:cNvPr id="8" name="Google Shape;1044;p31">
                <a:extLst>
                  <a:ext uri="{FF2B5EF4-FFF2-40B4-BE49-F238E27FC236}">
                    <a16:creationId xmlns:a16="http://schemas.microsoft.com/office/drawing/2014/main" id="{F6C7D4D7-EBFA-B3E7-026C-E4E9591B220C}"/>
                  </a:ext>
                </a:extLst>
              </p:cNvPr>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1045;p31">
                <a:extLst>
                  <a:ext uri="{FF2B5EF4-FFF2-40B4-BE49-F238E27FC236}">
                    <a16:creationId xmlns:a16="http://schemas.microsoft.com/office/drawing/2014/main" id="{A4E3A9E8-58CA-18F5-AE19-D2AB066B2D17}"/>
                  </a:ext>
                </a:extLst>
              </p:cNvPr>
              <p:cNvCxnSpPr>
                <a:stCxn id="7" idx="6"/>
                <a:endCxn id="10"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0" name="Google Shape;1047;p31">
                <a:extLst>
                  <a:ext uri="{FF2B5EF4-FFF2-40B4-BE49-F238E27FC236}">
                    <a16:creationId xmlns:a16="http://schemas.microsoft.com/office/drawing/2014/main" id="{773F9F1B-01AE-8403-1AAD-A25DA8BCE3FF}"/>
                  </a:ext>
                </a:extLst>
              </p:cNvPr>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046;p31">
              <a:extLst>
                <a:ext uri="{FF2B5EF4-FFF2-40B4-BE49-F238E27FC236}">
                  <a16:creationId xmlns:a16="http://schemas.microsoft.com/office/drawing/2014/main" id="{D1F72509-5BBB-BDA2-E2FA-3ECB5EBF28A2}"/>
                </a:ext>
              </a:extLst>
            </p:cNvPr>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12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199007-A12F-8D49-CB07-5D884D2CBBC5}"/>
              </a:ext>
            </a:extLst>
          </p:cNvPr>
          <p:cNvSpPr>
            <a:spLocks noGrp="1"/>
          </p:cNvSpPr>
          <p:nvPr>
            <p:ph type="subTitle" idx="1"/>
          </p:nvPr>
        </p:nvSpPr>
        <p:spPr>
          <a:xfrm>
            <a:off x="3626228" y="412122"/>
            <a:ext cx="2225932" cy="363000"/>
          </a:xfrm>
        </p:spPr>
        <p:txBody>
          <a:bodyPr/>
          <a:lstStyle/>
          <a:p>
            <a:r>
              <a:rPr lang="en-US" sz="3200" b="1" dirty="0">
                <a:latin typeface="Times New Roman" panose="02020603050405020304" pitchFamily="18" charset="0"/>
                <a:ea typeface="Jost"/>
                <a:cs typeface="Times New Roman" panose="02020603050405020304" pitchFamily="18" charset="0"/>
              </a:rPr>
              <a:t>RESULT</a:t>
            </a:r>
            <a:endParaRPr lang="en-IN" sz="3200" b="1" dirty="0">
              <a:latin typeface="Times New Roman" panose="02020603050405020304" pitchFamily="18" charset="0"/>
              <a:ea typeface="Jost"/>
              <a:cs typeface="Times New Roman" panose="02020603050405020304" pitchFamily="18" charset="0"/>
            </a:endParaRPr>
          </a:p>
        </p:txBody>
      </p:sp>
      <p:pic>
        <p:nvPicPr>
          <p:cNvPr id="4" name="Picture 3">
            <a:extLst>
              <a:ext uri="{FF2B5EF4-FFF2-40B4-BE49-F238E27FC236}">
                <a16:creationId xmlns:a16="http://schemas.microsoft.com/office/drawing/2014/main" id="{BF7C1C27-8494-1512-EB73-70ECF532AF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1722" y="1416132"/>
            <a:ext cx="3132814" cy="2234358"/>
          </a:xfrm>
          <a:prstGeom prst="rect">
            <a:avLst/>
          </a:prstGeom>
        </p:spPr>
      </p:pic>
      <p:pic>
        <p:nvPicPr>
          <p:cNvPr id="5" name="Picture 4">
            <a:extLst>
              <a:ext uri="{FF2B5EF4-FFF2-40B4-BE49-F238E27FC236}">
                <a16:creationId xmlns:a16="http://schemas.microsoft.com/office/drawing/2014/main" id="{5603D923-154D-0767-2C65-8EE4325604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4648" y="1377693"/>
            <a:ext cx="2822216" cy="2311235"/>
          </a:xfrm>
          <a:prstGeom prst="rect">
            <a:avLst/>
          </a:prstGeom>
        </p:spPr>
      </p:pic>
    </p:spTree>
    <p:extLst>
      <p:ext uri="{BB962C8B-B14F-4D97-AF65-F5344CB8AC3E}">
        <p14:creationId xmlns:p14="http://schemas.microsoft.com/office/powerpoint/2010/main" val="329109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C359-9E49-9EFF-F9CE-2C9280C037EB}"/>
              </a:ext>
            </a:extLst>
          </p:cNvPr>
          <p:cNvSpPr>
            <a:spLocks noGrp="1"/>
          </p:cNvSpPr>
          <p:nvPr>
            <p:ph type="title"/>
          </p:nvPr>
        </p:nvSpPr>
        <p:spPr>
          <a:xfrm>
            <a:off x="1423283" y="1192696"/>
            <a:ext cx="7060759" cy="2608379"/>
          </a:xfrm>
        </p:spPr>
        <p:txBody>
          <a:bodyPr/>
          <a:lstStyle/>
          <a:p>
            <a:pPr>
              <a:lnSpc>
                <a:spcPct val="150000"/>
              </a:lnSpc>
            </a:pPr>
            <a:r>
              <a:rPr lang="en-IN" sz="1600" dirty="0">
                <a:latin typeface="Times New Roman" panose="02020603050405020304" pitchFamily="18" charset="0"/>
              </a:rPr>
              <a:t>	In this mini project, we presented a model for recommending quotes on the basis of facial expression mood detection and recommending appropriate quotes to the user. This project proposes designing and developing a quotes recommendation system on the basis of emotion captured through face recognition. Quotes has the ability to heal any type of stress or anxiety. Recent advancements suggest that establishing an emotion-based motivational quotes recommendation system has a lot of potential. As a result, the suggested system includes a face-based emotion identification system that can detect emotions and display a quote based on those emotions</a:t>
            </a:r>
          </a:p>
        </p:txBody>
      </p:sp>
      <p:sp>
        <p:nvSpPr>
          <p:cNvPr id="3" name="Subtitle 2">
            <a:extLst>
              <a:ext uri="{FF2B5EF4-FFF2-40B4-BE49-F238E27FC236}">
                <a16:creationId xmlns:a16="http://schemas.microsoft.com/office/drawing/2014/main" id="{A5588046-3909-398C-F4EA-F1BBCF885CDA}"/>
              </a:ext>
            </a:extLst>
          </p:cNvPr>
          <p:cNvSpPr>
            <a:spLocks noGrp="1"/>
          </p:cNvSpPr>
          <p:nvPr>
            <p:ph type="subTitle" idx="1"/>
          </p:nvPr>
        </p:nvSpPr>
        <p:spPr>
          <a:xfrm>
            <a:off x="1749718" y="499587"/>
            <a:ext cx="5262900" cy="363000"/>
          </a:xfrm>
        </p:spPr>
        <p:txBody>
          <a:bodyPr/>
          <a:lstStyle/>
          <a:p>
            <a:r>
              <a:rPr lang="en-US" sz="3200" b="1" dirty="0">
                <a:latin typeface="Times New Roman" panose="02020603050405020304" pitchFamily="18" charset="0"/>
                <a:ea typeface="Jost"/>
                <a:cs typeface="Times New Roman" panose="02020603050405020304" pitchFamily="18" charset="0"/>
              </a:rPr>
              <a:t>CONCLUSION</a:t>
            </a:r>
            <a:endParaRPr lang="en-IN" sz="3200" b="1" dirty="0">
              <a:latin typeface="Times New Roman" panose="02020603050405020304" pitchFamily="18" charset="0"/>
              <a:ea typeface="Jost"/>
              <a:cs typeface="Times New Roman" panose="02020603050405020304" pitchFamily="18" charset="0"/>
            </a:endParaRPr>
          </a:p>
        </p:txBody>
      </p:sp>
    </p:spTree>
    <p:extLst>
      <p:ext uri="{BB962C8B-B14F-4D97-AF65-F5344CB8AC3E}">
        <p14:creationId xmlns:p14="http://schemas.microsoft.com/office/powerpoint/2010/main" val="4012236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1F04ADC-DCC6-4F7B-AFC4-E0B6662C0B66}"/>
              </a:ext>
            </a:extLst>
          </p:cNvPr>
          <p:cNvSpPr>
            <a:spLocks noGrp="1"/>
          </p:cNvSpPr>
          <p:nvPr>
            <p:ph type="subTitle" idx="1"/>
          </p:nvPr>
        </p:nvSpPr>
        <p:spPr>
          <a:xfrm>
            <a:off x="2624362" y="779990"/>
            <a:ext cx="5262900" cy="540927"/>
          </a:xfrm>
        </p:spPr>
        <p:txBody>
          <a:bodyPr/>
          <a:lstStyle/>
          <a:p>
            <a:r>
              <a:rPr lang="en-US" sz="3200" b="1" dirty="0">
                <a:latin typeface="Times New Roman" panose="02020603050405020304" pitchFamily="18" charset="0"/>
                <a:ea typeface="Jost"/>
                <a:cs typeface="Times New Roman" panose="02020603050405020304" pitchFamily="18" charset="0"/>
              </a:rPr>
              <a:t>FUTURE WORK</a:t>
            </a:r>
            <a:endParaRPr lang="en-IN" sz="3200" b="1" dirty="0">
              <a:latin typeface="Times New Roman" panose="02020603050405020304" pitchFamily="18" charset="0"/>
              <a:ea typeface="Jost"/>
              <a:cs typeface="Times New Roman" panose="02020603050405020304" pitchFamily="18" charset="0"/>
            </a:endParaRPr>
          </a:p>
        </p:txBody>
      </p:sp>
      <p:grpSp>
        <p:nvGrpSpPr>
          <p:cNvPr id="4" name="Google Shape;1042;p31">
            <a:extLst>
              <a:ext uri="{FF2B5EF4-FFF2-40B4-BE49-F238E27FC236}">
                <a16:creationId xmlns:a16="http://schemas.microsoft.com/office/drawing/2014/main" id="{7FF29396-7C39-1D06-49CE-0019D8FF06B8}"/>
              </a:ext>
            </a:extLst>
          </p:cNvPr>
          <p:cNvGrpSpPr/>
          <p:nvPr/>
        </p:nvGrpSpPr>
        <p:grpSpPr>
          <a:xfrm>
            <a:off x="1611150" y="1320917"/>
            <a:ext cx="5921700" cy="192184"/>
            <a:chOff x="902597" y="1069304"/>
            <a:chExt cx="5921700" cy="192184"/>
          </a:xfrm>
        </p:grpSpPr>
        <p:grpSp>
          <p:nvGrpSpPr>
            <p:cNvPr id="5" name="Google Shape;1043;p31">
              <a:extLst>
                <a:ext uri="{FF2B5EF4-FFF2-40B4-BE49-F238E27FC236}">
                  <a16:creationId xmlns:a16="http://schemas.microsoft.com/office/drawing/2014/main" id="{620F05EE-8799-D420-AF3B-E12C11B36ED0}"/>
                </a:ext>
              </a:extLst>
            </p:cNvPr>
            <p:cNvGrpSpPr/>
            <p:nvPr/>
          </p:nvGrpSpPr>
          <p:grpSpPr>
            <a:xfrm>
              <a:off x="902597" y="1069304"/>
              <a:ext cx="5864700" cy="192184"/>
              <a:chOff x="2335097" y="1069304"/>
              <a:chExt cx="5864700" cy="192184"/>
            </a:xfrm>
          </p:grpSpPr>
          <p:sp>
            <p:nvSpPr>
              <p:cNvPr id="7" name="Google Shape;1044;p31">
                <a:extLst>
                  <a:ext uri="{FF2B5EF4-FFF2-40B4-BE49-F238E27FC236}">
                    <a16:creationId xmlns:a16="http://schemas.microsoft.com/office/drawing/2014/main" id="{26CA3235-70C2-5893-F2A7-706257AC4EDD}"/>
                  </a:ext>
                </a:extLst>
              </p:cNvPr>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045;p31">
                <a:extLst>
                  <a:ext uri="{FF2B5EF4-FFF2-40B4-BE49-F238E27FC236}">
                    <a16:creationId xmlns:a16="http://schemas.microsoft.com/office/drawing/2014/main" id="{28AEC67A-C69E-27B8-B3C2-C8E3C320F4CE}"/>
                  </a:ext>
                </a:extLst>
              </p:cNvPr>
              <p:cNvCxnSpPr>
                <a:stCxn id="6" idx="6"/>
                <a:endCxn id="9"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9" name="Google Shape;1047;p31">
                <a:extLst>
                  <a:ext uri="{FF2B5EF4-FFF2-40B4-BE49-F238E27FC236}">
                    <a16:creationId xmlns:a16="http://schemas.microsoft.com/office/drawing/2014/main" id="{C01F688A-A020-7571-4DE8-68E3FB2AEDBA}"/>
                  </a:ext>
                </a:extLst>
              </p:cNvPr>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46;p31">
              <a:extLst>
                <a:ext uri="{FF2B5EF4-FFF2-40B4-BE49-F238E27FC236}">
                  <a16:creationId xmlns:a16="http://schemas.microsoft.com/office/drawing/2014/main" id="{2FA5FF79-3A85-78EC-8CC3-AA81F0FDC2E2}"/>
                </a:ext>
              </a:extLst>
            </p:cNvPr>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12465B05-2E7C-7B42-B0BC-77779F1D720C}"/>
              </a:ext>
            </a:extLst>
          </p:cNvPr>
          <p:cNvSpPr txBox="1"/>
          <p:nvPr/>
        </p:nvSpPr>
        <p:spPr>
          <a:xfrm>
            <a:off x="1611150" y="1910030"/>
            <a:ext cx="6003235" cy="1477328"/>
          </a:xfrm>
          <a:prstGeom prst="rect">
            <a:avLst/>
          </a:prstGeom>
          <a:noFill/>
        </p:spPr>
        <p:txBody>
          <a:bodyPr wrap="square">
            <a:spAutoFit/>
          </a:bodyPr>
          <a:lstStyle/>
          <a:p>
            <a:r>
              <a:rPr lang="en-IN" sz="1800" b="1" dirty="0">
                <a:solidFill>
                  <a:schemeClr val="lt1"/>
                </a:solidFill>
                <a:latin typeface="Times New Roman" panose="02020603050405020304" pitchFamily="18" charset="0"/>
                <a:sym typeface="Montserrat"/>
              </a:rPr>
              <a:t>	In our future model user can select their regional language for better understand and  a list of music and motivational speech will be displayed according to users emotion   where user can  select any of these options and  it will be  played in their  regional language</a:t>
            </a:r>
          </a:p>
        </p:txBody>
      </p:sp>
    </p:spTree>
    <p:extLst>
      <p:ext uri="{BB962C8B-B14F-4D97-AF65-F5344CB8AC3E}">
        <p14:creationId xmlns:p14="http://schemas.microsoft.com/office/powerpoint/2010/main" val="3273208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A7573E-EED5-B67F-D9FE-350B95A2C33B}"/>
              </a:ext>
            </a:extLst>
          </p:cNvPr>
          <p:cNvSpPr>
            <a:spLocks noGrp="1"/>
          </p:cNvSpPr>
          <p:nvPr>
            <p:ph type="subTitle" idx="1"/>
          </p:nvPr>
        </p:nvSpPr>
        <p:spPr>
          <a:xfrm>
            <a:off x="3125294" y="2018829"/>
            <a:ext cx="3148285" cy="661304"/>
          </a:xfrm>
        </p:spPr>
        <p:txBody>
          <a:bodyPr/>
          <a:lstStyle/>
          <a:p>
            <a:r>
              <a:rPr lang="en-US" sz="3200" b="1" dirty="0">
                <a:latin typeface="Times New Roman" panose="02020603050405020304" pitchFamily="18" charset="0"/>
                <a:ea typeface="Jost"/>
                <a:cs typeface="Times New Roman" panose="02020603050405020304" pitchFamily="18" charset="0"/>
              </a:rPr>
              <a:t>THANK YOU</a:t>
            </a:r>
            <a:endParaRPr lang="en-IN" sz="3200" b="1" dirty="0">
              <a:latin typeface="Times New Roman" panose="02020603050405020304" pitchFamily="18" charset="0"/>
              <a:ea typeface="Jost"/>
              <a:cs typeface="Times New Roman" panose="02020603050405020304" pitchFamily="18" charset="0"/>
            </a:endParaRPr>
          </a:p>
        </p:txBody>
      </p:sp>
    </p:spTree>
    <p:extLst>
      <p:ext uri="{BB962C8B-B14F-4D97-AF65-F5344CB8AC3E}">
        <p14:creationId xmlns:p14="http://schemas.microsoft.com/office/powerpoint/2010/main" val="37370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701365-1A42-2551-F9DC-D4BFC40F7D0B}"/>
              </a:ext>
            </a:extLst>
          </p:cNvPr>
          <p:cNvSpPr>
            <a:spLocks noGrp="1"/>
          </p:cNvSpPr>
          <p:nvPr>
            <p:ph type="title" idx="2"/>
          </p:nvPr>
        </p:nvSpPr>
        <p:spPr>
          <a:xfrm>
            <a:off x="2359549" y="2164962"/>
            <a:ext cx="6631389" cy="1187305"/>
          </a:xfrm>
        </p:spPr>
        <p:txBody>
          <a:bodyPr/>
          <a:lstStyle/>
          <a:p>
            <a:r>
              <a:rPr lang="en-US" sz="4000" b="1" dirty="0">
                <a:latin typeface="Times New Roman" panose="02020603050405020304" pitchFamily="18" charset="0"/>
                <a:cs typeface="Times New Roman" panose="02020603050405020304" pitchFamily="18" charset="0"/>
              </a:rPr>
              <a:t>AESTHETIC ANALYSIS</a:t>
            </a:r>
            <a:endParaRPr lang="en-IN" dirty="0"/>
          </a:p>
        </p:txBody>
      </p:sp>
      <p:sp>
        <p:nvSpPr>
          <p:cNvPr id="5" name="TextBox 4">
            <a:extLst>
              <a:ext uri="{FF2B5EF4-FFF2-40B4-BE49-F238E27FC236}">
                <a16:creationId xmlns:a16="http://schemas.microsoft.com/office/drawing/2014/main" id="{78787402-92D1-78FE-B447-588710F33B0F}"/>
              </a:ext>
            </a:extLst>
          </p:cNvPr>
          <p:cNvSpPr txBox="1"/>
          <p:nvPr/>
        </p:nvSpPr>
        <p:spPr>
          <a:xfrm>
            <a:off x="3184496" y="-56524"/>
            <a:ext cx="4412973" cy="1415772"/>
          </a:xfrm>
          <a:prstGeom prst="rect">
            <a:avLst/>
          </a:prstGeom>
          <a:noFill/>
        </p:spPr>
        <p:txBody>
          <a:bodyPr wrap="square" rtlCol="0">
            <a:spAutoFit/>
          </a:bodyPr>
          <a:lstStyle/>
          <a:p>
            <a:br>
              <a:rPr lang="en-US" sz="14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PROJECT TITLE</a:t>
            </a:r>
            <a:endParaRPr lang="en-IN" sz="3600" dirty="0">
              <a:solidFill>
                <a:schemeClr val="bg1"/>
              </a:solidFill>
            </a:endParaRPr>
          </a:p>
        </p:txBody>
      </p:sp>
      <p:pic>
        <p:nvPicPr>
          <p:cNvPr id="1026" name="Picture 2" descr="How to Use Sentiment Analysis to Manage Your Brand Reputation &amp; Win  Customers">
            <a:extLst>
              <a:ext uri="{FF2B5EF4-FFF2-40B4-BE49-F238E27FC236}">
                <a16:creationId xmlns:a16="http://schemas.microsoft.com/office/drawing/2014/main" id="{284D717B-7408-E0A3-81B0-E103E15F7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65" y="651362"/>
            <a:ext cx="4412973" cy="339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68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29"/>
          <p:cNvSpPr txBox="1">
            <a:spLocks noGrp="1"/>
          </p:cNvSpPr>
          <p:nvPr>
            <p:ph type="title"/>
          </p:nvPr>
        </p:nvSpPr>
        <p:spPr>
          <a:xfrm>
            <a:off x="782850" y="556250"/>
            <a:ext cx="7578300" cy="5232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IN" dirty="0"/>
              <a:t>TEAM MEMBERS</a:t>
            </a:r>
            <a:endParaRPr dirty="0"/>
          </a:p>
        </p:txBody>
      </p:sp>
      <p:grpSp>
        <p:nvGrpSpPr>
          <p:cNvPr id="974" name="Google Shape;974;p29"/>
          <p:cNvGrpSpPr/>
          <p:nvPr/>
        </p:nvGrpSpPr>
        <p:grpSpPr>
          <a:xfrm>
            <a:off x="1611150" y="1050283"/>
            <a:ext cx="5921700" cy="192184"/>
            <a:chOff x="902597" y="1069304"/>
            <a:chExt cx="5921700" cy="192184"/>
          </a:xfrm>
        </p:grpSpPr>
        <p:grpSp>
          <p:nvGrpSpPr>
            <p:cNvPr id="975" name="Google Shape;975;p29"/>
            <p:cNvGrpSpPr/>
            <p:nvPr/>
          </p:nvGrpSpPr>
          <p:grpSpPr>
            <a:xfrm>
              <a:off x="902597" y="1069304"/>
              <a:ext cx="5864700" cy="192184"/>
              <a:chOff x="2335097" y="1069304"/>
              <a:chExt cx="5864700" cy="192184"/>
            </a:xfrm>
          </p:grpSpPr>
          <p:sp>
            <p:nvSpPr>
              <p:cNvPr id="976" name="Google Shape;976;p29"/>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7" name="Google Shape;977;p29"/>
              <p:cNvCxnSpPr>
                <a:stCxn id="978" idx="6"/>
                <a:endCxn id="979"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979" name="Google Shape;979;p29"/>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9"/>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AF8B3EB-E35E-5EFE-83E9-055764BEE459}"/>
              </a:ext>
            </a:extLst>
          </p:cNvPr>
          <p:cNvSpPr txBox="1"/>
          <p:nvPr/>
        </p:nvSpPr>
        <p:spPr>
          <a:xfrm>
            <a:off x="2313829" y="1484875"/>
            <a:ext cx="6233823" cy="3290581"/>
          </a:xfrm>
          <a:prstGeom prst="rect">
            <a:avLst/>
          </a:prstGeom>
          <a:noFill/>
        </p:spPr>
        <p:txBody>
          <a:bodyPr wrap="square" rtlCol="0">
            <a:spAutoFit/>
          </a:bodyPr>
          <a:lstStyle/>
          <a:p>
            <a:pPr marL="0" indent="0">
              <a:spcBef>
                <a:spcPct val="0"/>
              </a:spcBef>
              <a:buNone/>
            </a:pPr>
            <a:r>
              <a:rPr lang="en-US" sz="1800" b="1" dirty="0">
                <a:solidFill>
                  <a:schemeClr val="bg1"/>
                </a:solidFill>
                <a:latin typeface="Times New Roman" panose="02020603050405020304" pitchFamily="18" charset="0"/>
              </a:rPr>
              <a:t>MENTOR AND DESIGNATION:</a:t>
            </a:r>
          </a:p>
          <a:p>
            <a:pPr marL="0" indent="0">
              <a:buNone/>
            </a:pPr>
            <a:r>
              <a:rPr lang="en-US" sz="1800" b="1" dirty="0">
                <a:solidFill>
                  <a:schemeClr val="bg1"/>
                </a:solidFill>
                <a:latin typeface="Times New Roman" panose="02020603050405020304" pitchFamily="18" charset="0"/>
              </a:rPr>
              <a:t>                        DR.HEMALATHA B  -- AP/IT</a:t>
            </a:r>
          </a:p>
          <a:p>
            <a:pPr marR="2540" algn="just">
              <a:lnSpc>
                <a:spcPct val="200000"/>
              </a:lnSpc>
              <a:spcBef>
                <a:spcPts val="980"/>
              </a:spcBef>
            </a:pPr>
            <a:r>
              <a:rPr lang="en-US" sz="1800" b="1" dirty="0">
                <a:solidFill>
                  <a:schemeClr val="bg1"/>
                </a:solidFill>
                <a:effectLst/>
                <a:latin typeface="Times New Roman" panose="02020603050405020304" pitchFamily="18" charset="0"/>
                <a:ea typeface="Times New Roman" panose="02020603050405020304" pitchFamily="18" charset="0"/>
              </a:rPr>
              <a:t>ANUSUYA G</a:t>
            </a:r>
            <a:r>
              <a:rPr lang="en-US" sz="1400" b="1"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711719205006</a:t>
            </a:r>
          </a:p>
          <a:p>
            <a:pPr marR="2540" algn="just">
              <a:lnSpc>
                <a:spcPct val="200000"/>
              </a:lnSpc>
              <a:spcBef>
                <a:spcPts val="980"/>
              </a:spcBef>
            </a:pPr>
            <a:r>
              <a:rPr lang="en-US" sz="1800" b="1" dirty="0">
                <a:solidFill>
                  <a:schemeClr val="bg1"/>
                </a:solidFill>
                <a:effectLst/>
                <a:latin typeface="Times New Roman" panose="02020603050405020304" pitchFamily="18" charset="0"/>
                <a:ea typeface="Times New Roman" panose="02020603050405020304" pitchFamily="18" charset="0"/>
              </a:rPr>
              <a:t>MANOJ N                              711719205030</a:t>
            </a:r>
          </a:p>
          <a:p>
            <a:pPr marR="2540" algn="just">
              <a:lnSpc>
                <a:spcPct val="200000"/>
              </a:lnSpc>
              <a:spcBef>
                <a:spcPts val="980"/>
              </a:spcBef>
            </a:pPr>
            <a:r>
              <a:rPr lang="en-US" sz="1800" b="1" dirty="0">
                <a:solidFill>
                  <a:schemeClr val="bg1"/>
                </a:solidFill>
                <a:effectLst/>
                <a:latin typeface="Times New Roman" panose="02020603050405020304" pitchFamily="18" charset="0"/>
                <a:ea typeface="Times New Roman" panose="02020603050405020304" pitchFamily="18" charset="0"/>
              </a:rPr>
              <a:t>RANJITH B</a:t>
            </a:r>
            <a:r>
              <a:rPr lang="en-US" sz="1800" b="1" dirty="0">
                <a:solidFill>
                  <a:schemeClr val="bg1"/>
                </a:solidFill>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711719205041</a:t>
            </a:r>
            <a:endParaRPr lang="en-IN" sz="1800" dirty="0">
              <a:solidFill>
                <a:schemeClr val="bg1"/>
              </a:solidFill>
              <a:effectLst/>
              <a:latin typeface="Arial" panose="020B0604020202020204" pitchFamily="34" charset="0"/>
              <a:ea typeface="Arial" panose="020B0604020202020204" pitchFamily="34" charset="0"/>
            </a:endParaRPr>
          </a:p>
          <a:p>
            <a:pPr marR="2540" algn="just">
              <a:lnSpc>
                <a:spcPct val="200000"/>
              </a:lnSpc>
              <a:spcBef>
                <a:spcPts val="980"/>
              </a:spcBef>
              <a:spcAft>
                <a:spcPts val="0"/>
              </a:spcAft>
            </a:pPr>
            <a:r>
              <a:rPr lang="en-US" sz="1800" b="1" dirty="0">
                <a:solidFill>
                  <a:schemeClr val="bg1"/>
                </a:solidFill>
                <a:effectLst/>
                <a:latin typeface="Times New Roman" panose="02020603050405020304" pitchFamily="18" charset="0"/>
                <a:ea typeface="Times New Roman" panose="02020603050405020304" pitchFamily="18" charset="0"/>
              </a:rPr>
              <a:t>SAKTHI SUDHARSINI S    711719205043</a:t>
            </a:r>
            <a:endParaRPr lang="en-I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9" name="Google Shape;1039;p31"/>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p:txBody>
      </p:sp>
      <p:grpSp>
        <p:nvGrpSpPr>
          <p:cNvPr id="1042" name="Google Shape;1042;p31"/>
          <p:cNvGrpSpPr/>
          <p:nvPr/>
        </p:nvGrpSpPr>
        <p:grpSpPr>
          <a:xfrm>
            <a:off x="1611150" y="1050283"/>
            <a:ext cx="5921700" cy="192184"/>
            <a:chOff x="902597" y="1069304"/>
            <a:chExt cx="5921700" cy="192184"/>
          </a:xfrm>
        </p:grpSpPr>
        <p:grpSp>
          <p:nvGrpSpPr>
            <p:cNvPr id="1043" name="Google Shape;1043;p31"/>
            <p:cNvGrpSpPr/>
            <p:nvPr/>
          </p:nvGrpSpPr>
          <p:grpSpPr>
            <a:xfrm>
              <a:off x="902597" y="1069304"/>
              <a:ext cx="5864700" cy="192184"/>
              <a:chOff x="2335097" y="1069304"/>
              <a:chExt cx="5864700" cy="192184"/>
            </a:xfrm>
          </p:grpSpPr>
          <p:sp>
            <p:nvSpPr>
              <p:cNvPr id="1044" name="Google Shape;1044;p31"/>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5" name="Google Shape;1045;p31"/>
              <p:cNvCxnSpPr>
                <a:stCxn id="1046" idx="6"/>
                <a:endCxn id="1047"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047" name="Google Shape;1047;p31"/>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31"/>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1"/>
          <p:cNvGrpSpPr/>
          <p:nvPr/>
        </p:nvGrpSpPr>
        <p:grpSpPr>
          <a:xfrm>
            <a:off x="6541944" y="4287300"/>
            <a:ext cx="713803" cy="706547"/>
            <a:chOff x="-4017975" y="616650"/>
            <a:chExt cx="814100" cy="805825"/>
          </a:xfrm>
        </p:grpSpPr>
        <p:sp>
          <p:nvSpPr>
            <p:cNvPr id="1057" name="Google Shape;1057;p31"/>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31"/>
          <p:cNvGrpSpPr/>
          <p:nvPr/>
        </p:nvGrpSpPr>
        <p:grpSpPr>
          <a:xfrm>
            <a:off x="7462488" y="3721438"/>
            <a:ext cx="1040638" cy="901375"/>
            <a:chOff x="8457538" y="810363"/>
            <a:chExt cx="1040638" cy="901375"/>
          </a:xfrm>
        </p:grpSpPr>
        <p:grpSp>
          <p:nvGrpSpPr>
            <p:cNvPr id="1062" name="Google Shape;1062;p31"/>
            <p:cNvGrpSpPr/>
            <p:nvPr/>
          </p:nvGrpSpPr>
          <p:grpSpPr>
            <a:xfrm>
              <a:off x="8781450" y="810363"/>
              <a:ext cx="716725" cy="901375"/>
              <a:chOff x="-3888525" y="-2483300"/>
              <a:chExt cx="716725" cy="901375"/>
            </a:xfrm>
          </p:grpSpPr>
          <p:sp>
            <p:nvSpPr>
              <p:cNvPr id="1063" name="Google Shape;1063;p31"/>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1"/>
            <p:cNvGrpSpPr/>
            <p:nvPr/>
          </p:nvGrpSpPr>
          <p:grpSpPr>
            <a:xfrm>
              <a:off x="8457538" y="1331488"/>
              <a:ext cx="323925" cy="323650"/>
              <a:chOff x="1608625" y="299800"/>
              <a:chExt cx="323925" cy="323650"/>
            </a:xfrm>
          </p:grpSpPr>
          <p:sp>
            <p:nvSpPr>
              <p:cNvPr id="1066" name="Google Shape;1066;p31"/>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TextBox 9">
            <a:extLst>
              <a:ext uri="{FF2B5EF4-FFF2-40B4-BE49-F238E27FC236}">
                <a16:creationId xmlns:a16="http://schemas.microsoft.com/office/drawing/2014/main" id="{DAE97E8F-480A-3ACC-DDE8-0B0F3E3AE5BF}"/>
              </a:ext>
            </a:extLst>
          </p:cNvPr>
          <p:cNvSpPr txBox="1"/>
          <p:nvPr/>
        </p:nvSpPr>
        <p:spPr>
          <a:xfrm>
            <a:off x="1171575" y="1500188"/>
            <a:ext cx="6783875" cy="2862322"/>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rPr>
              <a:t>AESTHETIC ANALYSIS:</a:t>
            </a:r>
          </a:p>
          <a:p>
            <a:pPr algn="just"/>
            <a:r>
              <a:rPr lang="en-US" sz="1800" dirty="0">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Aesthetic analysis is a careful investigation , Aesthetic means the pleasant , positive or artful appearance of person or a thing and events that evoke an Aesthetic response. Aesthetic analysis app is used to control mood induction enables us to know better, to understand and manage our emotions. Effort has been made in emotion research to create a system that artificially elicit emotional changes. Numerous mood induction procedures have been developed to generate positive , negative and neutral mood states.</a:t>
            </a:r>
          </a:p>
          <a:p>
            <a:endParaRPr lang="en-IN" sz="1800" b="1" dirty="0">
              <a:solidFill>
                <a:schemeClr val="bg1"/>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32"/>
          <p:cNvSpPr txBox="1">
            <a:spLocks noGrp="1"/>
          </p:cNvSpPr>
          <p:nvPr>
            <p:ph type="title"/>
          </p:nvPr>
        </p:nvSpPr>
        <p:spPr>
          <a:xfrm>
            <a:off x="3023400" y="285559"/>
            <a:ext cx="3435300" cy="817628"/>
          </a:xfrm>
          <a:prstGeom prst="rect">
            <a:avLst/>
          </a:prstGeom>
        </p:spPr>
        <p:txBody>
          <a:bodyPr spcFirstLastPara="1" wrap="square" lIns="91425" tIns="0" rIns="91425" bIns="0" anchor="t" anchorCtr="0">
            <a:noAutofit/>
          </a:bodyPr>
          <a:lstStyle/>
          <a:p>
            <a:pPr algn="ctr">
              <a:buSzPts val="2800"/>
            </a:pPr>
            <a:r>
              <a:rPr lang="en-US" sz="3200" dirty="0">
                <a:latin typeface="Times New Roman" panose="02020603050405020304" pitchFamily="18" charset="0"/>
                <a:cs typeface="Times New Roman" panose="02020603050405020304" pitchFamily="18" charset="0"/>
              </a:rPr>
              <a:t>ABSTRACT:</a:t>
            </a:r>
          </a:p>
        </p:txBody>
      </p:sp>
      <p:sp>
        <p:nvSpPr>
          <p:cNvPr id="1074" name="Google Shape;1074;p32"/>
          <p:cNvSpPr txBox="1">
            <a:spLocks noGrp="1"/>
          </p:cNvSpPr>
          <p:nvPr>
            <p:ph type="subTitle" idx="1"/>
          </p:nvPr>
        </p:nvSpPr>
        <p:spPr>
          <a:xfrm>
            <a:off x="782850" y="1217606"/>
            <a:ext cx="7861088" cy="3557348"/>
          </a:xfrm>
          <a:prstGeom prst="rect">
            <a:avLst/>
          </a:prstGeom>
        </p:spPr>
        <p:txBody>
          <a:bodyPr spcFirstLastPara="1" wrap="square" lIns="91425" tIns="0" rIns="91425" bIns="0" anchor="t" anchorCtr="0">
            <a:noAutofit/>
          </a:bodyPr>
          <a:lstStyle/>
          <a:p>
            <a:pPr marL="0" indent="0" algn="just"/>
            <a:r>
              <a:rPr lang="en-US" sz="1800" dirty="0">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 Aesthetic analysis  is used to control mood induction enables us to know better, to understand and manage our emotions. Effort has been made in emotion research to create a system that artificially elicit emotional changes. Numerous mood induction procedures have been developed to generate positive, negative and neutral mood states. Emotions are a big part of human communication. Most of the communication takes place through emotion. The main aim of our project is to develop a robust system which can detect as well as recognize human emotion from live using face detection. There are some emotions which are universal to all human beings like HAPPY, SAD, SUPRISE, FEAR, NEUTRAL and ANGRY.</a:t>
            </a:r>
            <a:endParaRPr lang="en-IN" sz="1800" dirty="0">
              <a:effectLst/>
              <a:latin typeface="Arial" panose="020B0604020202020204" pitchFamily="34" charset="0"/>
              <a:ea typeface="Arial" panose="020B0604020202020204" pitchFamily="34" charset="0"/>
            </a:endParaRPr>
          </a:p>
          <a:p>
            <a:pPr marL="0" lvl="0" indent="0" algn="l" rtl="0">
              <a:spcBef>
                <a:spcPts val="0"/>
              </a:spcBef>
              <a:spcAft>
                <a:spcPts val="0"/>
              </a:spcAft>
              <a:buNone/>
            </a:pPr>
            <a:endParaRPr dirty="0"/>
          </a:p>
        </p:txBody>
      </p:sp>
      <p:grpSp>
        <p:nvGrpSpPr>
          <p:cNvPr id="1076" name="Google Shape;1076;p32"/>
          <p:cNvGrpSpPr/>
          <p:nvPr/>
        </p:nvGrpSpPr>
        <p:grpSpPr>
          <a:xfrm rot="10800000">
            <a:off x="3188769" y="4079806"/>
            <a:ext cx="1803578" cy="1592367"/>
            <a:chOff x="-4912150" y="-393637"/>
            <a:chExt cx="2057000" cy="1816112"/>
          </a:xfrm>
        </p:grpSpPr>
        <p:sp>
          <p:nvSpPr>
            <p:cNvPr id="1077" name="Google Shape;1077;p32"/>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2"/>
          <p:cNvGrpSpPr/>
          <p:nvPr/>
        </p:nvGrpSpPr>
        <p:grpSpPr>
          <a:xfrm>
            <a:off x="4572000" y="169263"/>
            <a:ext cx="946675" cy="901375"/>
            <a:chOff x="4487300" y="227688"/>
            <a:chExt cx="946675" cy="901375"/>
          </a:xfrm>
        </p:grpSpPr>
        <p:grpSp>
          <p:nvGrpSpPr>
            <p:cNvPr id="1097" name="Google Shape;1097;p32"/>
            <p:cNvGrpSpPr/>
            <p:nvPr/>
          </p:nvGrpSpPr>
          <p:grpSpPr>
            <a:xfrm>
              <a:off x="5249800" y="345688"/>
              <a:ext cx="184175" cy="158025"/>
              <a:chOff x="-3626300" y="-1680825"/>
              <a:chExt cx="184175" cy="158025"/>
            </a:xfrm>
          </p:grpSpPr>
          <p:sp>
            <p:nvSpPr>
              <p:cNvPr id="1098" name="Google Shape;1098;p32"/>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32"/>
            <p:cNvGrpSpPr/>
            <p:nvPr/>
          </p:nvGrpSpPr>
          <p:grpSpPr>
            <a:xfrm>
              <a:off x="4487300" y="227688"/>
              <a:ext cx="716725" cy="901375"/>
              <a:chOff x="-3888525" y="-2483300"/>
              <a:chExt cx="716725" cy="901375"/>
            </a:xfrm>
          </p:grpSpPr>
          <p:sp>
            <p:nvSpPr>
              <p:cNvPr id="1101" name="Google Shape;1101;p32"/>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3" name="Google Shape;1103;p32"/>
          <p:cNvGrpSpPr/>
          <p:nvPr/>
        </p:nvGrpSpPr>
        <p:grpSpPr>
          <a:xfrm>
            <a:off x="3194761" y="752347"/>
            <a:ext cx="3011003" cy="192185"/>
            <a:chOff x="4873322" y="2177404"/>
            <a:chExt cx="3011003" cy="192185"/>
          </a:xfrm>
        </p:grpSpPr>
        <p:sp>
          <p:nvSpPr>
            <p:cNvPr id="1104" name="Google Shape;1104;p32"/>
            <p:cNvSpPr/>
            <p:nvPr/>
          </p:nvSpPr>
          <p:spPr>
            <a:xfrm rot="-2700000" flipH="1">
              <a:off x="61841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5" name="Google Shape;1105;p32"/>
            <p:cNvCxnSpPr>
              <a:stCxn id="1106" idx="6"/>
              <a:endCxn id="1107" idx="2"/>
            </p:cNvCxnSpPr>
            <p:nvPr/>
          </p:nvCxnSpPr>
          <p:spPr>
            <a:xfrm rot="10800000">
              <a:off x="4930225" y="2272525"/>
              <a:ext cx="2897100" cy="0"/>
            </a:xfrm>
            <a:prstGeom prst="straightConnector1">
              <a:avLst/>
            </a:prstGeom>
            <a:noFill/>
            <a:ln w="9525" cap="flat" cmpd="sng">
              <a:solidFill>
                <a:schemeClr val="lt1"/>
              </a:solidFill>
              <a:prstDash val="solid"/>
              <a:round/>
              <a:headEnd type="none" w="med" len="med"/>
              <a:tailEnd type="none" w="med" len="med"/>
            </a:ln>
          </p:spPr>
        </p:cxnSp>
        <p:sp>
          <p:nvSpPr>
            <p:cNvPr id="1107" name="Google Shape;1107;p32"/>
            <p:cNvSpPr/>
            <p:nvPr/>
          </p:nvSpPr>
          <p:spPr>
            <a:xfrm flipH="1">
              <a:off x="487332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flipH="1">
              <a:off x="7827325" y="2244025"/>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3" name="Google Shape;1113;p33"/>
          <p:cNvSpPr txBox="1">
            <a:spLocks noGrp="1"/>
          </p:cNvSpPr>
          <p:nvPr>
            <p:ph type="title" idx="2"/>
          </p:nvPr>
        </p:nvSpPr>
        <p:spPr>
          <a:xfrm>
            <a:off x="1950036" y="630482"/>
            <a:ext cx="5523822" cy="712799"/>
          </a:xfrm>
          <a:prstGeom prst="rect">
            <a:avLst/>
          </a:prstGeom>
        </p:spPr>
        <p:txBody>
          <a:bodyPr spcFirstLastPara="1" wrap="square" lIns="91425" tIns="0" rIns="91425" bIns="0" anchor="t" anchorCtr="0">
            <a:noAutofit/>
          </a:bodyPr>
          <a:lstStyle/>
          <a:p>
            <a:pPr marL="0" lvl="0" indent="0" algn="ctr">
              <a:buSzPts val="2800"/>
            </a:pPr>
            <a:r>
              <a:rPr lang="en-US" sz="3200" dirty="0">
                <a:latin typeface="Times New Roman" panose="02020603050405020304" pitchFamily="18" charset="0"/>
                <a:cs typeface="Times New Roman" panose="02020603050405020304" pitchFamily="18" charset="0"/>
                <a:sym typeface="Montserrat"/>
              </a:rPr>
              <a:t>EXISTING SYSTEM</a:t>
            </a:r>
            <a:endParaRPr sz="3200" dirty="0">
              <a:latin typeface="Times New Roman" panose="02020603050405020304" pitchFamily="18" charset="0"/>
              <a:cs typeface="Times New Roman" panose="02020603050405020304" pitchFamily="18" charset="0"/>
              <a:sym typeface="Montserrat"/>
            </a:endParaRPr>
          </a:p>
        </p:txBody>
      </p:sp>
      <p:grpSp>
        <p:nvGrpSpPr>
          <p:cNvPr id="1115" name="Google Shape;1115;p33"/>
          <p:cNvGrpSpPr/>
          <p:nvPr/>
        </p:nvGrpSpPr>
        <p:grpSpPr>
          <a:xfrm>
            <a:off x="2972947" y="1247188"/>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1005972" y="2347838"/>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56511F22-5965-5D3C-8EC0-A1967608F8BD}"/>
              </a:ext>
            </a:extLst>
          </p:cNvPr>
          <p:cNvSpPr txBox="1"/>
          <p:nvPr/>
        </p:nvSpPr>
        <p:spPr>
          <a:xfrm>
            <a:off x="916061" y="1466904"/>
            <a:ext cx="7583722" cy="1692771"/>
          </a:xfrm>
          <a:prstGeom prst="rect">
            <a:avLst/>
          </a:prstGeom>
          <a:noFill/>
        </p:spPr>
        <p:txBody>
          <a:bodyPr wrap="square" rtlCol="0">
            <a:spAutoFit/>
          </a:bodyPr>
          <a:lstStyle/>
          <a:p>
            <a:r>
              <a:rPr lang="en-US" sz="1800" dirty="0">
                <a:solidFill>
                  <a:schemeClr val="lt1"/>
                </a:solidFill>
                <a:latin typeface="Times New Roman" panose="02020603050405020304" pitchFamily="18" charset="0"/>
                <a:sym typeface="Montserrat"/>
              </a:rPr>
              <a:t>	Aesthetic analysis is a natural language processing (NLP) technique used to determine whether data is SAD, HAPPY, NEUTRAL, FEAR, ANGRY, SURPRISE. Sentiment analysis is often performed on textual data to help businesses monitor brand and product sentiment in customer feedback, and understand customer needs</a:t>
            </a:r>
            <a:endParaRPr lang="en-IN" sz="1800" dirty="0">
              <a:solidFill>
                <a:schemeClr val="lt1"/>
              </a:solidFill>
              <a:latin typeface="Times New Roman" panose="02020603050405020304" pitchFamily="18" charset="0"/>
              <a:sym typeface="Montserra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7" name="Google Shape;1157;p34"/>
          <p:cNvSpPr txBox="1">
            <a:spLocks noGrp="1"/>
          </p:cNvSpPr>
          <p:nvPr>
            <p:ph type="subTitle" idx="1"/>
          </p:nvPr>
        </p:nvSpPr>
        <p:spPr>
          <a:xfrm>
            <a:off x="2447455" y="634524"/>
            <a:ext cx="5920600" cy="444888"/>
          </a:xfrm>
          <a:prstGeom prst="rect">
            <a:avLst/>
          </a:prstGeom>
        </p:spPr>
        <p:txBody>
          <a:bodyPr spcFirstLastPara="1" wrap="square" lIns="91425" tIns="0" rIns="91425" bIns="0" anchor="t" anchorCtr="0">
            <a:noAutofit/>
          </a:bodyPr>
          <a:lstStyle/>
          <a:p>
            <a:pPr marL="0" lvl="0" indent="0"/>
            <a:r>
              <a:rPr lang="en-US" sz="3200" b="1" dirty="0">
                <a:latin typeface="Times New Roman" panose="02020603050405020304" pitchFamily="18" charset="0"/>
                <a:cs typeface="Times New Roman" panose="02020603050405020304" pitchFamily="18" charset="0"/>
                <a:sym typeface="Jost"/>
              </a:rPr>
              <a:t>PROPOSED</a:t>
            </a:r>
            <a:r>
              <a:rPr lang="en-US" sz="4000" b="1" dirty="0">
                <a:sym typeface="Jost"/>
              </a:rPr>
              <a:t> </a:t>
            </a:r>
            <a:r>
              <a:rPr lang="en-US" sz="3200" b="1" dirty="0">
                <a:latin typeface="Times New Roman" panose="02020603050405020304" pitchFamily="18" charset="0"/>
                <a:cs typeface="Times New Roman" panose="02020603050405020304" pitchFamily="18" charset="0"/>
                <a:sym typeface="Jost"/>
              </a:rPr>
              <a:t>SYSTEM</a:t>
            </a:r>
          </a:p>
          <a:p>
            <a:pPr marL="0" lvl="0" indent="0"/>
            <a:endParaRPr dirty="0"/>
          </a:p>
        </p:txBody>
      </p:sp>
      <p:grpSp>
        <p:nvGrpSpPr>
          <p:cNvPr id="1158" name="Google Shape;1158;p34"/>
          <p:cNvGrpSpPr/>
          <p:nvPr/>
        </p:nvGrpSpPr>
        <p:grpSpPr>
          <a:xfrm>
            <a:off x="2792749" y="1214918"/>
            <a:ext cx="3612325" cy="192185"/>
            <a:chOff x="4788672" y="2177404"/>
            <a:chExt cx="3612325" cy="192185"/>
          </a:xfrm>
        </p:grpSpPr>
        <p:sp>
          <p:nvSpPr>
            <p:cNvPr id="1159" name="Google Shape;1159;p34"/>
            <p:cNvSpPr/>
            <p:nvPr/>
          </p:nvSpPr>
          <p:spPr>
            <a:xfrm rot="-2700000" flipH="1">
              <a:off x="77081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0" name="Google Shape;1160;p34"/>
            <p:cNvCxnSpPr>
              <a:stCxn id="1161" idx="6"/>
              <a:endCxn id="1162" idx="2"/>
            </p:cNvCxnSpPr>
            <p:nvPr/>
          </p:nvCxnSpPr>
          <p:spPr>
            <a:xfrm rot="10800000">
              <a:off x="4845697" y="2272517"/>
              <a:ext cx="3498300" cy="0"/>
            </a:xfrm>
            <a:prstGeom prst="straightConnector1">
              <a:avLst/>
            </a:prstGeom>
            <a:noFill/>
            <a:ln w="9525" cap="flat" cmpd="sng">
              <a:solidFill>
                <a:schemeClr val="lt1"/>
              </a:solidFill>
              <a:prstDash val="solid"/>
              <a:round/>
              <a:headEnd type="none" w="med" len="med"/>
              <a:tailEnd type="none" w="med" len="med"/>
            </a:ln>
          </p:spPr>
        </p:cxnSp>
        <p:sp>
          <p:nvSpPr>
            <p:cNvPr id="1162" name="Google Shape;1162;p34"/>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flipH="1">
              <a:off x="8343997"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4"/>
          <p:cNvGrpSpPr/>
          <p:nvPr/>
        </p:nvGrpSpPr>
        <p:grpSpPr>
          <a:xfrm rot="10800000">
            <a:off x="2229482" y="-555192"/>
            <a:ext cx="1803578" cy="1592367"/>
            <a:chOff x="-4912150" y="-393637"/>
            <a:chExt cx="2057000" cy="1816112"/>
          </a:xfrm>
        </p:grpSpPr>
        <p:sp>
          <p:nvSpPr>
            <p:cNvPr id="1164" name="Google Shape;1164;p3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4"/>
          <p:cNvGrpSpPr/>
          <p:nvPr/>
        </p:nvGrpSpPr>
        <p:grpSpPr>
          <a:xfrm>
            <a:off x="6286297" y="3482200"/>
            <a:ext cx="1929500" cy="2210100"/>
            <a:chOff x="295725" y="-3462825"/>
            <a:chExt cx="1929500" cy="2210100"/>
          </a:xfrm>
        </p:grpSpPr>
        <p:sp>
          <p:nvSpPr>
            <p:cNvPr id="1184" name="Google Shape;1184;p34"/>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81EB286-E19D-2BB5-120D-F7C8CC2F4B6F}"/>
              </a:ext>
            </a:extLst>
          </p:cNvPr>
          <p:cNvSpPr txBox="1"/>
          <p:nvPr/>
        </p:nvSpPr>
        <p:spPr>
          <a:xfrm>
            <a:off x="1461534" y="1997623"/>
            <a:ext cx="5951337" cy="1015663"/>
          </a:xfrm>
          <a:prstGeom prst="rect">
            <a:avLst/>
          </a:prstGeom>
          <a:noFill/>
        </p:spPr>
        <p:txBody>
          <a:bodyPr wrap="square" rtlCol="0">
            <a:spAutoFit/>
          </a:bodyPr>
          <a:lstStyle/>
          <a:p>
            <a:r>
              <a:rPr lang="en-US" sz="2000" dirty="0">
                <a:solidFill>
                  <a:schemeClr val="lt1"/>
                </a:solidFill>
                <a:latin typeface="Times New Roman" panose="02020603050405020304" pitchFamily="18" charset="0"/>
                <a:sym typeface="Montserrat"/>
              </a:rPr>
              <a:t>	Aesthetic analysis , i</a:t>
            </a:r>
            <a:r>
              <a:rPr lang="en-US" sz="2000" dirty="0">
                <a:solidFill>
                  <a:schemeClr val="lt1"/>
                </a:solidFill>
                <a:latin typeface="Times New Roman" panose="02020603050405020304" pitchFamily="18" charset="0"/>
              </a:rPr>
              <a:t>t aids in the analysis of our emotions. It displays our emotions in text form and also displays quotes based on the detected emotions.</a:t>
            </a:r>
            <a:endParaRPr lang="en-IN" sz="2000" dirty="0">
              <a:solidFill>
                <a:schemeClr val="lt1"/>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E529-1253-35DC-95C4-766C66C2EB48}"/>
              </a:ext>
            </a:extLst>
          </p:cNvPr>
          <p:cNvSpPr>
            <a:spLocks noGrp="1"/>
          </p:cNvSpPr>
          <p:nvPr>
            <p:ph type="title"/>
          </p:nvPr>
        </p:nvSpPr>
        <p:spPr>
          <a:xfrm>
            <a:off x="1383958" y="2138625"/>
            <a:ext cx="6527589" cy="2194636"/>
          </a:xfrm>
        </p:spPr>
        <p:txBody>
          <a:bodyPr/>
          <a:lstStyle/>
          <a:p>
            <a:r>
              <a:rPr lang="en-US"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Arial"/>
                <a:sym typeface="Arial"/>
              </a:rPr>
              <a:t>The main problem of face recognition is its high dimension space, which is to be reduced by any dimension reduction techniques. The pattern recognition approach then tries to match the facial features, which are extracted from all the images present in the database.</a:t>
            </a:r>
            <a:endParaRPr lang="en-IN" sz="1800" b="0" dirty="0">
              <a:latin typeface="Times New Roman" panose="02020603050405020304" pitchFamily="18" charset="0"/>
              <a:cs typeface="Arial"/>
              <a:sym typeface="Arial"/>
            </a:endParaRPr>
          </a:p>
        </p:txBody>
      </p:sp>
      <p:sp>
        <p:nvSpPr>
          <p:cNvPr id="3" name="Subtitle 2">
            <a:extLst>
              <a:ext uri="{FF2B5EF4-FFF2-40B4-BE49-F238E27FC236}">
                <a16:creationId xmlns:a16="http://schemas.microsoft.com/office/drawing/2014/main" id="{BF3189DE-2800-C07E-E293-A6DA0DA7E7BC}"/>
              </a:ext>
            </a:extLst>
          </p:cNvPr>
          <p:cNvSpPr>
            <a:spLocks noGrp="1"/>
          </p:cNvSpPr>
          <p:nvPr>
            <p:ph type="subTitle" idx="1"/>
          </p:nvPr>
        </p:nvSpPr>
        <p:spPr>
          <a:xfrm>
            <a:off x="2385823" y="1047983"/>
            <a:ext cx="5262900" cy="644850"/>
          </a:xfrm>
        </p:spPr>
        <p:txBody>
          <a:bodyPr/>
          <a:lstStyle/>
          <a:p>
            <a:r>
              <a:rPr lang="en-US" sz="2400" b="1" dirty="0">
                <a:latin typeface="Times New Roman" panose="02020603050405020304" pitchFamily="18" charset="0"/>
                <a:cs typeface="Times New Roman" panose="02020603050405020304" pitchFamily="18" charset="0"/>
                <a:sym typeface="Jost"/>
              </a:rPr>
              <a:t>PROBLEM STATEMENT</a:t>
            </a:r>
          </a:p>
          <a:p>
            <a:endParaRPr lang="en-IN" dirty="0"/>
          </a:p>
        </p:txBody>
      </p:sp>
      <p:grpSp>
        <p:nvGrpSpPr>
          <p:cNvPr id="4" name="Google Shape;1042;p31">
            <a:extLst>
              <a:ext uri="{FF2B5EF4-FFF2-40B4-BE49-F238E27FC236}">
                <a16:creationId xmlns:a16="http://schemas.microsoft.com/office/drawing/2014/main" id="{4E33A77E-C3F6-C3D9-33DB-C5C932F9558B}"/>
              </a:ext>
            </a:extLst>
          </p:cNvPr>
          <p:cNvGrpSpPr/>
          <p:nvPr/>
        </p:nvGrpSpPr>
        <p:grpSpPr>
          <a:xfrm>
            <a:off x="1727023" y="1370408"/>
            <a:ext cx="5921700" cy="192184"/>
            <a:chOff x="902597" y="1069304"/>
            <a:chExt cx="5921700" cy="192184"/>
          </a:xfrm>
        </p:grpSpPr>
        <p:grpSp>
          <p:nvGrpSpPr>
            <p:cNvPr id="5" name="Google Shape;1043;p31">
              <a:extLst>
                <a:ext uri="{FF2B5EF4-FFF2-40B4-BE49-F238E27FC236}">
                  <a16:creationId xmlns:a16="http://schemas.microsoft.com/office/drawing/2014/main" id="{35612920-9494-8E34-A0A9-F97911F6DC44}"/>
                </a:ext>
              </a:extLst>
            </p:cNvPr>
            <p:cNvGrpSpPr/>
            <p:nvPr/>
          </p:nvGrpSpPr>
          <p:grpSpPr>
            <a:xfrm>
              <a:off x="902597" y="1069304"/>
              <a:ext cx="5864700" cy="192184"/>
              <a:chOff x="2335097" y="1069304"/>
              <a:chExt cx="5864700" cy="192184"/>
            </a:xfrm>
          </p:grpSpPr>
          <p:sp>
            <p:nvSpPr>
              <p:cNvPr id="7" name="Google Shape;1044;p31">
                <a:extLst>
                  <a:ext uri="{FF2B5EF4-FFF2-40B4-BE49-F238E27FC236}">
                    <a16:creationId xmlns:a16="http://schemas.microsoft.com/office/drawing/2014/main" id="{2EA26798-CCAD-9291-B807-75CC53DCC7D9}"/>
                  </a:ext>
                </a:extLst>
              </p:cNvPr>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045;p31">
                <a:extLst>
                  <a:ext uri="{FF2B5EF4-FFF2-40B4-BE49-F238E27FC236}">
                    <a16:creationId xmlns:a16="http://schemas.microsoft.com/office/drawing/2014/main" id="{C19E8C99-A104-79D6-BE23-D38136049BA9}"/>
                  </a:ext>
                </a:extLst>
              </p:cNvPr>
              <p:cNvCxnSpPr>
                <a:stCxn id="6" idx="6"/>
                <a:endCxn id="9"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9" name="Google Shape;1047;p31">
                <a:extLst>
                  <a:ext uri="{FF2B5EF4-FFF2-40B4-BE49-F238E27FC236}">
                    <a16:creationId xmlns:a16="http://schemas.microsoft.com/office/drawing/2014/main" id="{52E3151A-413F-0399-7B74-C00DED1222D7}"/>
                  </a:ext>
                </a:extLst>
              </p:cNvPr>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46;p31">
              <a:extLst>
                <a:ext uri="{FF2B5EF4-FFF2-40B4-BE49-F238E27FC236}">
                  <a16:creationId xmlns:a16="http://schemas.microsoft.com/office/drawing/2014/main" id="{D7365368-C967-1C66-4CA6-A255A063A205}"/>
                </a:ext>
              </a:extLst>
            </p:cNvPr>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876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2606-EEE7-C201-CB83-60D9A86AFE8F}"/>
              </a:ext>
            </a:extLst>
          </p:cNvPr>
          <p:cNvSpPr>
            <a:spLocks noGrp="1"/>
          </p:cNvSpPr>
          <p:nvPr>
            <p:ph type="title"/>
          </p:nvPr>
        </p:nvSpPr>
        <p:spPr>
          <a:xfrm>
            <a:off x="1940550" y="1852654"/>
            <a:ext cx="5262900" cy="2488758"/>
          </a:xfrm>
        </p:spPr>
        <p:txBody>
          <a:bodyPr/>
          <a:lstStyle/>
          <a:p>
            <a:pPr>
              <a:lnSpc>
                <a:spcPct val="200000"/>
              </a:lnSpc>
            </a:pPr>
            <a:r>
              <a:rPr lang="en-IN" sz="1800" dirty="0">
                <a:effectLst/>
                <a:latin typeface="Times New Roman" panose="02020603050405020304" pitchFamily="18" charset="0"/>
                <a:ea typeface="Arial" panose="020B0604020202020204" pitchFamily="34" charset="0"/>
              </a:rPr>
              <a:t>The entire project mainly consists of 2 modules, which are</a:t>
            </a:r>
            <a:br>
              <a:rPr lang="en-IN" sz="1800" dirty="0">
                <a:effectLst/>
                <a:latin typeface="Arial" panose="020B0604020202020204" pitchFamily="34" charset="0"/>
                <a:ea typeface="Arial" panose="020B0604020202020204" pitchFamily="34" charset="0"/>
              </a:rPr>
            </a:br>
            <a:r>
              <a:rPr lang="en-IN" sz="1800" dirty="0">
                <a:effectLst/>
                <a:latin typeface="Times New Roman" panose="02020603050405020304" pitchFamily="18" charset="0"/>
                <a:ea typeface="Arial" panose="020B0604020202020204" pitchFamily="34" charset="0"/>
              </a:rPr>
              <a:t>1. TRAINING module</a:t>
            </a:r>
            <a:br>
              <a:rPr lang="en-IN" sz="1800" dirty="0">
                <a:effectLst/>
                <a:latin typeface="Arial" panose="020B0604020202020204" pitchFamily="34" charset="0"/>
                <a:ea typeface="Arial" panose="020B0604020202020204" pitchFamily="34" charset="0"/>
              </a:rPr>
            </a:br>
            <a:r>
              <a:rPr lang="en-IN" sz="1800" dirty="0">
                <a:effectLst/>
                <a:latin typeface="Times New Roman" panose="02020603050405020304" pitchFamily="18" charset="0"/>
                <a:ea typeface="Arial" panose="020B0604020202020204" pitchFamily="34" charset="0"/>
              </a:rPr>
              <a:t>2. TESTING module </a:t>
            </a:r>
            <a:br>
              <a:rPr lang="en-IN" sz="1800" dirty="0">
                <a:effectLst/>
                <a:latin typeface="Arial" panose="020B0604020202020204" pitchFamily="34" charset="0"/>
                <a:ea typeface="Arial" panose="020B0604020202020204" pitchFamily="34" charset="0"/>
              </a:rPr>
            </a:br>
            <a:endParaRPr lang="en-IN" dirty="0"/>
          </a:p>
        </p:txBody>
      </p:sp>
      <p:sp>
        <p:nvSpPr>
          <p:cNvPr id="3" name="Subtitle 2">
            <a:extLst>
              <a:ext uri="{FF2B5EF4-FFF2-40B4-BE49-F238E27FC236}">
                <a16:creationId xmlns:a16="http://schemas.microsoft.com/office/drawing/2014/main" id="{21E606D1-0717-0971-A242-2562B93A770F}"/>
              </a:ext>
            </a:extLst>
          </p:cNvPr>
          <p:cNvSpPr>
            <a:spLocks noGrp="1"/>
          </p:cNvSpPr>
          <p:nvPr>
            <p:ph type="subTitle" idx="1"/>
          </p:nvPr>
        </p:nvSpPr>
        <p:spPr>
          <a:xfrm>
            <a:off x="1733816" y="857531"/>
            <a:ext cx="5262900" cy="509327"/>
          </a:xfrm>
        </p:spPr>
        <p:txBody>
          <a:bodyPr/>
          <a:lstStyle/>
          <a:p>
            <a:pPr marL="0" indent="0" algn="ctr">
              <a:buSzPts val="2800"/>
            </a:pPr>
            <a:r>
              <a:rPr lang="en-US" sz="3200" b="1" dirty="0">
                <a:latin typeface="Times New Roman" panose="02020603050405020304" pitchFamily="18" charset="0"/>
                <a:ea typeface="Jost"/>
                <a:cs typeface="Times New Roman" panose="02020603050405020304" pitchFamily="18" charset="0"/>
                <a:sym typeface="Jost"/>
              </a:rPr>
              <a:t>MODULES</a:t>
            </a:r>
            <a:endParaRPr lang="en-IN" sz="3200" b="1" dirty="0">
              <a:latin typeface="Times New Roman" panose="02020603050405020304" pitchFamily="18" charset="0"/>
              <a:ea typeface="Jost"/>
              <a:cs typeface="Times New Roman" panose="02020603050405020304" pitchFamily="18" charset="0"/>
              <a:sym typeface="Jost"/>
            </a:endParaRPr>
          </a:p>
        </p:txBody>
      </p:sp>
      <p:grpSp>
        <p:nvGrpSpPr>
          <p:cNvPr id="4" name="Google Shape;1042;p31">
            <a:extLst>
              <a:ext uri="{FF2B5EF4-FFF2-40B4-BE49-F238E27FC236}">
                <a16:creationId xmlns:a16="http://schemas.microsoft.com/office/drawing/2014/main" id="{E5B1130F-282D-EF94-98C3-665D36D510F3}"/>
              </a:ext>
            </a:extLst>
          </p:cNvPr>
          <p:cNvGrpSpPr/>
          <p:nvPr/>
        </p:nvGrpSpPr>
        <p:grpSpPr>
          <a:xfrm>
            <a:off x="1611150" y="1367767"/>
            <a:ext cx="5921700" cy="192184"/>
            <a:chOff x="902597" y="1069304"/>
            <a:chExt cx="5921700" cy="192184"/>
          </a:xfrm>
        </p:grpSpPr>
        <p:grpSp>
          <p:nvGrpSpPr>
            <p:cNvPr id="5" name="Google Shape;1043;p31">
              <a:extLst>
                <a:ext uri="{FF2B5EF4-FFF2-40B4-BE49-F238E27FC236}">
                  <a16:creationId xmlns:a16="http://schemas.microsoft.com/office/drawing/2014/main" id="{8BDFD65C-7F10-46BC-2CA1-94CAAE800626}"/>
                </a:ext>
              </a:extLst>
            </p:cNvPr>
            <p:cNvGrpSpPr/>
            <p:nvPr/>
          </p:nvGrpSpPr>
          <p:grpSpPr>
            <a:xfrm>
              <a:off x="902597" y="1069304"/>
              <a:ext cx="5864700" cy="192184"/>
              <a:chOff x="2335097" y="1069304"/>
              <a:chExt cx="5864700" cy="192184"/>
            </a:xfrm>
          </p:grpSpPr>
          <p:sp>
            <p:nvSpPr>
              <p:cNvPr id="7" name="Google Shape;1044;p31">
                <a:extLst>
                  <a:ext uri="{FF2B5EF4-FFF2-40B4-BE49-F238E27FC236}">
                    <a16:creationId xmlns:a16="http://schemas.microsoft.com/office/drawing/2014/main" id="{CF313CBB-74AF-6E91-9E94-9781883A5C43}"/>
                  </a:ext>
                </a:extLst>
              </p:cNvPr>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045;p31">
                <a:extLst>
                  <a:ext uri="{FF2B5EF4-FFF2-40B4-BE49-F238E27FC236}">
                    <a16:creationId xmlns:a16="http://schemas.microsoft.com/office/drawing/2014/main" id="{E6AA79C6-8FE7-D13B-8191-3FEE117DB097}"/>
                  </a:ext>
                </a:extLst>
              </p:cNvPr>
              <p:cNvCxnSpPr>
                <a:stCxn id="6" idx="6"/>
                <a:endCxn id="9"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9" name="Google Shape;1047;p31">
                <a:extLst>
                  <a:ext uri="{FF2B5EF4-FFF2-40B4-BE49-F238E27FC236}">
                    <a16:creationId xmlns:a16="http://schemas.microsoft.com/office/drawing/2014/main" id="{A964D6D1-F2EB-7666-E471-EC04213BEF02}"/>
                  </a:ext>
                </a:extLst>
              </p:cNvPr>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46;p31">
              <a:extLst>
                <a:ext uri="{FF2B5EF4-FFF2-40B4-BE49-F238E27FC236}">
                  <a16:creationId xmlns:a16="http://schemas.microsoft.com/office/drawing/2014/main" id="{D9934AA3-A8D4-8AB1-4A96-FD8F0D80D7C4}"/>
                </a:ext>
              </a:extLst>
            </p:cNvPr>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4859940"/>
      </p:ext>
    </p:extLst>
  </p:cSld>
  <p:clrMapOvr>
    <a:masterClrMapping/>
  </p:clrMapOvr>
</p:sld>
</file>

<file path=ppt/theme/theme1.xml><?xml version="1.0" encoding="utf-8"?>
<a:theme xmlns:a="http://schemas.openxmlformats.org/drawingml/2006/main" name="IT Department Meeting by Slidesgo">
  <a:themeElements>
    <a:clrScheme name="Simple Light">
      <a:dk1>
        <a:srgbClr val="F6F6FF"/>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725</Words>
  <Application>Microsoft Office PowerPoint</Application>
  <PresentationFormat>On-screen Show (16:9)</PresentationFormat>
  <Paragraphs>37</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Montserrat</vt:lpstr>
      <vt:lpstr>Times New Roman</vt:lpstr>
      <vt:lpstr>Jost</vt:lpstr>
      <vt:lpstr>Arial</vt:lpstr>
      <vt:lpstr>Montserrat Black</vt:lpstr>
      <vt:lpstr>IT Department Meeting by Slidesgo</vt:lpstr>
      <vt:lpstr>MINI PROJECT-FINAL            REVIEW</vt:lpstr>
      <vt:lpstr>AESTHETIC ANALYSIS</vt:lpstr>
      <vt:lpstr>TEAM MEMBERS</vt:lpstr>
      <vt:lpstr>INTRODUCTION</vt:lpstr>
      <vt:lpstr>ABSTRACT:</vt:lpstr>
      <vt:lpstr>EXISTING SYSTEM</vt:lpstr>
      <vt:lpstr>PowerPoint Presentation</vt:lpstr>
      <vt:lpstr> The main problem of face recognition is its high dimension space, which is to be reduced by any dimension reduction techniques. The pattern recognition approach then tries to match the facial features, which are extracted from all the images present in the database.</vt:lpstr>
      <vt:lpstr>The entire project mainly consists of 2 modules, which are 1. TRAINING module 2. TESTING module  </vt:lpstr>
      <vt:lpstr>TRAINING MODULE:  A training module is a segment of an overall eLearning course that focuses on a specific topic or objective. Think of it like a chapter of a book. Each training module acts as a step in a learner's journey, each time edging closer to completing the overall course. TESTING MODULE:  Module testing is defined as a software testing type, which checks individual subprograms, subroutines, classes, or procedures in a program. Instead of testing whole software program at once, module testing recommends testing the smaller building blocks of the program. Module testing is largely a white box oriented.</vt:lpstr>
      <vt:lpstr>PowerPoint Presentation</vt:lpstr>
      <vt:lpstr> </vt:lpstr>
      <vt:lpstr>PowerPoint Presentation</vt:lpstr>
      <vt:lpstr> In this mini project, we presented a model for recommending quotes on the basis of facial expression mood detection and recommending appropriate quotes to the user. This project proposes designing and developing a quotes recommendation system on the basis of emotion captured through face recognition. Quotes has the ability to heal any type of stress or anxiety. Recent advancements suggest that establishing an emotion-based motivational quotes recommendation system has a lot of potential. As a result, the suggested system includes a face-based emotion identification system that can detect emotions and display a quote based on those emotions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PROJECT-FINAL            REVIEW</dc:title>
  <dc:creator>anu suya</dc:creator>
  <cp:lastModifiedBy>anu suya</cp:lastModifiedBy>
  <cp:revision>23</cp:revision>
  <dcterms:modified xsi:type="dcterms:W3CDTF">2022-06-26T03:06:48Z</dcterms:modified>
</cp:coreProperties>
</file>