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70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 suya" userId="d0e30841232ad03d" providerId="LiveId" clId="{23B757D1-8BBC-4904-9305-FCD555B1474E}"/>
    <pc:docChg chg="undo custSel addSld delSld modSld">
      <pc:chgData name="anu suya" userId="d0e30841232ad03d" providerId="LiveId" clId="{23B757D1-8BBC-4904-9305-FCD555B1474E}" dt="2021-11-12T13:33:09.674" v="4400" actId="207"/>
      <pc:docMkLst>
        <pc:docMk/>
      </pc:docMkLst>
      <pc:sldChg chg="addSp modSp">
        <pc:chgData name="anu suya" userId="d0e30841232ad03d" providerId="LiveId" clId="{23B757D1-8BBC-4904-9305-FCD555B1474E}" dt="2021-11-12T12:37:30.859" v="3968" actId="1076"/>
        <pc:sldMkLst>
          <pc:docMk/>
          <pc:sldMk cId="772957643" sldId="256"/>
        </pc:sldMkLst>
        <pc:picChg chg="add mod">
          <ac:chgData name="anu suya" userId="d0e30841232ad03d" providerId="LiveId" clId="{23B757D1-8BBC-4904-9305-FCD555B1474E}" dt="2021-11-12T12:37:30.859" v="3968" actId="1076"/>
          <ac:picMkLst>
            <pc:docMk/>
            <pc:sldMk cId="772957643" sldId="256"/>
            <ac:picMk id="1026" creationId="{A53B15CB-85C4-4A69-A40B-DA9EB784A74D}"/>
          </ac:picMkLst>
        </pc:picChg>
      </pc:sldChg>
      <pc:sldChg chg="modSp mod">
        <pc:chgData name="anu suya" userId="d0e30841232ad03d" providerId="LiveId" clId="{23B757D1-8BBC-4904-9305-FCD555B1474E}" dt="2021-11-12T12:43:33.799" v="4192" actId="13926"/>
        <pc:sldMkLst>
          <pc:docMk/>
          <pc:sldMk cId="627849508" sldId="257"/>
        </pc:sldMkLst>
        <pc:spChg chg="mod">
          <ac:chgData name="anu suya" userId="d0e30841232ad03d" providerId="LiveId" clId="{23B757D1-8BBC-4904-9305-FCD555B1474E}" dt="2021-11-12T12:43:33.799" v="4192" actId="13926"/>
          <ac:spMkLst>
            <pc:docMk/>
            <pc:sldMk cId="627849508" sldId="257"/>
            <ac:spMk id="3" creationId="{1416057C-2372-4F4C-97C2-208506D33AA0}"/>
          </ac:spMkLst>
        </pc:spChg>
      </pc:sldChg>
      <pc:sldChg chg="modSp mod">
        <pc:chgData name="anu suya" userId="d0e30841232ad03d" providerId="LiveId" clId="{23B757D1-8BBC-4904-9305-FCD555B1474E}" dt="2021-11-06T13:44:42.209" v="302" actId="5793"/>
        <pc:sldMkLst>
          <pc:docMk/>
          <pc:sldMk cId="1599710564" sldId="258"/>
        </pc:sldMkLst>
        <pc:spChg chg="mod">
          <ac:chgData name="anu suya" userId="d0e30841232ad03d" providerId="LiveId" clId="{23B757D1-8BBC-4904-9305-FCD555B1474E}" dt="2021-11-06T13:44:42.209" v="302" actId="5793"/>
          <ac:spMkLst>
            <pc:docMk/>
            <pc:sldMk cId="1599710564" sldId="258"/>
            <ac:spMk id="3" creationId="{934F5D77-02D8-4BF1-94FA-EB7B33948410}"/>
          </ac:spMkLst>
        </pc:spChg>
      </pc:sldChg>
      <pc:sldChg chg="delSp modSp mod">
        <pc:chgData name="anu suya" userId="d0e30841232ad03d" providerId="LiveId" clId="{23B757D1-8BBC-4904-9305-FCD555B1474E}" dt="2021-11-12T13:16:57.965" v="4384" actId="13926"/>
        <pc:sldMkLst>
          <pc:docMk/>
          <pc:sldMk cId="62634389" sldId="259"/>
        </pc:sldMkLst>
        <pc:spChg chg="del">
          <ac:chgData name="anu suya" userId="d0e30841232ad03d" providerId="LiveId" clId="{23B757D1-8BBC-4904-9305-FCD555B1474E}" dt="2021-11-06T13:44:53.918" v="303" actId="478"/>
          <ac:spMkLst>
            <pc:docMk/>
            <pc:sldMk cId="62634389" sldId="259"/>
            <ac:spMk id="2" creationId="{10E9F87B-67F1-4B01-83AE-CDE81E73FCE4}"/>
          </ac:spMkLst>
        </pc:spChg>
        <pc:spChg chg="mod">
          <ac:chgData name="anu suya" userId="d0e30841232ad03d" providerId="LiveId" clId="{23B757D1-8BBC-4904-9305-FCD555B1474E}" dt="2021-11-12T13:16:57.965" v="4384" actId="13926"/>
          <ac:spMkLst>
            <pc:docMk/>
            <pc:sldMk cId="62634389" sldId="259"/>
            <ac:spMk id="3" creationId="{F628C5DB-2919-4DE4-B33C-6C033D2FA2E0}"/>
          </ac:spMkLst>
        </pc:spChg>
      </pc:sldChg>
      <pc:sldChg chg="delSp modSp mod">
        <pc:chgData name="anu suya" userId="d0e30841232ad03d" providerId="LiveId" clId="{23B757D1-8BBC-4904-9305-FCD555B1474E}" dt="2021-11-12T13:25:22.760" v="4386" actId="13926"/>
        <pc:sldMkLst>
          <pc:docMk/>
          <pc:sldMk cId="714629727" sldId="260"/>
        </pc:sldMkLst>
        <pc:spChg chg="del">
          <ac:chgData name="anu suya" userId="d0e30841232ad03d" providerId="LiveId" clId="{23B757D1-8BBC-4904-9305-FCD555B1474E}" dt="2021-11-06T13:56:30.582" v="875" actId="478"/>
          <ac:spMkLst>
            <pc:docMk/>
            <pc:sldMk cId="714629727" sldId="260"/>
            <ac:spMk id="2" creationId="{481B340E-496F-43CE-9F8F-85DFDEAB59BC}"/>
          </ac:spMkLst>
        </pc:spChg>
        <pc:spChg chg="mod">
          <ac:chgData name="anu suya" userId="d0e30841232ad03d" providerId="LiveId" clId="{23B757D1-8BBC-4904-9305-FCD555B1474E}" dt="2021-11-12T13:25:22.760" v="4386" actId="13926"/>
          <ac:spMkLst>
            <pc:docMk/>
            <pc:sldMk cId="714629727" sldId="260"/>
            <ac:spMk id="3" creationId="{F586D5A5-97C7-472F-AA3B-17AB3CC46E43}"/>
          </ac:spMkLst>
        </pc:spChg>
      </pc:sldChg>
      <pc:sldChg chg="addSp delSp modSp mod">
        <pc:chgData name="anu suya" userId="d0e30841232ad03d" providerId="LiveId" clId="{23B757D1-8BBC-4904-9305-FCD555B1474E}" dt="2021-11-06T14:17:12.685" v="1918" actId="14100"/>
        <pc:sldMkLst>
          <pc:docMk/>
          <pc:sldMk cId="2222017789" sldId="261"/>
        </pc:sldMkLst>
        <pc:spChg chg="del">
          <ac:chgData name="anu suya" userId="d0e30841232ad03d" providerId="LiveId" clId="{23B757D1-8BBC-4904-9305-FCD555B1474E}" dt="2021-11-06T14:04:53.389" v="1323" actId="478"/>
          <ac:spMkLst>
            <pc:docMk/>
            <pc:sldMk cId="2222017789" sldId="261"/>
            <ac:spMk id="2" creationId="{7FC66BE3-F138-4679-B460-A555E97D4836}"/>
          </ac:spMkLst>
        </pc:spChg>
        <pc:spChg chg="mod">
          <ac:chgData name="anu suya" userId="d0e30841232ad03d" providerId="LiveId" clId="{23B757D1-8BBC-4904-9305-FCD555B1474E}" dt="2021-11-06T14:09:37.633" v="1451" actId="20577"/>
          <ac:spMkLst>
            <pc:docMk/>
            <pc:sldMk cId="2222017789" sldId="261"/>
            <ac:spMk id="3" creationId="{3F9BDD8F-B482-4253-8E82-BFDF7CA72293}"/>
          </ac:spMkLst>
        </pc:spChg>
        <pc:graphicFrameChg chg="add mod modGraphic">
          <ac:chgData name="anu suya" userId="d0e30841232ad03d" providerId="LiveId" clId="{23B757D1-8BBC-4904-9305-FCD555B1474E}" dt="2021-11-06T14:17:12.685" v="1918" actId="14100"/>
          <ac:graphicFrameMkLst>
            <pc:docMk/>
            <pc:sldMk cId="2222017789" sldId="261"/>
            <ac:graphicFrameMk id="4" creationId="{D0686DFF-9D03-4F79-BA55-7880BDF5E45B}"/>
          </ac:graphicFrameMkLst>
        </pc:graphicFrameChg>
      </pc:sldChg>
      <pc:sldChg chg="new del">
        <pc:chgData name="anu suya" userId="d0e30841232ad03d" providerId="LiveId" clId="{23B757D1-8BBC-4904-9305-FCD555B1474E}" dt="2021-11-06T14:40:02.240" v="2201" actId="2696"/>
        <pc:sldMkLst>
          <pc:docMk/>
          <pc:sldMk cId="2877235428" sldId="262"/>
        </pc:sldMkLst>
      </pc:sldChg>
      <pc:sldChg chg="new del">
        <pc:chgData name="anu suya" userId="d0e30841232ad03d" providerId="LiveId" clId="{23B757D1-8BBC-4904-9305-FCD555B1474E}" dt="2021-11-06T14:40:06.484" v="2202" actId="2696"/>
        <pc:sldMkLst>
          <pc:docMk/>
          <pc:sldMk cId="2141668731" sldId="263"/>
        </pc:sldMkLst>
      </pc:sldChg>
      <pc:sldChg chg="delSp modSp new mod">
        <pc:chgData name="anu suya" userId="d0e30841232ad03d" providerId="LiveId" clId="{23B757D1-8BBC-4904-9305-FCD555B1474E}" dt="2021-11-06T14:39:35.863" v="2200" actId="20577"/>
        <pc:sldMkLst>
          <pc:docMk/>
          <pc:sldMk cId="574853801" sldId="264"/>
        </pc:sldMkLst>
        <pc:spChg chg="del">
          <ac:chgData name="anu suya" userId="d0e30841232ad03d" providerId="LiveId" clId="{23B757D1-8BBC-4904-9305-FCD555B1474E}" dt="2021-11-06T14:18:48.121" v="1922" actId="478"/>
          <ac:spMkLst>
            <pc:docMk/>
            <pc:sldMk cId="574853801" sldId="264"/>
            <ac:spMk id="2" creationId="{5FF0F8D4-909F-4F17-B69F-801F8115B511}"/>
          </ac:spMkLst>
        </pc:spChg>
        <pc:spChg chg="mod">
          <ac:chgData name="anu suya" userId="d0e30841232ad03d" providerId="LiveId" clId="{23B757D1-8BBC-4904-9305-FCD555B1474E}" dt="2021-11-06T14:39:35.863" v="2200" actId="20577"/>
          <ac:spMkLst>
            <pc:docMk/>
            <pc:sldMk cId="574853801" sldId="264"/>
            <ac:spMk id="3" creationId="{D5133F1F-5F0D-46E8-A315-6C1E6C13AD5A}"/>
          </ac:spMkLst>
        </pc:spChg>
      </pc:sldChg>
      <pc:sldChg chg="delSp modSp new mod">
        <pc:chgData name="anu suya" userId="d0e30841232ad03d" providerId="LiveId" clId="{23B757D1-8BBC-4904-9305-FCD555B1474E}" dt="2021-11-12T13:25:59.047" v="4388" actId="13926"/>
        <pc:sldMkLst>
          <pc:docMk/>
          <pc:sldMk cId="1598129360" sldId="265"/>
        </pc:sldMkLst>
        <pc:spChg chg="del">
          <ac:chgData name="anu suya" userId="d0e30841232ad03d" providerId="LiveId" clId="{23B757D1-8BBC-4904-9305-FCD555B1474E}" dt="2021-11-06T14:41:17.148" v="2204" actId="478"/>
          <ac:spMkLst>
            <pc:docMk/>
            <pc:sldMk cId="1598129360" sldId="265"/>
            <ac:spMk id="2" creationId="{AE73F98F-A14B-45AC-822F-7A29F0A43A39}"/>
          </ac:spMkLst>
        </pc:spChg>
        <pc:spChg chg="mod">
          <ac:chgData name="anu suya" userId="d0e30841232ad03d" providerId="LiveId" clId="{23B757D1-8BBC-4904-9305-FCD555B1474E}" dt="2021-11-12T13:25:59.047" v="4388" actId="13926"/>
          <ac:spMkLst>
            <pc:docMk/>
            <pc:sldMk cId="1598129360" sldId="265"/>
            <ac:spMk id="3" creationId="{9F1D016E-909C-4F66-8409-6D2059293579}"/>
          </ac:spMkLst>
        </pc:spChg>
      </pc:sldChg>
      <pc:sldChg chg="delSp modSp new mod">
        <pc:chgData name="anu suya" userId="d0e30841232ad03d" providerId="LiveId" clId="{23B757D1-8BBC-4904-9305-FCD555B1474E}" dt="2021-11-12T13:33:09.674" v="4400" actId="207"/>
        <pc:sldMkLst>
          <pc:docMk/>
          <pc:sldMk cId="991874502" sldId="266"/>
        </pc:sldMkLst>
        <pc:spChg chg="del">
          <ac:chgData name="anu suya" userId="d0e30841232ad03d" providerId="LiveId" clId="{23B757D1-8BBC-4904-9305-FCD555B1474E}" dt="2021-11-06T14:50:46.024" v="2599" actId="478"/>
          <ac:spMkLst>
            <pc:docMk/>
            <pc:sldMk cId="991874502" sldId="266"/>
            <ac:spMk id="2" creationId="{7C5D2397-9E42-4A9A-AC9F-19A8BDD01EF5}"/>
          </ac:spMkLst>
        </pc:spChg>
        <pc:spChg chg="mod">
          <ac:chgData name="anu suya" userId="d0e30841232ad03d" providerId="LiveId" clId="{23B757D1-8BBC-4904-9305-FCD555B1474E}" dt="2021-11-12T13:33:09.674" v="4400" actId="207"/>
          <ac:spMkLst>
            <pc:docMk/>
            <pc:sldMk cId="991874502" sldId="266"/>
            <ac:spMk id="3" creationId="{38369631-0651-4BBE-AFA5-7EED2BE373D6}"/>
          </ac:spMkLst>
        </pc:spChg>
      </pc:sldChg>
      <pc:sldChg chg="delSp modSp new mod">
        <pc:chgData name="anu suya" userId="d0e30841232ad03d" providerId="LiveId" clId="{23B757D1-8BBC-4904-9305-FCD555B1474E}" dt="2021-11-06T15:11:45.368" v="3541" actId="20577"/>
        <pc:sldMkLst>
          <pc:docMk/>
          <pc:sldMk cId="2075779492" sldId="267"/>
        </pc:sldMkLst>
        <pc:spChg chg="del">
          <ac:chgData name="anu suya" userId="d0e30841232ad03d" providerId="LiveId" clId="{23B757D1-8BBC-4904-9305-FCD555B1474E}" dt="2021-11-06T15:05:14.555" v="3040" actId="478"/>
          <ac:spMkLst>
            <pc:docMk/>
            <pc:sldMk cId="2075779492" sldId="267"/>
            <ac:spMk id="2" creationId="{2196AD13-824F-4F76-9C98-A8D2DB370F86}"/>
          </ac:spMkLst>
        </pc:spChg>
        <pc:spChg chg="mod">
          <ac:chgData name="anu suya" userId="d0e30841232ad03d" providerId="LiveId" clId="{23B757D1-8BBC-4904-9305-FCD555B1474E}" dt="2021-11-06T15:11:45.368" v="3541" actId="20577"/>
          <ac:spMkLst>
            <pc:docMk/>
            <pc:sldMk cId="2075779492" sldId="267"/>
            <ac:spMk id="3" creationId="{2439D4FA-1107-4100-8D9B-875991A1A5A3}"/>
          </ac:spMkLst>
        </pc:spChg>
      </pc:sldChg>
      <pc:sldChg chg="delSp modSp new mod">
        <pc:chgData name="anu suya" userId="d0e30841232ad03d" providerId="LiveId" clId="{23B757D1-8BBC-4904-9305-FCD555B1474E}" dt="2021-11-12T13:32:19.852" v="4397" actId="13926"/>
        <pc:sldMkLst>
          <pc:docMk/>
          <pc:sldMk cId="2557100007" sldId="268"/>
        </pc:sldMkLst>
        <pc:spChg chg="del">
          <ac:chgData name="anu suya" userId="d0e30841232ad03d" providerId="LiveId" clId="{23B757D1-8BBC-4904-9305-FCD555B1474E}" dt="2021-11-06T15:12:04.965" v="3543" actId="478"/>
          <ac:spMkLst>
            <pc:docMk/>
            <pc:sldMk cId="2557100007" sldId="268"/>
            <ac:spMk id="2" creationId="{2B3C620B-65C4-4CB6-B0E4-733BA67667CF}"/>
          </ac:spMkLst>
        </pc:spChg>
        <pc:spChg chg="mod">
          <ac:chgData name="anu suya" userId="d0e30841232ad03d" providerId="LiveId" clId="{23B757D1-8BBC-4904-9305-FCD555B1474E}" dt="2021-11-12T13:32:19.852" v="4397" actId="13926"/>
          <ac:spMkLst>
            <pc:docMk/>
            <pc:sldMk cId="2557100007" sldId="268"/>
            <ac:spMk id="3" creationId="{2E276653-90E0-4BD2-AEE0-CF3FDCCFD9B1}"/>
          </ac:spMkLst>
        </pc:spChg>
      </pc:sldChg>
      <pc:sldChg chg="addSp delSp modSp new mod">
        <pc:chgData name="anu suya" userId="d0e30841232ad03d" providerId="LiveId" clId="{23B757D1-8BBC-4904-9305-FCD555B1474E}" dt="2021-11-12T12:56:37.573" v="4205" actId="1076"/>
        <pc:sldMkLst>
          <pc:docMk/>
          <pc:sldMk cId="2847060892" sldId="269"/>
        </pc:sldMkLst>
        <pc:spChg chg="del">
          <ac:chgData name="anu suya" userId="d0e30841232ad03d" providerId="LiveId" clId="{23B757D1-8BBC-4904-9305-FCD555B1474E}" dt="2021-11-12T12:44:22.279" v="4194" actId="478"/>
          <ac:spMkLst>
            <pc:docMk/>
            <pc:sldMk cId="2847060892" sldId="269"/>
            <ac:spMk id="2" creationId="{76E2AA14-ED55-4B66-9113-609C40A87D57}"/>
          </ac:spMkLst>
        </pc:spChg>
        <pc:spChg chg="del">
          <ac:chgData name="anu suya" userId="d0e30841232ad03d" providerId="LiveId" clId="{23B757D1-8BBC-4904-9305-FCD555B1474E}" dt="2021-11-12T12:55:35.532" v="4195"/>
          <ac:spMkLst>
            <pc:docMk/>
            <pc:sldMk cId="2847060892" sldId="269"/>
            <ac:spMk id="3" creationId="{7BB9BF53-B04F-4C01-BEBB-5BF727B96DA4}"/>
          </ac:spMkLst>
        </pc:spChg>
        <pc:spChg chg="add del mod">
          <ac:chgData name="anu suya" userId="d0e30841232ad03d" providerId="LiveId" clId="{23B757D1-8BBC-4904-9305-FCD555B1474E}" dt="2021-11-12T12:56:21.780" v="4201"/>
          <ac:spMkLst>
            <pc:docMk/>
            <pc:sldMk cId="2847060892" sldId="269"/>
            <ac:spMk id="4" creationId="{758BAC7C-101C-464D-9C33-1BEC8EBF6642}"/>
          </ac:spMkLst>
        </pc:spChg>
        <pc:picChg chg="add del mod">
          <ac:chgData name="anu suya" userId="d0e30841232ad03d" providerId="LiveId" clId="{23B757D1-8BBC-4904-9305-FCD555B1474E}" dt="2021-11-12T12:56:01.675" v="4200" actId="478"/>
          <ac:picMkLst>
            <pc:docMk/>
            <pc:sldMk cId="2847060892" sldId="269"/>
            <ac:picMk id="2050" creationId="{3713F61C-7732-4E2B-A1B4-EB7A2E79C99E}"/>
          </ac:picMkLst>
        </pc:picChg>
        <pc:picChg chg="add mod">
          <ac:chgData name="anu suya" userId="d0e30841232ad03d" providerId="LiveId" clId="{23B757D1-8BBC-4904-9305-FCD555B1474E}" dt="2021-11-12T12:56:37.573" v="4205" actId="1076"/>
          <ac:picMkLst>
            <pc:docMk/>
            <pc:sldMk cId="2847060892" sldId="269"/>
            <ac:picMk id="2052" creationId="{4D7D2E37-242E-471E-A8AC-D04D7742DED5}"/>
          </ac:picMkLst>
        </pc:picChg>
      </pc:sldChg>
      <pc:sldChg chg="delSp modSp new mod">
        <pc:chgData name="anu suya" userId="d0e30841232ad03d" providerId="LiveId" clId="{23B757D1-8BBC-4904-9305-FCD555B1474E}" dt="2021-11-12T13:08:54.663" v="4379" actId="13926"/>
        <pc:sldMkLst>
          <pc:docMk/>
          <pc:sldMk cId="900976404" sldId="270"/>
        </pc:sldMkLst>
        <pc:spChg chg="del">
          <ac:chgData name="anu suya" userId="d0e30841232ad03d" providerId="LiveId" clId="{23B757D1-8BBC-4904-9305-FCD555B1474E}" dt="2021-11-12T12:58:59.843" v="4207" actId="478"/>
          <ac:spMkLst>
            <pc:docMk/>
            <pc:sldMk cId="900976404" sldId="270"/>
            <ac:spMk id="2" creationId="{B3922DF6-8E67-4AD1-8737-A2BEDA6BD337}"/>
          </ac:spMkLst>
        </pc:spChg>
        <pc:spChg chg="mod">
          <ac:chgData name="anu suya" userId="d0e30841232ad03d" providerId="LiveId" clId="{23B757D1-8BBC-4904-9305-FCD555B1474E}" dt="2021-11-12T13:08:54.663" v="4379" actId="13926"/>
          <ac:spMkLst>
            <pc:docMk/>
            <pc:sldMk cId="900976404" sldId="270"/>
            <ac:spMk id="3" creationId="{13091584-4750-4BCD-9A78-A62F309FB26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FA5390A-DE81-4282-967E-D0B2036930FE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2CEA04D-D3A5-4A51-98B6-6AF2FC549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96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390A-DE81-4282-967E-D0B2036930FE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A04D-D3A5-4A51-98B6-6AF2FC549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48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A5390A-DE81-4282-967E-D0B2036930FE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2CEA04D-D3A5-4A51-98B6-6AF2FC549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572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A5390A-DE81-4282-967E-D0B2036930FE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2CEA04D-D3A5-4A51-98B6-6AF2FC54987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0287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A5390A-DE81-4282-967E-D0B2036930FE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2CEA04D-D3A5-4A51-98B6-6AF2FC549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164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390A-DE81-4282-967E-D0B2036930FE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A04D-D3A5-4A51-98B6-6AF2FC549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320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390A-DE81-4282-967E-D0B2036930FE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A04D-D3A5-4A51-98B6-6AF2FC549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541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390A-DE81-4282-967E-D0B2036930FE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A04D-D3A5-4A51-98B6-6AF2FC549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933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A5390A-DE81-4282-967E-D0B2036930FE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2CEA04D-D3A5-4A51-98B6-6AF2FC549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78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390A-DE81-4282-967E-D0B2036930FE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A04D-D3A5-4A51-98B6-6AF2FC549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88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A5390A-DE81-4282-967E-D0B2036930FE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2CEA04D-D3A5-4A51-98B6-6AF2FC549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07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390A-DE81-4282-967E-D0B2036930FE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A04D-D3A5-4A51-98B6-6AF2FC549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24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390A-DE81-4282-967E-D0B2036930FE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A04D-D3A5-4A51-98B6-6AF2FC549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50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390A-DE81-4282-967E-D0B2036930FE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A04D-D3A5-4A51-98B6-6AF2FC549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43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390A-DE81-4282-967E-D0B2036930FE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A04D-D3A5-4A51-98B6-6AF2FC549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7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390A-DE81-4282-967E-D0B2036930FE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A04D-D3A5-4A51-98B6-6AF2FC549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473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390A-DE81-4282-967E-D0B2036930FE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A04D-D3A5-4A51-98B6-6AF2FC549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10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5390A-DE81-4282-967E-D0B2036930FE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EA04D-D3A5-4A51-98B6-6AF2FC549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979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anu@hostmail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2BBA-6FE1-49AF-B5B1-1895CFE61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        E-MAIL</a:t>
            </a:r>
            <a:endParaRPr lang="en-IN" dirty="0"/>
          </a:p>
        </p:txBody>
      </p:sp>
      <p:pic>
        <p:nvPicPr>
          <p:cNvPr id="1026" name="Picture 2" descr="Email Images, Stock Photos &amp;amp; Vectors | Shutterstock">
            <a:extLst>
              <a:ext uri="{FF2B5EF4-FFF2-40B4-BE49-F238E27FC236}">
                <a16:creationId xmlns:a16="http://schemas.microsoft.com/office/drawing/2014/main" id="{A53B15CB-85C4-4A69-A40B-DA9EB784A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013" y="2503873"/>
            <a:ext cx="1365497" cy="147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957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D016E-909C-4F66-8409-6D2059293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67666"/>
            <a:ext cx="10820400" cy="52510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USER AGENT: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It allow user to </a:t>
            </a:r>
            <a:r>
              <a:rPr lang="en-IN" dirty="0">
                <a:highlight>
                  <a:srgbClr val="008080"/>
                </a:highlight>
              </a:rPr>
              <a:t>read and send email</a:t>
            </a:r>
            <a:r>
              <a:rPr lang="en-IN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user agents are local program that provide a command based or graphical method for interacting with the email system.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MESSAGE TRANSFER AGENT: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Message transfer agent to move the messages from </a:t>
            </a:r>
            <a:r>
              <a:rPr lang="en-IN" dirty="0">
                <a:highlight>
                  <a:srgbClr val="008080"/>
                </a:highlight>
              </a:rPr>
              <a:t>the source to the destination.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MTA are system program that run in the background and move email through the system.</a:t>
            </a:r>
          </a:p>
        </p:txBody>
      </p:sp>
    </p:spTree>
    <p:extLst>
      <p:ext uri="{BB962C8B-B14F-4D97-AF65-F5344CB8AC3E}">
        <p14:creationId xmlns:p14="http://schemas.microsoft.com/office/powerpoint/2010/main" val="1598129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69631-0651-4BBE-AFA5-7EED2BE37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38688"/>
            <a:ext cx="10820400" cy="51799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SIMPLE MAIL TRANSFER PROTOCOL (SMTP):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It is application layer protocol of </a:t>
            </a:r>
            <a:r>
              <a:rPr lang="en-IN" dirty="0">
                <a:highlight>
                  <a:srgbClr val="008080"/>
                </a:highlight>
              </a:rPr>
              <a:t>TCP/IP </a:t>
            </a:r>
            <a:r>
              <a:rPr lang="en-IN" dirty="0"/>
              <a:t>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It transfer message from senders mail servers to the recipients mail servers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It interacts with the local mail system and not the user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r>
              <a:rPr lang="en-IN" dirty="0"/>
              <a:t>MULTIPURPOSE INTERNET MAIL EXTENSIONS: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MIME  is supplementary protocol that allows </a:t>
            </a:r>
            <a:r>
              <a:rPr lang="en-IN" dirty="0">
                <a:highlight>
                  <a:srgbClr val="008080"/>
                </a:highlight>
              </a:rPr>
              <a:t>non-ASCII data to be sent through SMTP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It allows arbitrary data to be encoded in ASCII for normal transmission  </a:t>
            </a:r>
          </a:p>
        </p:txBody>
      </p:sp>
    </p:spTree>
    <p:extLst>
      <p:ext uri="{BB962C8B-B14F-4D97-AF65-F5344CB8AC3E}">
        <p14:creationId xmlns:p14="http://schemas.microsoft.com/office/powerpoint/2010/main" val="991874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9D4FA-1107-4100-8D9B-875991A1A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4300"/>
            <a:ext cx="10820400" cy="52243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MIME TYPES AND SUBTYPES: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Each MIME content type must contain two identifiers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Content type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Content subtype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IMAP: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IMAP is internet mail access protocol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IMAP4 is more powerful and more complex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IMAP4 supports following modes for accessing email messages: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  Offline mode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  Online mode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  Disconnected mode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5779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76653-90E0-4BD2-AEE0-CF3FDCCFD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00832"/>
            <a:ext cx="10820400" cy="51178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OFFLINE MODE: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 client periodically connects to the </a:t>
            </a:r>
            <a:r>
              <a:rPr lang="en-US" dirty="0">
                <a:highlight>
                  <a:srgbClr val="008080"/>
                </a:highlight>
              </a:rPr>
              <a:t>server to download </a:t>
            </a:r>
            <a:r>
              <a:rPr lang="en-US" dirty="0"/>
              <a:t>email messages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After downloading, messages are deleted from the server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ONLINE MODE: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Client process email </a:t>
            </a:r>
            <a:r>
              <a:rPr lang="en-US" dirty="0">
                <a:highlight>
                  <a:srgbClr val="008080"/>
                </a:highlight>
              </a:rPr>
              <a:t>messages on the server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email messages are stored on the server itself but are processed by an application on the clients ends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DISCONNECTED MODE: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 this mode, both offline and online modes are supported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710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6A016-5370-4C64-9C41-746EBCCF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56299" y="639315"/>
            <a:ext cx="8610600" cy="1293028"/>
          </a:xfrm>
        </p:spPr>
        <p:txBody>
          <a:bodyPr/>
          <a:lstStyle/>
          <a:p>
            <a:r>
              <a:rPr lang="en-US" dirty="0"/>
              <a:t>EMAIL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6057C-2372-4F4C-97C2-208506D33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11046"/>
            <a:ext cx="10820400" cy="4953738"/>
          </a:xfrm>
        </p:spPr>
        <p:txBody>
          <a:bodyPr/>
          <a:lstStyle/>
          <a:p>
            <a:r>
              <a:rPr lang="en-US" dirty="0"/>
              <a:t>E-mail stands for  </a:t>
            </a:r>
            <a:r>
              <a:rPr lang="en-US" dirty="0">
                <a:highlight>
                  <a:srgbClr val="008080"/>
                </a:highlight>
              </a:rPr>
              <a:t>Electronic Mail </a:t>
            </a:r>
          </a:p>
          <a:p>
            <a:r>
              <a:rPr lang="en-US" dirty="0"/>
              <a:t>E-mail is an communication medium</a:t>
            </a:r>
          </a:p>
          <a:p>
            <a:r>
              <a:rPr lang="en-US" dirty="0"/>
              <a:t>It is one of the most widely used services of internet</a:t>
            </a:r>
          </a:p>
          <a:p>
            <a:r>
              <a:rPr lang="en-US" dirty="0"/>
              <a:t>It is used for sending a single message that includes text, voice, images, graphics to one or more recipients </a:t>
            </a:r>
          </a:p>
          <a:p>
            <a:r>
              <a:rPr lang="en-US" dirty="0"/>
              <a:t>This services allows an internet user to send a message in formatted manner</a:t>
            </a:r>
          </a:p>
          <a:p>
            <a:r>
              <a:rPr lang="en-US" dirty="0"/>
              <a:t>It is a fast , easy to distributive and inexpensive </a:t>
            </a:r>
          </a:p>
          <a:p>
            <a:r>
              <a:rPr lang="en-US" dirty="0"/>
              <a:t>Mail server handles </a:t>
            </a:r>
            <a:r>
              <a:rPr lang="en-US" dirty="0">
                <a:highlight>
                  <a:srgbClr val="008080"/>
                </a:highlight>
              </a:rPr>
              <a:t>incoming and outgoing mails</a:t>
            </a:r>
          </a:p>
          <a:p>
            <a:r>
              <a:rPr lang="en-US" dirty="0"/>
              <a:t>The person who is </a:t>
            </a:r>
            <a:r>
              <a:rPr lang="en-US" dirty="0">
                <a:highlight>
                  <a:srgbClr val="008080"/>
                </a:highlight>
              </a:rPr>
              <a:t>sending</a:t>
            </a:r>
            <a:r>
              <a:rPr lang="en-US" dirty="0"/>
              <a:t> mail is know as </a:t>
            </a:r>
            <a:r>
              <a:rPr lang="en-US" dirty="0">
                <a:highlight>
                  <a:srgbClr val="008080"/>
                </a:highlight>
              </a:rPr>
              <a:t>sender</a:t>
            </a:r>
          </a:p>
          <a:p>
            <a:r>
              <a:rPr lang="en-US" dirty="0"/>
              <a:t>The person who is </a:t>
            </a:r>
            <a:r>
              <a:rPr lang="en-US" dirty="0">
                <a:highlight>
                  <a:srgbClr val="008080"/>
                </a:highlight>
              </a:rPr>
              <a:t>receives</a:t>
            </a:r>
            <a:r>
              <a:rPr lang="en-US" dirty="0"/>
              <a:t> mail is know as </a:t>
            </a:r>
            <a:r>
              <a:rPr lang="en-US" dirty="0">
                <a:highlight>
                  <a:srgbClr val="008080"/>
                </a:highlight>
              </a:rPr>
              <a:t>recipient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784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ntroduction to Electronic Mail - GeeksforGeeks">
            <a:extLst>
              <a:ext uri="{FF2B5EF4-FFF2-40B4-BE49-F238E27FC236}">
                <a16:creationId xmlns:a16="http://schemas.microsoft.com/office/drawing/2014/main" id="{4D7D2E37-242E-471E-A8AC-D04D7742DE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041" y="941033"/>
            <a:ext cx="7625918" cy="526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06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F5D77-02D8-4BF1-94FA-EB7B33948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00832"/>
            <a:ext cx="10820400" cy="51178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FOLLOWING ARE THE WAYS TO ACCESS THE MAIL: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Web based email service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Email through a LAN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Unix shell account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Using mail client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COMPONENTS:</a:t>
            </a:r>
          </a:p>
          <a:p>
            <a:pPr marL="0" indent="0">
              <a:buNone/>
            </a:pPr>
            <a:r>
              <a:rPr lang="en-US" dirty="0"/>
              <a:t>   There major components,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User agents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Mail servers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SMTP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971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91584-4750-4BCD-9A78-A62F309FB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63" y="736848"/>
            <a:ext cx="11745157" cy="54818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USER AGENTS:</a:t>
            </a:r>
          </a:p>
          <a:p>
            <a:pPr marL="0" indent="0">
              <a:buNone/>
            </a:pPr>
            <a:r>
              <a:rPr lang="en-US" dirty="0"/>
              <a:t>                The UA is normally a program which is used to </a:t>
            </a:r>
            <a:r>
              <a:rPr lang="en-US" dirty="0">
                <a:highlight>
                  <a:srgbClr val="008080"/>
                </a:highlight>
              </a:rPr>
              <a:t>send and receive mail.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MESSAGE TRANSFER AGENT:</a:t>
            </a:r>
          </a:p>
          <a:p>
            <a:pPr marL="0" indent="0">
              <a:buNone/>
            </a:pPr>
            <a:r>
              <a:rPr lang="en-US" dirty="0"/>
              <a:t>                 MTA is actually responsible for </a:t>
            </a:r>
            <a:r>
              <a:rPr lang="en-US" dirty="0">
                <a:highlight>
                  <a:srgbClr val="008080"/>
                </a:highlight>
              </a:rPr>
              <a:t>transfer of mail from one system to another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MAILBOX :</a:t>
            </a:r>
            <a:br>
              <a:rPr lang="en-US" dirty="0"/>
            </a:br>
            <a:r>
              <a:rPr lang="en-US" dirty="0"/>
              <a:t>                 It is a file on </a:t>
            </a:r>
            <a:r>
              <a:rPr lang="en-US" dirty="0">
                <a:highlight>
                  <a:srgbClr val="008080"/>
                </a:highlight>
              </a:rPr>
              <a:t>local hard drive to collect mails</a:t>
            </a:r>
            <a:r>
              <a:rPr lang="en-US" dirty="0"/>
              <a:t>. Delivered mails are present in this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SPOOL FILE :</a:t>
            </a:r>
            <a:br>
              <a:rPr lang="en-US" dirty="0"/>
            </a:br>
            <a:r>
              <a:rPr lang="en-US" dirty="0"/>
              <a:t>                 This file contains mails </a:t>
            </a:r>
            <a:r>
              <a:rPr lang="en-US" dirty="0">
                <a:highlight>
                  <a:srgbClr val="008080"/>
                </a:highlight>
              </a:rPr>
              <a:t>that are to be sent</a:t>
            </a:r>
            <a:r>
              <a:rPr lang="en-US" dirty="0"/>
              <a:t>. User agent appends outgoing mails in this file using SMTP.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97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8C5DB-2919-4DE4-B33C-6C033D2FA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70012"/>
            <a:ext cx="10820400" cy="58503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EMAIL ADDRESSING: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To send email to some , the internet </a:t>
            </a:r>
            <a:r>
              <a:rPr lang="en-IN" dirty="0">
                <a:highlight>
                  <a:srgbClr val="008080"/>
                </a:highlight>
              </a:rPr>
              <a:t>email address must be known to sender</a:t>
            </a:r>
          </a:p>
          <a:p>
            <a:pPr marL="0" indent="0">
              <a:buNone/>
            </a:pPr>
            <a:r>
              <a:rPr lang="en-IN" dirty="0"/>
              <a:t>           EX: </a:t>
            </a:r>
            <a:r>
              <a:rPr lang="en-IN" dirty="0">
                <a:hlinkClick r:id="rId2"/>
              </a:rPr>
              <a:t>anu@hostmail.com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The email address has two main parts, joined by </a:t>
            </a:r>
            <a:r>
              <a:rPr lang="en-IN" dirty="0">
                <a:highlight>
                  <a:srgbClr val="008080"/>
                </a:highlight>
              </a:rPr>
              <a:t>@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In this EX: anu is the username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Username can be contain </a:t>
            </a:r>
            <a:r>
              <a:rPr lang="en-IN" dirty="0">
                <a:highlight>
                  <a:srgbClr val="008080"/>
                </a:highlight>
              </a:rPr>
              <a:t>numbers, underscores , periods and some other special characters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>
                <a:highlight>
                  <a:srgbClr val="008080"/>
                </a:highlight>
              </a:rPr>
              <a:t>Commas, spaces and parentheses </a:t>
            </a:r>
            <a:r>
              <a:rPr lang="en-IN" dirty="0"/>
              <a:t>are not allowed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hostmail.com is the host or domain name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email address is </a:t>
            </a:r>
            <a:r>
              <a:rPr lang="en-IN" dirty="0">
                <a:highlight>
                  <a:srgbClr val="008080"/>
                </a:highlight>
              </a:rPr>
              <a:t>case insensitive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Email address do not have punctuation marks around them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6D5A5-97C7-472F-AA3B-17AB3CC46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49912"/>
            <a:ext cx="10820400" cy="52687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MESSAGE HEADERS: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The message header include the addresses of the </a:t>
            </a:r>
            <a:r>
              <a:rPr lang="en-IN" dirty="0">
                <a:highlight>
                  <a:srgbClr val="008080"/>
                </a:highlight>
              </a:rPr>
              <a:t>receiver and the sender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Each header consists of the type of header, a colon and the content of the header </a:t>
            </a:r>
          </a:p>
          <a:p>
            <a:pPr marL="0" indent="0">
              <a:buNone/>
            </a:pPr>
            <a:r>
              <a:rPr lang="en-IN" dirty="0"/>
              <a:t>FORMATTED EMAIL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Email that supports formatting such as </a:t>
            </a:r>
            <a:r>
              <a:rPr lang="en-IN" dirty="0">
                <a:highlight>
                  <a:srgbClr val="008080"/>
                </a:highlight>
              </a:rPr>
              <a:t>boldface and underlining </a:t>
            </a:r>
            <a:r>
              <a:rPr lang="en-IN" dirty="0"/>
              <a:t>is a recent development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The past, email consists only of text characters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If both side supports the formatted email , then both sides use send/ receiver formatted email</a:t>
            </a:r>
          </a:p>
        </p:txBody>
      </p:sp>
    </p:spTree>
    <p:extLst>
      <p:ext uri="{BB962C8B-B14F-4D97-AF65-F5344CB8AC3E}">
        <p14:creationId xmlns:p14="http://schemas.microsoft.com/office/powerpoint/2010/main" val="71462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BDD8F-B482-4253-8E82-BFDF7CA72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20932"/>
            <a:ext cx="10820400" cy="51977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FORMATTED EMAIL COMES IN FOLLOWING TYPE: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Rich text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Multi purpose internet mail extension (MIME)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MS word format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686DFF-9D03-4F79-BA55-7880BDF5E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312739"/>
              </p:ext>
            </p:extLst>
          </p:nvPr>
        </p:nvGraphicFramePr>
        <p:xfrm>
          <a:off x="957802" y="3195961"/>
          <a:ext cx="10219184" cy="3542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593">
                  <a:extLst>
                    <a:ext uri="{9D8B030D-6E8A-4147-A177-3AD203B41FA5}">
                      <a16:colId xmlns:a16="http://schemas.microsoft.com/office/drawing/2014/main" val="3405974545"/>
                    </a:ext>
                  </a:extLst>
                </a:gridCol>
                <a:gridCol w="3454693">
                  <a:extLst>
                    <a:ext uri="{9D8B030D-6E8A-4147-A177-3AD203B41FA5}">
                      <a16:colId xmlns:a16="http://schemas.microsoft.com/office/drawing/2014/main" val="165577505"/>
                    </a:ext>
                  </a:extLst>
                </a:gridCol>
                <a:gridCol w="4135898">
                  <a:extLst>
                    <a:ext uri="{9D8B030D-6E8A-4147-A177-3AD203B41FA5}">
                      <a16:colId xmlns:a16="http://schemas.microsoft.com/office/drawing/2014/main" val="199425298"/>
                    </a:ext>
                  </a:extLst>
                </a:gridCol>
              </a:tblGrid>
              <a:tr h="614299">
                <a:tc>
                  <a:txBody>
                    <a:bodyPr/>
                    <a:lstStyle/>
                    <a:p>
                      <a:r>
                        <a:rPr lang="en-US" dirty="0"/>
                        <a:t>           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content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use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516149"/>
                  </a:ext>
                </a:extLst>
              </a:tr>
              <a:tr h="386554">
                <a:tc>
                  <a:txBody>
                    <a:bodyPr/>
                    <a:lstStyle/>
                    <a:p>
                      <a:r>
                        <a:rPr lang="en-US" dirty="0"/>
                        <a:t>            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Textual (document)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959395"/>
                  </a:ext>
                </a:extLst>
              </a:tr>
              <a:tr h="386554">
                <a:tc>
                  <a:txBody>
                    <a:bodyPr/>
                    <a:lstStyle/>
                    <a:p>
                      <a:r>
                        <a:rPr lang="en-US" dirty="0"/>
                        <a:t>            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image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Photograph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780242"/>
                  </a:ext>
                </a:extLst>
              </a:tr>
              <a:tr h="386554">
                <a:tc>
                  <a:txBody>
                    <a:bodyPr/>
                    <a:lstStyle/>
                    <a:p>
                      <a:r>
                        <a:rPr lang="en-US" dirty="0"/>
                        <a:t>            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audio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sound recording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062663"/>
                  </a:ext>
                </a:extLst>
              </a:tr>
              <a:tr h="608566">
                <a:tc>
                  <a:txBody>
                    <a:bodyPr/>
                    <a:lstStyle/>
                    <a:p>
                      <a:r>
                        <a:rPr lang="en-US" dirty="0"/>
                        <a:t>            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video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video recording including motion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368230"/>
                  </a:ext>
                </a:extLst>
              </a:tr>
              <a:tr h="386554">
                <a:tc>
                  <a:txBody>
                    <a:bodyPr/>
                    <a:lstStyle/>
                    <a:p>
                      <a:r>
                        <a:rPr lang="en-US" dirty="0"/>
                        <a:t>             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application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Raw data for program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364562"/>
                  </a:ext>
                </a:extLst>
              </a:tr>
              <a:tr h="386554">
                <a:tc>
                  <a:txBody>
                    <a:bodyPr/>
                    <a:lstStyle/>
                    <a:p>
                      <a:r>
                        <a:rPr lang="en-US" dirty="0"/>
                        <a:t>             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multipart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message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562872"/>
                  </a:ext>
                </a:extLst>
              </a:tr>
              <a:tr h="386554">
                <a:tc>
                  <a:txBody>
                    <a:bodyPr/>
                    <a:lstStyle/>
                    <a:p>
                      <a:r>
                        <a:rPr lang="en-US" dirty="0"/>
                        <a:t>             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message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entire email message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983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017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33F1F-5F0D-46E8-A315-6C1E6C13A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7464"/>
            <a:ext cx="10820400" cy="50912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FUNCTIONS OF EMAIL:</a:t>
            </a:r>
          </a:p>
          <a:p>
            <a:pPr marL="0" indent="0">
              <a:buNone/>
            </a:pPr>
            <a:r>
              <a:rPr lang="en-US" dirty="0"/>
              <a:t> Email system support five basic functions: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Composition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Transfer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Reporting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Displaying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Disposition </a:t>
            </a:r>
          </a:p>
          <a:p>
            <a:pPr marL="0" indent="0">
              <a:buNone/>
            </a:pPr>
            <a:r>
              <a:rPr lang="en-US" dirty="0"/>
              <a:t>USER AGENT AND MESSAGE TRANSFER AGENT:</a:t>
            </a:r>
          </a:p>
          <a:p>
            <a:pPr marL="0" indent="0">
              <a:buNone/>
            </a:pPr>
            <a:r>
              <a:rPr lang="en-US" dirty="0"/>
              <a:t>Email system consists of two subsystems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User agent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Message transfer agent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485380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199</TotalTime>
  <Words>784</Words>
  <Application>Microsoft Office PowerPoint</Application>
  <PresentationFormat>Widescreen</PresentationFormat>
  <Paragraphs>125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</vt:lpstr>
      <vt:lpstr>Vapor Trail</vt:lpstr>
      <vt:lpstr>                E-MAIL</vt:lpstr>
      <vt:lpstr>EMAIL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E-MAIL</dc:title>
  <dc:creator>anu suya</dc:creator>
  <cp:lastModifiedBy>anu suya</cp:lastModifiedBy>
  <cp:revision>9</cp:revision>
  <dcterms:created xsi:type="dcterms:W3CDTF">2021-11-06T12:47:36Z</dcterms:created>
  <dcterms:modified xsi:type="dcterms:W3CDTF">2021-11-12T13:33:13Z</dcterms:modified>
</cp:coreProperties>
</file>