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Noto Sans Symbols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suya" userId="d0e30841232ad03d" providerId="LiveId" clId="{AF1A852A-380F-40A2-8FB3-1E5CFAF89A33}"/>
    <pc:docChg chg="undo custSel delSld modSld modMainMaster">
      <pc:chgData name="anu suya" userId="d0e30841232ad03d" providerId="LiveId" clId="{AF1A852A-380F-40A2-8FB3-1E5CFAF89A33}" dt="2022-03-15T06:07:09.592" v="1294" actId="14100"/>
      <pc:docMkLst>
        <pc:docMk/>
      </pc:docMkLst>
      <pc:sldChg chg="modSp mod">
        <pc:chgData name="anu suya" userId="d0e30841232ad03d" providerId="LiveId" clId="{AF1A852A-380F-40A2-8FB3-1E5CFAF89A33}" dt="2022-03-15T05:46:48.981" v="1122" actId="20577"/>
        <pc:sldMkLst>
          <pc:docMk/>
          <pc:sldMk cId="0" sldId="256"/>
        </pc:sldMkLst>
        <pc:spChg chg="mod">
          <ac:chgData name="anu suya" userId="d0e30841232ad03d" providerId="LiveId" clId="{AF1A852A-380F-40A2-8FB3-1E5CFAF89A33}" dt="2022-03-15T05:46:48.981" v="1122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anu suya" userId="d0e30841232ad03d" providerId="LiveId" clId="{AF1A852A-380F-40A2-8FB3-1E5CFAF89A33}" dt="2022-03-15T06:01:00.329" v="1290" actId="20577"/>
        <pc:sldMkLst>
          <pc:docMk/>
          <pc:sldMk cId="0" sldId="257"/>
        </pc:sldMkLst>
        <pc:spChg chg="add del mod">
          <ac:chgData name="anu suya" userId="d0e30841232ad03d" providerId="LiveId" clId="{AF1A852A-380F-40A2-8FB3-1E5CFAF89A33}" dt="2022-03-15T04:33:31.206" v="1027" actId="478"/>
          <ac:spMkLst>
            <pc:docMk/>
            <pc:sldMk cId="0" sldId="257"/>
            <ac:spMk id="4" creationId="{9DE9E82A-6E82-45A0-93B6-54255B221600}"/>
          </ac:spMkLst>
        </pc:spChg>
        <pc:spChg chg="add del mod">
          <ac:chgData name="anu suya" userId="d0e30841232ad03d" providerId="LiveId" clId="{AF1A852A-380F-40A2-8FB3-1E5CFAF89A33}" dt="2022-03-15T04:33:23.707" v="1026" actId="767"/>
          <ac:spMkLst>
            <pc:docMk/>
            <pc:sldMk cId="0" sldId="257"/>
            <ac:spMk id="5" creationId="{70076B15-25B5-4655-B767-ADD889903D91}"/>
          </ac:spMkLst>
        </pc:spChg>
        <pc:spChg chg="mod">
          <ac:chgData name="anu suya" userId="d0e30841232ad03d" providerId="LiveId" clId="{AF1A852A-380F-40A2-8FB3-1E5CFAF89A33}" dt="2022-03-14T15:51:34.251" v="180" actId="2763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anu suya" userId="d0e30841232ad03d" providerId="LiveId" clId="{AF1A852A-380F-40A2-8FB3-1E5CFAF89A33}" dt="2022-03-15T05:58:47.724" v="1251" actId="14100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anu suya" userId="d0e30841232ad03d" providerId="LiveId" clId="{AF1A852A-380F-40A2-8FB3-1E5CFAF89A33}" dt="2022-03-14T15:51:33.846" v="179" actId="931"/>
          <ac:spMkLst>
            <pc:docMk/>
            <pc:sldMk cId="0" sldId="257"/>
            <ac:spMk id="220" creationId="{00000000-0000-0000-0000-000000000000}"/>
          </ac:spMkLst>
        </pc:spChg>
        <pc:spChg chg="del mod">
          <ac:chgData name="anu suya" userId="d0e30841232ad03d" providerId="LiveId" clId="{AF1A852A-380F-40A2-8FB3-1E5CFAF89A33}" dt="2022-03-14T15:51:57.714" v="185" actId="478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nu suya" userId="d0e30841232ad03d" providerId="LiveId" clId="{AF1A852A-380F-40A2-8FB3-1E5CFAF89A33}" dt="2022-03-15T06:01:00.329" v="1290" actId="20577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anu suya" userId="d0e30841232ad03d" providerId="LiveId" clId="{AF1A852A-380F-40A2-8FB3-1E5CFAF89A33}" dt="2022-03-15T04:27:58.210" v="1000" actId="478"/>
          <ac:picMkLst>
            <pc:docMk/>
            <pc:sldMk cId="0" sldId="257"/>
            <ac:picMk id="3" creationId="{680F5074-117B-408F-A7F5-BCE748022F34}"/>
          </ac:picMkLst>
        </pc:picChg>
        <pc:picChg chg="add del mod">
          <ac:chgData name="anu suya" userId="d0e30841232ad03d" providerId="LiveId" clId="{AF1A852A-380F-40A2-8FB3-1E5CFAF89A33}" dt="2022-03-15T04:33:21.160" v="1024" actId="931"/>
          <ac:picMkLst>
            <pc:docMk/>
            <pc:sldMk cId="0" sldId="257"/>
            <ac:picMk id="7" creationId="{C486CB5C-3BC7-40BE-85E5-2BC48A39636D}"/>
          </ac:picMkLst>
        </pc:picChg>
        <pc:picChg chg="add mod ord">
          <ac:chgData name="anu suya" userId="d0e30841232ad03d" providerId="LiveId" clId="{AF1A852A-380F-40A2-8FB3-1E5CFAF89A33}" dt="2022-03-15T05:59:05.182" v="1255" actId="1076"/>
          <ac:picMkLst>
            <pc:docMk/>
            <pc:sldMk cId="0" sldId="257"/>
            <ac:picMk id="9" creationId="{30B62F21-1FB4-4D4C-9BC0-F671639138F4}"/>
          </ac:picMkLst>
        </pc:picChg>
      </pc:sldChg>
      <pc:sldChg chg="modSp mod">
        <pc:chgData name="anu suya" userId="d0e30841232ad03d" providerId="LiveId" clId="{AF1A852A-380F-40A2-8FB3-1E5CFAF89A33}" dt="2022-03-15T05:55:19.044" v="1208" actId="20577"/>
        <pc:sldMkLst>
          <pc:docMk/>
          <pc:sldMk cId="0" sldId="258"/>
        </pc:sldMkLst>
        <pc:spChg chg="mod">
          <ac:chgData name="anu suya" userId="d0e30841232ad03d" providerId="LiveId" clId="{AF1A852A-380F-40A2-8FB3-1E5CFAF89A33}" dt="2022-03-14T15:51:34.296" v="181" actId="2763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anu suya" userId="d0e30841232ad03d" providerId="LiveId" clId="{AF1A852A-380F-40A2-8FB3-1E5CFAF89A33}" dt="2022-03-15T04:31:07.207" v="1015" actId="5793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nu suya" userId="d0e30841232ad03d" providerId="LiveId" clId="{AF1A852A-380F-40A2-8FB3-1E5CFAF89A33}" dt="2022-03-15T05:55:19.044" v="1208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nu suya" userId="d0e30841232ad03d" providerId="LiveId" clId="{AF1A852A-380F-40A2-8FB3-1E5CFAF89A33}" dt="2022-03-15T06:07:09.592" v="1294" actId="14100"/>
        <pc:sldMkLst>
          <pc:docMk/>
          <pc:sldMk cId="0" sldId="259"/>
        </pc:sldMkLst>
        <pc:spChg chg="mod">
          <ac:chgData name="anu suya" userId="d0e30841232ad03d" providerId="LiveId" clId="{AF1A852A-380F-40A2-8FB3-1E5CFAF89A33}" dt="2022-03-15T06:07:09.592" v="1294" actId="14100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anu suya" userId="d0e30841232ad03d" providerId="LiveId" clId="{AF1A852A-380F-40A2-8FB3-1E5CFAF89A33}" dt="2022-03-15T04:26:56.561" v="999" actId="47"/>
        <pc:sldMkLst>
          <pc:docMk/>
          <pc:sldMk cId="0" sldId="260"/>
        </pc:sldMkLst>
      </pc:sldChg>
      <pc:sldMasterChg chg="modSldLayout">
        <pc:chgData name="anu suya" userId="d0e30841232ad03d" providerId="LiveId" clId="{AF1A852A-380F-40A2-8FB3-1E5CFAF89A33}" dt="2022-03-15T04:34:32.528" v="1034" actId="478"/>
        <pc:sldMasterMkLst>
          <pc:docMk/>
          <pc:sldMasterMk cId="0" sldId="2147483648"/>
        </pc:sldMasterMkLst>
        <pc:sldLayoutChg chg="delSp mod">
          <pc:chgData name="anu suya" userId="d0e30841232ad03d" providerId="LiveId" clId="{AF1A852A-380F-40A2-8FB3-1E5CFAF89A33}" dt="2022-03-15T04:34:32.528" v="1034" actId="478"/>
          <pc:sldLayoutMkLst>
            <pc:docMk/>
            <pc:sldMasterMk cId="0" sldId="2147483648"/>
            <pc:sldLayoutMk cId="0" sldId="2147483649"/>
          </pc:sldLayoutMkLst>
          <pc:cxnChg chg="del">
            <ac:chgData name="anu suya" userId="d0e30841232ad03d" providerId="LiveId" clId="{AF1A852A-380F-40A2-8FB3-1E5CFAF89A33}" dt="2022-03-15T04:34:32.528" v="1034" actId="478"/>
            <ac:cxnSpMkLst>
              <pc:docMk/>
              <pc:sldMasterMk cId="0" sldId="2147483648"/>
              <pc:sldLayoutMk cId="0" sldId="2147483649"/>
              <ac:cxnSpMk id="22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solidFill>
                  <a:schemeClr val="tx2"/>
                </a:solidFill>
              </a:rPr>
              <a:t>Basic Details of the Team and Problem Statement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Organization Name          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AICTE,MIC-Student Innovation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       	      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SM949</a:t>
            </a:r>
            <a:endParaRPr dirty="0">
              <a:solidFill>
                <a:schemeClr val="tx1"/>
              </a:solidFill>
              <a:latin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Local Bus Tracking System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                 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IRIS</a:t>
            </a:r>
            <a:endParaRPr dirty="0">
              <a:solidFill>
                <a:schemeClr val="tx1"/>
              </a:solidFill>
              <a:latin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   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KEERTHANA M</a:t>
            </a:r>
            <a:endParaRPr dirty="0">
              <a:solidFill>
                <a:schemeClr val="tx1"/>
              </a:solidFill>
              <a:latin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c-36989</a:t>
            </a:r>
            <a:endParaRPr dirty="0">
              <a:solidFill>
                <a:schemeClr val="tx1"/>
              </a:solidFill>
              <a:latin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            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KGiSL Institute of Technology</a:t>
            </a:r>
            <a:endParaRPr dirty="0">
              <a:solidFill>
                <a:schemeClr val="tx1"/>
              </a:solidFill>
              <a:latin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                   : </a:t>
            </a:r>
            <a:r>
              <a:rPr lang="en-US" dirty="0">
                <a:solidFill>
                  <a:schemeClr val="tx1"/>
                </a:solidFill>
                <a:latin typeface="Franklin Gothic"/>
                <a:sym typeface="Franklin Gothic"/>
              </a:rPr>
              <a:t>Transportation Logistics</a:t>
            </a:r>
            <a:endParaRPr dirty="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3118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587063"/>
            <a:ext cx="4451788" cy="213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</a:t>
            </a:r>
            <a:endParaRPr dirty="0"/>
          </a:p>
          <a:p>
            <a:pPr marL="285750" indent="-285750">
              <a:buFont typeface="Noto Sans Symbols"/>
              <a:buChar char="⮚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develop a smart system for public transport tracking (government bus) and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of seats availability through a connected thermal printer with the smart phone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Noto Sans Symbols"/>
              <a:buChar char="⮚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971550" y="3930869"/>
            <a:ext cx="4572001" cy="22019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eact native (for UI)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Firebase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(Database)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 Cloud API service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sym typeface="Libre Franklin"/>
              </a:rPr>
              <a:t>  MongoDB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5F2BF-D16D-4103-9C26-AA34B82B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13" y="900084"/>
            <a:ext cx="7570378" cy="610863"/>
          </a:xfrm>
        </p:spPr>
        <p:txBody>
          <a:bodyPr>
            <a:normAutofit fontScale="90000"/>
          </a:bodyPr>
          <a:lstStyle/>
          <a:p>
            <a:r>
              <a:rPr lang="en-IN" dirty="0"/>
              <a:t>LOCAL BUS TRACKING SYSTEM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38F2-4EB0-4E80-B875-046E15DB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04" y="2086303"/>
            <a:ext cx="6350639" cy="4046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B1464-0FBF-45A8-B8F0-2BBB5716D938}"/>
              </a:ext>
            </a:extLst>
          </p:cNvPr>
          <p:cNvSpPr txBox="1"/>
          <p:nvPr/>
        </p:nvSpPr>
        <p:spPr>
          <a:xfrm>
            <a:off x="6684581" y="1474617"/>
            <a:ext cx="41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2"/>
              </a:buClr>
              <a:buSzPts val="1800"/>
            </a:pPr>
            <a:r>
              <a:rPr lang="en-IN" sz="1800" dirty="0">
                <a:solidFill>
                  <a:schemeClr val="lt2"/>
                </a:solidFill>
                <a:latin typeface="Franklin Gothic"/>
                <a:sym typeface="Libre Franklin"/>
              </a:rPr>
              <a:t>OVERALL USE CASE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15865" y="1313793"/>
            <a:ext cx="4838701" cy="52656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algn="ctr"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Arial"/>
              </a:rPr>
              <a:t>USE CASES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 </a:t>
            </a:r>
            <a:r>
              <a:rPr lang="en-US" b="1" dirty="0"/>
              <a:t>User</a:t>
            </a:r>
            <a:r>
              <a:rPr lang="en-US" dirty="0"/>
              <a:t> will look for a particular bus or a list of bus that come across his location.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 here they find a </a:t>
            </a:r>
            <a:r>
              <a:rPr lang="en-US" b="1" dirty="0"/>
              <a:t>source location  </a:t>
            </a:r>
            <a:r>
              <a:rPr lang="en-US" dirty="0"/>
              <a:t>of a user by himself selecting his location through the app.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b="1" dirty="0"/>
              <a:t>bus list </a:t>
            </a:r>
            <a:r>
              <a:rPr lang="en-US" dirty="0"/>
              <a:t>will be given to them in the form of </a:t>
            </a:r>
            <a:r>
              <a:rPr lang="en-US" b="1" dirty="0"/>
              <a:t>bus numbers.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And they looks for the particular bus which shows his particular location which is </a:t>
            </a:r>
            <a:r>
              <a:rPr lang="en-US" b="1" dirty="0"/>
              <a:t>Destination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b="1" dirty="0"/>
              <a:t>Route</a:t>
            </a:r>
            <a:r>
              <a:rPr lang="en-US" dirty="0"/>
              <a:t> for the particular destination will also be shown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Thermal printer </a:t>
            </a:r>
            <a:r>
              <a:rPr lang="en-US" dirty="0"/>
              <a:t>used for ticket connected with smart phone , also for tracking seats.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1313793"/>
            <a:ext cx="4838701" cy="52656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</a:t>
            </a:r>
            <a:endParaRPr lang="en-US" sz="1600" dirty="0"/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All the people who uses the public transportation on their day today life.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bus data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API service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Ticket count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519554" y="77395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228600" lvl="0" indent="-228600" algn="ctr">
              <a:buClr>
                <a:schemeClr val="lt2"/>
              </a:buClr>
              <a:buSzPts val="1800"/>
            </a:pPr>
            <a:r>
              <a:rPr lang="en-US" b="0" dirty="0">
                <a:solidFill>
                  <a:schemeClr val="lt2"/>
                </a:solidFill>
                <a:sym typeface="Libre Franklin"/>
              </a:rPr>
              <a:t>Team Member Details </a:t>
            </a:r>
            <a:endParaRPr b="0" dirty="0">
              <a:solidFill>
                <a:schemeClr val="lt2"/>
              </a:solidFill>
              <a:sym typeface="Libre Franklin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100"/>
            <a:ext cx="11145119" cy="44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KEERTHANA 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			Year (I,II,III,IV):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PUVIYARASU 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GOWTHAMRAJ V P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SIBIRAJ 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VINITHA 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ANUSUYA 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BTECH			Stream (ECE, CSE </a:t>
            </a:r>
            <a:r>
              <a:rPr lang="en-US" sz="1200" dirty="0" err="1"/>
              <a:t>etc</a:t>
            </a:r>
            <a:r>
              <a:rPr lang="en-US" sz="1200" dirty="0"/>
              <a:t>): IT 		Year (I,II,III,IV):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Academic Mentor name: </a:t>
            </a:r>
            <a:r>
              <a:rPr lang="en-US" sz="1200" b="1" dirty="0" err="1">
                <a:solidFill>
                  <a:srgbClr val="5D7C3F"/>
                </a:solidFill>
              </a:rPr>
              <a:t>Dr.Hemalatha.B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505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Arial</vt:lpstr>
      <vt:lpstr>Times New Roman</vt:lpstr>
      <vt:lpstr>Libre Franklin</vt:lpstr>
      <vt:lpstr>Franklin Gothic</vt:lpstr>
      <vt:lpstr>Noto Sans Symbols</vt:lpstr>
      <vt:lpstr>Theme1</vt:lpstr>
      <vt:lpstr>Basic Details of the Team and Problem Statement</vt:lpstr>
      <vt:lpstr>LOCAL BUS TRACKING SYSTEM 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anu suya</cp:lastModifiedBy>
  <cp:revision>23</cp:revision>
  <dcterms:created xsi:type="dcterms:W3CDTF">2022-02-11T07:14:46Z</dcterms:created>
  <dcterms:modified xsi:type="dcterms:W3CDTF">2022-03-16T08:15:44Z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