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 suya" userId="d0e30841232ad03d" providerId="LiveId" clId="{220F131D-2465-4CAB-910B-D4372BD09059}"/>
    <pc:docChg chg="undo custSel addSld modSld">
      <pc:chgData name="anu suya" userId="d0e30841232ad03d" providerId="LiveId" clId="{220F131D-2465-4CAB-910B-D4372BD09059}" dt="2022-03-17T15:07:17.217" v="215" actId="5793"/>
      <pc:docMkLst>
        <pc:docMk/>
      </pc:docMkLst>
      <pc:sldChg chg="modSp mod">
        <pc:chgData name="anu suya" userId="d0e30841232ad03d" providerId="LiveId" clId="{220F131D-2465-4CAB-910B-D4372BD09059}" dt="2022-03-17T15:04:39.775" v="168" actId="12"/>
        <pc:sldMkLst>
          <pc:docMk/>
          <pc:sldMk cId="3748218224" sldId="257"/>
        </pc:sldMkLst>
        <pc:spChg chg="mod">
          <ac:chgData name="anu suya" userId="d0e30841232ad03d" providerId="LiveId" clId="{220F131D-2465-4CAB-910B-D4372BD09059}" dt="2022-03-17T15:04:39.775" v="168" actId="12"/>
          <ac:spMkLst>
            <pc:docMk/>
            <pc:sldMk cId="3748218224" sldId="257"/>
            <ac:spMk id="3" creationId="{AF23A14B-359F-4537-962A-F88E45F40A10}"/>
          </ac:spMkLst>
        </pc:spChg>
      </pc:sldChg>
      <pc:sldChg chg="modSp mod">
        <pc:chgData name="anu suya" userId="d0e30841232ad03d" providerId="LiveId" clId="{220F131D-2465-4CAB-910B-D4372BD09059}" dt="2022-03-17T15:06:59.517" v="213" actId="5793"/>
        <pc:sldMkLst>
          <pc:docMk/>
          <pc:sldMk cId="2878322053" sldId="258"/>
        </pc:sldMkLst>
        <pc:spChg chg="mod">
          <ac:chgData name="anu suya" userId="d0e30841232ad03d" providerId="LiveId" clId="{220F131D-2465-4CAB-910B-D4372BD09059}" dt="2022-03-17T14:55:48.913" v="2" actId="1076"/>
          <ac:spMkLst>
            <pc:docMk/>
            <pc:sldMk cId="2878322053" sldId="258"/>
            <ac:spMk id="2" creationId="{65A0EE42-3D7F-45D7-AEFE-5FC39B5F9E26}"/>
          </ac:spMkLst>
        </pc:spChg>
        <pc:spChg chg="mod">
          <ac:chgData name="anu suya" userId="d0e30841232ad03d" providerId="LiveId" clId="{220F131D-2465-4CAB-910B-D4372BD09059}" dt="2022-03-17T15:06:59.517" v="213" actId="5793"/>
          <ac:spMkLst>
            <pc:docMk/>
            <pc:sldMk cId="2878322053" sldId="258"/>
            <ac:spMk id="3" creationId="{F3F37C29-BAC1-4E57-B95C-AD82DC7D1B02}"/>
          </ac:spMkLst>
        </pc:spChg>
      </pc:sldChg>
      <pc:sldChg chg="modSp mod">
        <pc:chgData name="anu suya" userId="d0e30841232ad03d" providerId="LiveId" clId="{220F131D-2465-4CAB-910B-D4372BD09059}" dt="2022-03-17T15:07:17.217" v="215" actId="5793"/>
        <pc:sldMkLst>
          <pc:docMk/>
          <pc:sldMk cId="902771469" sldId="259"/>
        </pc:sldMkLst>
        <pc:spChg chg="mod">
          <ac:chgData name="anu suya" userId="d0e30841232ad03d" providerId="LiveId" clId="{220F131D-2465-4CAB-910B-D4372BD09059}" dt="2022-03-17T14:56:00.238" v="3" actId="108"/>
          <ac:spMkLst>
            <pc:docMk/>
            <pc:sldMk cId="902771469" sldId="259"/>
            <ac:spMk id="2" creationId="{D1E27779-7176-4E19-8F9D-34AF5BCB8258}"/>
          </ac:spMkLst>
        </pc:spChg>
        <pc:spChg chg="mod">
          <ac:chgData name="anu suya" userId="d0e30841232ad03d" providerId="LiveId" clId="{220F131D-2465-4CAB-910B-D4372BD09059}" dt="2022-03-17T15:07:17.217" v="215" actId="5793"/>
          <ac:spMkLst>
            <pc:docMk/>
            <pc:sldMk cId="902771469" sldId="259"/>
            <ac:spMk id="3" creationId="{79C85E0F-3FE3-41D8-87F2-259C3B64EA05}"/>
          </ac:spMkLst>
        </pc:spChg>
      </pc:sldChg>
      <pc:sldChg chg="modSp new mod">
        <pc:chgData name="anu suya" userId="d0e30841232ad03d" providerId="LiveId" clId="{220F131D-2465-4CAB-910B-D4372BD09059}" dt="2022-03-17T15:06:26.514" v="209" actId="20577"/>
        <pc:sldMkLst>
          <pc:docMk/>
          <pc:sldMk cId="727021815" sldId="260"/>
        </pc:sldMkLst>
        <pc:spChg chg="mod">
          <ac:chgData name="anu suya" userId="d0e30841232ad03d" providerId="LiveId" clId="{220F131D-2465-4CAB-910B-D4372BD09059}" dt="2022-03-17T15:06:26.514" v="209" actId="20577"/>
          <ac:spMkLst>
            <pc:docMk/>
            <pc:sldMk cId="727021815" sldId="260"/>
            <ac:spMk id="2" creationId="{527ED9D6-B026-463B-A229-057AECD622BE}"/>
          </ac:spMkLst>
        </pc:spChg>
        <pc:spChg chg="mod">
          <ac:chgData name="anu suya" userId="d0e30841232ad03d" providerId="LiveId" clId="{220F131D-2465-4CAB-910B-D4372BD09059}" dt="2022-03-17T15:05:47.638" v="183" actId="20577"/>
          <ac:spMkLst>
            <pc:docMk/>
            <pc:sldMk cId="727021815" sldId="260"/>
            <ac:spMk id="3" creationId="{52BC2DCA-A804-4690-8F41-4CDA8B586F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8932-8436-4A1D-8EC3-C1E17DD19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882" y="2913835"/>
            <a:ext cx="6488236" cy="1030329"/>
          </a:xfrm>
        </p:spPr>
        <p:txBody>
          <a:bodyPr/>
          <a:lstStyle/>
          <a:p>
            <a:r>
              <a:rPr lang="en-IN" dirty="0"/>
              <a:t>SOFTWARE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06E21-F518-4F31-9FF9-14E66FA5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563" y="1123135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9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5B4F-CDC4-496C-AC7A-BD27FCED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A14B-359F-4537-962A-F88E45F4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4435"/>
            <a:ext cx="8825659" cy="4128655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Testing is the process of executing a program with intention of finding error</a:t>
            </a:r>
          </a:p>
          <a:p>
            <a:r>
              <a:rPr lang="en-US" i="0" dirty="0">
                <a:solidFill>
                  <a:srgbClr val="202122"/>
                </a:solidFill>
                <a:effectLst/>
                <a:latin typeface="Arial Black" panose="020B0A04020102020204" pitchFamily="34" charset="0"/>
              </a:rPr>
              <a:t>Software testing </a:t>
            </a:r>
            <a:r>
              <a:rPr lang="en-US" b="0" i="0" dirty="0">
                <a:solidFill>
                  <a:srgbClr val="202122"/>
                </a:solidFill>
                <a:effectLst/>
                <a:latin typeface="Arial Black" panose="020B0A04020102020204" pitchFamily="34" charset="0"/>
              </a:rPr>
              <a:t>is the act of examining the artifacts and the behavior of the software under test by validation and verification.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 Black" panose="020B0A04020102020204" pitchFamily="34" charset="0"/>
              </a:rPr>
              <a:t>Software testing can also provide an objective, independent view of the software to allow the business to appreciate and understand the risks of software implementation.</a:t>
            </a:r>
          </a:p>
          <a:p>
            <a:r>
              <a:rPr lang="en-US" dirty="0">
                <a:solidFill>
                  <a:srgbClr val="202122"/>
                </a:solidFill>
                <a:latin typeface="Arial Black" panose="020B0A04020102020204" pitchFamily="34" charset="0"/>
              </a:rPr>
              <a:t>Testing is important because software bugs could be expensive or even dangerous.</a:t>
            </a:r>
          </a:p>
          <a:p>
            <a:r>
              <a:rPr lang="en-US" dirty="0">
                <a:solidFill>
                  <a:srgbClr val="202122"/>
                </a:solidFill>
                <a:latin typeface="Arial Black" panose="020B0A04020102020204" pitchFamily="34" charset="0"/>
              </a:rPr>
              <a:t>The important reasons for using software testing are: cost-effective, security, product quality, and customer satisfaction.</a:t>
            </a:r>
          </a:p>
          <a:p>
            <a:endParaRPr lang="en-US" dirty="0">
              <a:solidFill>
                <a:srgbClr val="202122"/>
              </a:solidFill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1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D9D6-B026-463B-A229-057AECD6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2DCA-A804-4690-8F41-4CDA8B58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Cost-Effective: It is one of the important advantages of software testing. </a:t>
            </a:r>
          </a:p>
          <a:p>
            <a:r>
              <a:rPr lang="en-US" dirty="0">
                <a:latin typeface="Arial Black" panose="020B0A04020102020204" pitchFamily="34" charset="0"/>
              </a:rPr>
              <a:t>Security: It is the most vulnerable and sensitive benefit of software testing. </a:t>
            </a:r>
          </a:p>
          <a:p>
            <a:r>
              <a:rPr lang="en-US" dirty="0">
                <a:latin typeface="Arial Black" panose="020B0A04020102020204" pitchFamily="34" charset="0"/>
              </a:rPr>
              <a:t>Product quality: It is an essential requirement of any software product. </a:t>
            </a:r>
          </a:p>
          <a:p>
            <a:r>
              <a:rPr lang="en-US" dirty="0">
                <a:latin typeface="Arial Black" panose="020B0A04020102020204" pitchFamily="34" charset="0"/>
              </a:rPr>
              <a:t>Customer Satisfaction: The main aim of any product is to give satisfaction to their customers.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02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EE42-3D7F-45D7-AEFE-5FC39B5F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03564"/>
            <a:ext cx="8761413" cy="706964"/>
          </a:xfrm>
        </p:spPr>
        <p:txBody>
          <a:bodyPr/>
          <a:lstStyle/>
          <a:p>
            <a:r>
              <a:rPr lang="en-IN" dirty="0"/>
              <a:t>TYPES OF SOFTWARE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7C29-BAC1-4E57-B95C-AD82DC7D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Functional testing: Unit testing , integration testing.</a:t>
            </a: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Non-Functional Testing: performance , load, scalability, usability.</a:t>
            </a: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Maintenance Testing: Regression, maintenance</a:t>
            </a:r>
          </a:p>
        </p:txBody>
      </p:sp>
    </p:spTree>
    <p:extLst>
      <p:ext uri="{BB962C8B-B14F-4D97-AF65-F5344CB8AC3E}">
        <p14:creationId xmlns:p14="http://schemas.microsoft.com/office/powerpoint/2010/main" val="287832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7779-7176-4E19-8F9D-34AF5BCB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5E0F-3FE3-41D8-87F2-259C3B64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Software Testing is Important because if there are any bugs or errors in the software, it can be identified early and can be solved before delivery of the software </a:t>
            </a:r>
            <a:r>
              <a:rPr lang="en-US">
                <a:latin typeface="Arial Black" panose="020B0A04020102020204" pitchFamily="34" charset="0"/>
              </a:rPr>
              <a:t>product.</a:t>
            </a:r>
          </a:p>
          <a:p>
            <a:pPr marL="0" indent="0">
              <a:buNone/>
            </a:pPr>
            <a:r>
              <a:rPr lang="en-US">
                <a:latin typeface="Arial Black" panose="020B0A04020102020204" pitchFamily="34" charset="0"/>
              </a:rPr>
              <a:t> 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Properly tested software product ensures reliability, security and high performance which further results in time saving, cost effectiveness and customer satisfaction.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71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34</TotalTime>
  <Words>254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Ion Boardroom</vt:lpstr>
      <vt:lpstr>SOFTWARE TESTING</vt:lpstr>
      <vt:lpstr>SOFTWARE TESTING:</vt:lpstr>
      <vt:lpstr>BENEFITS:</vt:lpstr>
      <vt:lpstr>TYPES OF SOFTWARE TESTING:</vt:lpstr>
      <vt:lpstr>Why Software Testing is Important?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anu suya</dc:creator>
  <cp:lastModifiedBy>anu suya</cp:lastModifiedBy>
  <cp:revision>1</cp:revision>
  <dcterms:created xsi:type="dcterms:W3CDTF">2022-03-17T14:33:16Z</dcterms:created>
  <dcterms:modified xsi:type="dcterms:W3CDTF">2022-03-17T15:07:19Z</dcterms:modified>
</cp:coreProperties>
</file>