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87" r:id="rId14"/>
    <p:sldId id="257" r:id="rId15"/>
    <p:sldId id="263" r:id="rId16"/>
    <p:sldId id="258" r:id="rId17"/>
    <p:sldId id="259" r:id="rId18"/>
    <p:sldId id="261" r:id="rId19"/>
    <p:sldId id="273" r:id="rId20"/>
    <p:sldId id="268" r:id="rId21"/>
    <p:sldId id="269" r:id="rId22"/>
    <p:sldId id="270" r:id="rId23"/>
    <p:sldId id="271" r:id="rId24"/>
    <p:sldId id="272" r:id="rId25"/>
    <p:sldId id="262" r:id="rId26"/>
    <p:sldId id="264" r:id="rId27"/>
    <p:sldId id="265" r:id="rId28"/>
    <p:sldId id="266" r:id="rId29"/>
    <p:sldId id="267" r:id="rId30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0" y="-63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AF5839-337A-4453-A8A8-7F713E2D7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271" y="610634"/>
            <a:ext cx="9672964" cy="2616199"/>
          </a:xfrm>
        </p:spPr>
        <p:txBody>
          <a:bodyPr>
            <a:noAutofit/>
          </a:bodyPr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D.A.R.S.H.A.N</a:t>
            </a:r>
            <a:r>
              <a:rPr lang="en-US" sz="5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for Avoidance of Remotely Sensed Hurdles And Navigation</a:t>
            </a:r>
            <a:endParaRPr lang="en-IN" sz="4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A9E5F18-6730-43E9-8A3D-2571CD06D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4790" y="3534937"/>
            <a:ext cx="6986735" cy="2464419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Nikhil Anand B – 1BM16EC065</a:t>
            </a:r>
          </a:p>
          <a:p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Ranjith D – 1BM16EC087</a:t>
            </a:r>
          </a:p>
          <a:p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Pranava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N – 1BM16EC005 </a:t>
            </a:r>
          </a:p>
          <a:p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Prajwal V Holla – 1BM16EC079</a:t>
            </a:r>
          </a:p>
          <a:p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–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 K R </a:t>
            </a:r>
            <a:r>
              <a:rPr lang="en-US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Sudhindra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980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MAX POOLING LAYER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3307644" y="2641600"/>
            <a:ext cx="6270047" cy="28884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869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ReLU</a:t>
            </a:r>
            <a:r>
              <a:rPr lang="en-IN" b="1" dirty="0" smtClean="0"/>
              <a:t> LAYER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Activation function</a:t>
            </a:r>
          </a:p>
          <a:p>
            <a:r>
              <a:rPr lang="en-IN" dirty="0"/>
              <a:t>Requires less computation</a:t>
            </a:r>
          </a:p>
          <a:p>
            <a:r>
              <a:rPr lang="en-IN" dirty="0"/>
              <a:t>Induces non linearity in the network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606" y="3741107"/>
            <a:ext cx="443865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520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EB6A23-2C8F-4CD0-B19C-27F7EABFA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802" y="531521"/>
            <a:ext cx="9142810" cy="959655"/>
          </a:xfrm>
        </p:spPr>
        <p:txBody>
          <a:bodyPr/>
          <a:lstStyle/>
          <a:p>
            <a:r>
              <a:rPr lang="en-IN" dirty="0"/>
              <a:t>Training the model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39638B0-6BDF-45D7-AF89-8E2D6CA92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00" y="1676400"/>
            <a:ext cx="6289146" cy="4650080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Creating a custom dataset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Open Images dataset(OID)- A collaborative release of ~9 million </a:t>
            </a:r>
            <a:r>
              <a:rPr lang="en-IN" b="1" dirty="0">
                <a:solidFill>
                  <a:schemeClr val="tx1"/>
                </a:solidFill>
              </a:rPr>
              <a:t>images</a:t>
            </a:r>
            <a:r>
              <a:rPr lang="en-IN" dirty="0">
                <a:solidFill>
                  <a:schemeClr val="tx1"/>
                </a:solidFill>
              </a:rPr>
              <a:t> annotated with </a:t>
            </a:r>
            <a:r>
              <a:rPr lang="en-IN" b="1" dirty="0">
                <a:solidFill>
                  <a:schemeClr val="tx1"/>
                </a:solidFill>
              </a:rPr>
              <a:t>image</a:t>
            </a:r>
            <a:r>
              <a:rPr lang="en-IN" dirty="0">
                <a:solidFill>
                  <a:schemeClr val="tx1"/>
                </a:solidFill>
              </a:rPr>
              <a:t>-level labels, object bounding boxes, object segmentation masks, and visual relationships.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Set up by google, consists of over 600 classes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OIDv4 toolkit.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Python script to convert from the OIDv4 toolkit version to yolo version of labels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Classes – chair, monitor, book, water bottle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4B8EED6-4C4A-471C-B7DB-67844467B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546" y="1802937"/>
            <a:ext cx="4777200" cy="439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3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DE3185-B28B-4659-B4D0-0B804F2F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Training the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E17E30-1600-47BB-B354-182494110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092" y="1825625"/>
            <a:ext cx="6157543" cy="4351338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Creating a custom dataset </a:t>
            </a:r>
          </a:p>
          <a:p>
            <a:pPr marL="342900" indent="-342900"/>
            <a:r>
              <a:rPr lang="en-IN" dirty="0"/>
              <a:t>400 images are obtained for each class </a:t>
            </a:r>
          </a:p>
          <a:p>
            <a:pPr marL="342900" indent="-342900"/>
            <a:r>
              <a:rPr lang="en-IN" dirty="0"/>
              <a:t>2 Csv files are used for indexing the images  </a:t>
            </a:r>
          </a:p>
          <a:p>
            <a:pPr marL="342900" indent="-342900"/>
            <a:r>
              <a:rPr lang="en-IN" dirty="0"/>
              <a:t>Images with labels &amp; annotations(co-ordinates )</a:t>
            </a:r>
          </a:p>
          <a:p>
            <a:pPr marL="342900" indent="-342900"/>
            <a:r>
              <a:rPr lang="en-IN" dirty="0"/>
              <a:t>OIDv4 toolkit Format - Top left &amp; bottom right co-ordinates </a:t>
            </a:r>
          </a:p>
          <a:p>
            <a:pPr marL="342900" indent="-342900"/>
            <a:r>
              <a:rPr lang="en-IN" dirty="0" err="1"/>
              <a:t>Convertion</a:t>
            </a:r>
            <a:r>
              <a:rPr lang="en-IN" dirty="0"/>
              <a:t> of annotations into yolo v3 normalized version </a:t>
            </a:r>
          </a:p>
          <a:p>
            <a:pPr marL="342900" indent="-342900"/>
            <a:r>
              <a:rPr lang="en-IN" dirty="0"/>
              <a:t>The labels(names like book, mouse, etc) are converted into a numbered value    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8197D9F-B065-4B36-A657-970A07FFA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635" y="1223046"/>
            <a:ext cx="4275302" cy="44119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D15DFFF-AFAE-4C48-8FA5-401E853D3445}"/>
              </a:ext>
            </a:extLst>
          </p:cNvPr>
          <p:cNvSpPr/>
          <p:nvPr/>
        </p:nvSpPr>
        <p:spPr>
          <a:xfrm>
            <a:off x="7308187" y="5171668"/>
            <a:ext cx="3650198" cy="734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Fig. OIDv4 toolkit format </a:t>
            </a:r>
          </a:p>
        </p:txBody>
      </p:sp>
    </p:spTree>
    <p:extLst>
      <p:ext uri="{BB962C8B-B14F-4D97-AF65-F5344CB8AC3E}">
        <p14:creationId xmlns:p14="http://schemas.microsoft.com/office/powerpoint/2010/main" val="273410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IMPLEMENTATION METHODOLOGY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HARDWARE ARCHITECTURE</a:t>
            </a:r>
          </a:p>
          <a:p>
            <a:pPr lvl="1"/>
            <a:r>
              <a:rPr lang="en-IN" dirty="0"/>
              <a:t>PC (INTEL I5, 4Gb RAM) + Webcam</a:t>
            </a:r>
          </a:p>
          <a:p>
            <a:pPr lvl="1"/>
            <a:r>
              <a:rPr lang="en-IN" dirty="0"/>
              <a:t>Raspberry Pi + Raspberry Pi Camera (</a:t>
            </a:r>
            <a:r>
              <a:rPr lang="en-IN" dirty="0" err="1"/>
              <a:t>PiCam</a:t>
            </a:r>
            <a:r>
              <a:rPr lang="en-IN" dirty="0"/>
              <a:t>)</a:t>
            </a:r>
          </a:p>
          <a:p>
            <a:endParaRPr lang="en-IN" dirty="0" smtClean="0"/>
          </a:p>
          <a:p>
            <a:r>
              <a:rPr lang="en-IN" dirty="0" smtClean="0"/>
              <a:t>SOFTWARE ARCHITECTURE</a:t>
            </a:r>
          </a:p>
          <a:p>
            <a:pPr lvl="1"/>
            <a:r>
              <a:rPr lang="en-IN" dirty="0" smtClean="0"/>
              <a:t>Python 3.7</a:t>
            </a:r>
          </a:p>
          <a:p>
            <a:pPr lvl="2"/>
            <a:r>
              <a:rPr lang="en-IN" dirty="0" smtClean="0"/>
              <a:t>cv2 (</a:t>
            </a:r>
            <a:r>
              <a:rPr lang="en-IN" dirty="0" err="1" smtClean="0"/>
              <a:t>Opencv</a:t>
            </a:r>
            <a:r>
              <a:rPr lang="en-IN" dirty="0" smtClean="0"/>
              <a:t> 3)</a:t>
            </a:r>
          </a:p>
          <a:p>
            <a:pPr lvl="2"/>
            <a:r>
              <a:rPr lang="en-IN" dirty="0" err="1" smtClean="0"/>
              <a:t>speech_recognition</a:t>
            </a:r>
            <a:r>
              <a:rPr lang="en-IN" dirty="0" smtClean="0"/>
              <a:t> (Google Speech to Text engine)</a:t>
            </a:r>
          </a:p>
          <a:p>
            <a:pPr lvl="2"/>
            <a:r>
              <a:rPr lang="en-IN" dirty="0" smtClean="0"/>
              <a:t>Pyttsx3</a:t>
            </a:r>
          </a:p>
          <a:p>
            <a:pPr lvl="2"/>
            <a:r>
              <a:rPr lang="en-IN" dirty="0" err="1" smtClean="0"/>
              <a:t>numpy</a:t>
            </a:r>
            <a:endParaRPr lang="en-IN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4453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HARDWARE IMPLEMENTATION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270" y="2438401"/>
            <a:ext cx="8225821" cy="2748633"/>
          </a:xfrm>
        </p:spPr>
      </p:pic>
    </p:spTree>
    <p:extLst>
      <p:ext uri="{BB962C8B-B14F-4D97-AF65-F5344CB8AC3E}">
        <p14:creationId xmlns:p14="http://schemas.microsoft.com/office/powerpoint/2010/main" val="219573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anava\Desktop\Final review\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389" y="228600"/>
            <a:ext cx="8151058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63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Navigation mode</a:t>
            </a:r>
            <a:endParaRPr lang="en-IN" b="1" dirty="0"/>
          </a:p>
        </p:txBody>
      </p:sp>
      <p:pic>
        <p:nvPicPr>
          <p:cNvPr id="2050" name="Picture 2" descr="C:\Users\Pranava\Desktop\Final review\NAVIG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07" y="1893888"/>
            <a:ext cx="5206322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ranava\Desktop\Final review\navflo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225" y="1676400"/>
            <a:ext cx="3326971" cy="494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6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Exploration mode</a:t>
            </a:r>
            <a:endParaRPr lang="en-IN" b="1" dirty="0"/>
          </a:p>
        </p:txBody>
      </p:sp>
      <p:pic>
        <p:nvPicPr>
          <p:cNvPr id="3075" name="Picture 3" descr="C:\Users\Pranava\Desktop\Final review\exploration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72" y="1377950"/>
            <a:ext cx="3363346" cy="53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Pranava\Desktop\Final review\EXPLOR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223" y="1854200"/>
            <a:ext cx="5206322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1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SLEEP MODE</a:t>
            </a:r>
            <a:endParaRPr lang="en-IN" b="1" dirty="0"/>
          </a:p>
        </p:txBody>
      </p:sp>
      <p:pic>
        <p:nvPicPr>
          <p:cNvPr id="1026" name="Picture 2" descr="C:\Users\Pranava\Desktop\Final review\slee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533" y="1710140"/>
            <a:ext cx="2668587" cy="443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7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AREA OF APPLICATION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and Recognition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focused for helping visually impaired people to make their life smoother.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902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SOFTWARE IMPLEMENTATION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Functions used for object detection</a:t>
            </a:r>
          </a:p>
          <a:p>
            <a:pPr lvl="1"/>
            <a:r>
              <a:rPr lang="en-US" dirty="0" smtClean="0"/>
              <a:t>cv2.dnn.blobFromImage</a:t>
            </a:r>
          </a:p>
          <a:p>
            <a:pPr lvl="1"/>
            <a:r>
              <a:rPr lang="en-US" dirty="0" smtClean="0"/>
              <a:t>cv2.dnn.readNetFromDarknet</a:t>
            </a:r>
          </a:p>
          <a:p>
            <a:pPr lvl="1"/>
            <a:r>
              <a:rPr lang="en-US" dirty="0" smtClean="0"/>
              <a:t>cv2.dnn.readNetFromDarknet.setInput</a:t>
            </a:r>
          </a:p>
          <a:p>
            <a:pPr lvl="1"/>
            <a:r>
              <a:rPr lang="en-IN" dirty="0"/>
              <a:t>cv2.dnn.readNetFromDarkNet.forward</a:t>
            </a:r>
          </a:p>
        </p:txBody>
      </p:sp>
    </p:spTree>
    <p:extLst>
      <p:ext uri="{BB962C8B-B14F-4D97-AF65-F5344CB8AC3E}">
        <p14:creationId xmlns:p14="http://schemas.microsoft.com/office/powerpoint/2010/main" val="35032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E29151-6BDD-49E2-83C1-446658E3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cv2.dnn.blobFromImage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2796EF-E1F1-4F12-BE87-D1CC4B35F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deep learning and image classification the images must be preprocessed. The preprocessing tasks mainly involve Mean Subtraction and Scaling.</a:t>
            </a:r>
          </a:p>
          <a:p>
            <a:r>
              <a:rPr lang="en-US" dirty="0"/>
              <a:t>Mean Subtraction is used to help combat illumination changes in the input images. First the average across all channels (RGB) is calculated. Then new pixel values are given as R=R-R_avg, G=G-G_avg and B=B-B_avg.</a:t>
            </a:r>
          </a:p>
          <a:p>
            <a:r>
              <a:rPr lang="en-US" dirty="0"/>
              <a:t>The RGB intensity can be scaled too by a factor µ as R=R/ µ,G=G/ µ and B=B/ µ to normalize the pixel values.</a:t>
            </a:r>
          </a:p>
          <a:p>
            <a:r>
              <a:rPr lang="en-US" dirty="0"/>
              <a:t>The value of µ is decided manually or can be set as the standard deviation across the training set.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07795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D93D97-903A-4250-B700-F10A9AA4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cv2.dnn.readNetFromDarknet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E6D7B5-BB77-498C-B359-0D5CC96C4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function cv2.dnn.readNetFromDarknet is used to read a network stored in Darknet model files.</a:t>
            </a:r>
          </a:p>
          <a:p>
            <a:r>
              <a:rPr lang="en-US" dirty="0"/>
              <a:t>The Darknet is an open source neural network framework written in C </a:t>
            </a:r>
          </a:p>
          <a:p>
            <a:r>
              <a:rPr lang="en-US" dirty="0"/>
              <a:t>The above function requires two arguments </a:t>
            </a:r>
            <a:r>
              <a:rPr lang="en-US" dirty="0" err="1"/>
              <a:t>config_file</a:t>
            </a:r>
            <a:r>
              <a:rPr lang="en-US" dirty="0"/>
              <a:t> and </a:t>
            </a:r>
            <a:r>
              <a:rPr lang="en-US" dirty="0" err="1"/>
              <a:t>darknetModel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config_file</a:t>
            </a:r>
            <a:r>
              <a:rPr lang="en-US" dirty="0"/>
              <a:t> is a text description of the network architecture whereas the </a:t>
            </a:r>
            <a:r>
              <a:rPr lang="en-US" dirty="0" err="1"/>
              <a:t>darknetModel</a:t>
            </a:r>
            <a:r>
              <a:rPr lang="en-US" dirty="0"/>
              <a:t> is the .weights file with learned network.</a:t>
            </a:r>
          </a:p>
          <a:p>
            <a:pPr marL="0" indent="0">
              <a:buNone/>
            </a:pPr>
            <a:r>
              <a:rPr lang="en-US" dirty="0"/>
              <a:t> 		 </a:t>
            </a:r>
          </a:p>
        </p:txBody>
      </p:sp>
    </p:spTree>
    <p:extLst>
      <p:ext uri="{BB962C8B-B14F-4D97-AF65-F5344CB8AC3E}">
        <p14:creationId xmlns:p14="http://schemas.microsoft.com/office/powerpoint/2010/main" val="134634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DC64C1-5518-40B7-81BF-A1CAC633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cv2.dnn.readNetFromDarknet.setInput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334E40-2A4D-4FCA-8F4F-59BBE6E91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 cv2.dnn.readNetFromDarknet.setInput sets the input to the Neural Network and it’s input argument is blob.</a:t>
            </a:r>
          </a:p>
          <a:p>
            <a:r>
              <a:rPr lang="en-US" dirty="0" smtClean="0"/>
              <a:t>The blob is a preprocessed image with four dimensions namely num_images, num_channels, width and height.</a:t>
            </a:r>
          </a:p>
          <a:p>
            <a:r>
              <a:rPr lang="en-US" dirty="0" smtClean="0"/>
              <a:t>The blob can be obtained by cv2.dnn.blobFromImage or cv2.dnn.blobFromImages.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1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cv2.dnn.readNetFromDarkNet.forward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function is used to forward pass to compute the layer outputs for the required layers.</a:t>
            </a:r>
          </a:p>
          <a:p>
            <a:r>
              <a:rPr lang="en-IN" dirty="0" smtClean="0"/>
              <a:t>To get the required output layer computations we enter the layer names in the parameters.</a:t>
            </a:r>
          </a:p>
          <a:p>
            <a:r>
              <a:rPr lang="en-IN" dirty="0" smtClean="0"/>
              <a:t>The function returns a blob for first output of a specified layer.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31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RESULTS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 descr="E:\Pranava\Final year project\8th sem Major\InOut\Out\ou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765" y="1905000"/>
            <a:ext cx="5282512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40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RESULTS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E:\Pranava\Final year project\8th sem Major\InOut\Out\out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124" y="1752600"/>
            <a:ext cx="5282512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00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RESULTS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E:\Pranava\Final year project\8th sem Major\InOut\Out\out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715" y="1899719"/>
            <a:ext cx="5282512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2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VIDEO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20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FUTURE</a:t>
            </a:r>
            <a:r>
              <a:rPr lang="en-IN" dirty="0" smtClean="0"/>
              <a:t> </a:t>
            </a:r>
            <a:r>
              <a:rPr lang="en-IN" b="1" dirty="0" smtClean="0"/>
              <a:t>ENHANCEMENTS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Increasing speed and accuracy of the process</a:t>
            </a:r>
          </a:p>
          <a:p>
            <a:r>
              <a:rPr lang="en-IN" dirty="0" smtClean="0"/>
              <a:t>Integrating sensors to increase functionality</a:t>
            </a:r>
          </a:p>
          <a:p>
            <a:r>
              <a:rPr lang="en-IN" dirty="0"/>
              <a:t>Android app development</a:t>
            </a:r>
          </a:p>
          <a:p>
            <a:r>
              <a:rPr lang="en-IN" dirty="0" smtClean="0"/>
              <a:t>Developing faster models for specific scenarios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414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Convolution Neural Network – CNN</a:t>
            </a:r>
          </a:p>
          <a:p>
            <a:r>
              <a:rPr lang="en-IN" dirty="0"/>
              <a:t>You Only Look Once – YOLO</a:t>
            </a:r>
          </a:p>
          <a:p>
            <a:r>
              <a:rPr lang="en-IN" dirty="0" err="1"/>
              <a:t>RaspberryPi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70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PROBLEM ANALYSIS AND DISCUSSION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Dire need for visually impaired people to navigate their life more easily.</a:t>
            </a:r>
          </a:p>
          <a:p>
            <a:r>
              <a:rPr lang="en-IN" dirty="0"/>
              <a:t>Need for information regarding objects around them with which they can interact.</a:t>
            </a:r>
          </a:p>
          <a:p>
            <a:r>
              <a:rPr lang="en-IN" dirty="0"/>
              <a:t>Need for a fast and efficient object detection/recognition for the purpose.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50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CONVOLUTIONAL NEURAL NETWORK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deep learning algorithm</a:t>
            </a:r>
          </a:p>
          <a:p>
            <a:r>
              <a:rPr lang="en-IN" dirty="0"/>
              <a:t>Requires much less computation and pre-processing</a:t>
            </a:r>
          </a:p>
          <a:p>
            <a:r>
              <a:rPr lang="en-IN" dirty="0"/>
              <a:t>Its just a set of filters</a:t>
            </a:r>
          </a:p>
          <a:p>
            <a:r>
              <a:rPr lang="en-IN" dirty="0"/>
              <a:t>Widely used in image recognition and  classification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60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CONVOLUTIONAL NEURAL NETWORKS</a:t>
            </a:r>
            <a:endParaRPr lang="en-IN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1939925"/>
            <a:ext cx="9412288" cy="318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47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YOLO (You Only Look Once)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2092325"/>
            <a:ext cx="8162925" cy="287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47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YOLO ARCHITECTURE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Convolutional Layer </a:t>
            </a:r>
          </a:p>
          <a:p>
            <a:r>
              <a:rPr lang="en-IN" dirty="0"/>
              <a:t>Max Pooling Layer</a:t>
            </a:r>
          </a:p>
          <a:p>
            <a:r>
              <a:rPr lang="en-IN" dirty="0"/>
              <a:t>Feature size reduction</a:t>
            </a:r>
          </a:p>
          <a:p>
            <a:r>
              <a:rPr lang="en-IN" dirty="0" err="1"/>
              <a:t>ReLU</a:t>
            </a:r>
            <a:r>
              <a:rPr lang="en-IN" dirty="0"/>
              <a:t> Activation Layer (Leaky </a:t>
            </a:r>
            <a:r>
              <a:rPr lang="en-IN" dirty="0" err="1"/>
              <a:t>ReLU</a:t>
            </a:r>
            <a:r>
              <a:rPr lang="en-IN" dirty="0"/>
              <a:t>)</a:t>
            </a:r>
          </a:p>
          <a:p>
            <a:r>
              <a:rPr lang="en-IN" dirty="0"/>
              <a:t>Introducing non linearity</a:t>
            </a:r>
          </a:p>
          <a:p>
            <a:r>
              <a:rPr lang="en-IN" dirty="0"/>
              <a:t>Fully Connected Layer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53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CONVOLUTIONAL LAYER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3217334" y="2266599"/>
            <a:ext cx="6271613" cy="35623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151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615</Words>
  <Application>Microsoft Office PowerPoint</Application>
  <PresentationFormat>Custom</PresentationFormat>
  <Paragraphs>105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D.A.R.S.H.A.N Device for Avoidance of Remotely Sensed Hurdles And Navigation</vt:lpstr>
      <vt:lpstr>AREA OF APPLICATION</vt:lpstr>
      <vt:lpstr>INTRODUCTION</vt:lpstr>
      <vt:lpstr>PROBLEM ANALYSIS AND DISCUSSION</vt:lpstr>
      <vt:lpstr>CONVOLUTIONAL NEURAL NETWORK</vt:lpstr>
      <vt:lpstr>CONVOLUTIONAL NEURAL NETWORKS</vt:lpstr>
      <vt:lpstr>YOLO (You Only Look Once)</vt:lpstr>
      <vt:lpstr>YOLO ARCHITECTURE</vt:lpstr>
      <vt:lpstr>CONVOLUTIONAL LAYER</vt:lpstr>
      <vt:lpstr>MAX POOLING LAYER</vt:lpstr>
      <vt:lpstr>ReLU LAYER</vt:lpstr>
      <vt:lpstr>Training the model </vt:lpstr>
      <vt:lpstr>Training the model </vt:lpstr>
      <vt:lpstr>IMPLEMENTATION METHODOLOGY</vt:lpstr>
      <vt:lpstr>HARDWARE IMPLEMENTATION</vt:lpstr>
      <vt:lpstr>PowerPoint Presentation</vt:lpstr>
      <vt:lpstr>Navigation mode</vt:lpstr>
      <vt:lpstr>Exploration mode</vt:lpstr>
      <vt:lpstr>SLEEP MODE</vt:lpstr>
      <vt:lpstr>SOFTWARE IMPLEMENTATION</vt:lpstr>
      <vt:lpstr>cv2.dnn.blobFromImage</vt:lpstr>
      <vt:lpstr>cv2.dnn.readNetFromDarknet</vt:lpstr>
      <vt:lpstr>cv2.dnn.readNetFromDarknet.setInput</vt:lpstr>
      <vt:lpstr>cv2.dnn.readNetFromDarkNet.forward</vt:lpstr>
      <vt:lpstr>RESULTS</vt:lpstr>
      <vt:lpstr>RESULTS</vt:lpstr>
      <vt:lpstr>RESULTS</vt:lpstr>
      <vt:lpstr>RESULTS</vt:lpstr>
      <vt:lpstr>FUTURE ENHANCEMENTS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DARSHAN</dc:title>
  <dc:creator>Pranava</dc:creator>
  <cp:lastModifiedBy>Pranava</cp:lastModifiedBy>
  <cp:revision>11</cp:revision>
  <dcterms:created xsi:type="dcterms:W3CDTF">2006-08-16T00:00:00Z</dcterms:created>
  <dcterms:modified xsi:type="dcterms:W3CDTF">2020-06-26T03:36:52Z</dcterms:modified>
</cp:coreProperties>
</file>