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F358-A4A5-43A2-A07E-98FB36B6750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D7C7-2776-4650-8330-995E392AD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8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F358-A4A5-43A2-A07E-98FB36B6750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D7C7-2776-4650-8330-995E392AD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76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F358-A4A5-43A2-A07E-98FB36B6750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D7C7-2776-4650-8330-995E392AD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12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F358-A4A5-43A2-A07E-98FB36B6750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D7C7-2776-4650-8330-995E392AD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68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F358-A4A5-43A2-A07E-98FB36B6750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D7C7-2776-4650-8330-995E392AD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88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F358-A4A5-43A2-A07E-98FB36B6750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D7C7-2776-4650-8330-995E392AD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75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F358-A4A5-43A2-A07E-98FB36B6750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D7C7-2776-4650-8330-995E392AD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31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F358-A4A5-43A2-A07E-98FB36B6750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D7C7-2776-4650-8330-995E392AD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45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F358-A4A5-43A2-A07E-98FB36B6750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D7C7-2776-4650-8330-995E392AD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80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F358-A4A5-43A2-A07E-98FB36B6750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D7C7-2776-4650-8330-995E392AD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F358-A4A5-43A2-A07E-98FB36B6750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D7C7-2776-4650-8330-995E392AD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7F358-A4A5-43A2-A07E-98FB36B6750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2D7C7-2776-4650-8330-995E392AD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7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1" dirty="0" smtClean="0"/>
              <a:t>Data Ingestion</a:t>
            </a:r>
            <a:endParaRPr lang="en-IN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1" y="3509963"/>
            <a:ext cx="9144000" cy="1655762"/>
          </a:xfrm>
        </p:spPr>
        <p:txBody>
          <a:bodyPr/>
          <a:lstStyle/>
          <a:p>
            <a:pPr algn="r"/>
            <a:r>
              <a:rPr lang="en-IN" dirty="0" smtClean="0"/>
              <a:t>- Ranjith.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9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Project Requirement</a:t>
            </a:r>
          </a:p>
          <a:p>
            <a:r>
              <a:rPr lang="en-IN" dirty="0" smtClean="0"/>
              <a:t>Technologies</a:t>
            </a:r>
          </a:p>
          <a:p>
            <a:r>
              <a:rPr lang="en-IN" dirty="0" smtClean="0"/>
              <a:t>Data Architecture</a:t>
            </a:r>
          </a:p>
          <a:p>
            <a:r>
              <a:rPr lang="en-IN" dirty="0" smtClean="0"/>
              <a:t>Data Model Diagram</a:t>
            </a:r>
          </a:p>
          <a:p>
            <a:r>
              <a:rPr lang="en-IN" dirty="0" smtClean="0"/>
              <a:t>Future Engineering</a:t>
            </a:r>
          </a:p>
          <a:p>
            <a:r>
              <a:rPr lang="en-IN" dirty="0" smtClean="0"/>
              <a:t>Conclusion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7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Requirement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05691" y="1690688"/>
            <a:ext cx="9980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requirement is to create a robust Data </a:t>
            </a:r>
            <a:r>
              <a:rPr lang="en-IN" dirty="0"/>
              <a:t>P</a:t>
            </a:r>
            <a:r>
              <a:rPr lang="en-IN" dirty="0" smtClean="0"/>
              <a:t>ipeline to ingest the data from PostgreSQL to Snowflake using Kafka, and Python in Real-time.</a:t>
            </a:r>
          </a:p>
          <a:p>
            <a:endParaRPr lang="en-IN" dirty="0"/>
          </a:p>
          <a:p>
            <a:r>
              <a:rPr lang="en-IN" dirty="0" smtClean="0"/>
              <a:t>Kafka acts as a streaming system to capture data change (CDC) from PostgreSQL and store them in AWS S3 stage in </a:t>
            </a:r>
            <a:r>
              <a:rPr lang="en-IN" dirty="0" err="1"/>
              <a:t>J</a:t>
            </a:r>
            <a:r>
              <a:rPr lang="en-IN" dirty="0" err="1" smtClean="0"/>
              <a:t>son</a:t>
            </a:r>
            <a:r>
              <a:rPr lang="en-IN" dirty="0" smtClean="0"/>
              <a:t> format. Python scripts will leverage the upstream data from S3, and ingest the into Snowflake data warehouse.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05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PostgreSQL</a:t>
            </a:r>
            <a:endParaRPr lang="en-IN" dirty="0"/>
          </a:p>
          <a:p>
            <a:r>
              <a:rPr lang="en-IN" dirty="0" smtClean="0"/>
              <a:t>Kafka (Kafka Connect, Debezium)</a:t>
            </a:r>
          </a:p>
          <a:p>
            <a:r>
              <a:rPr lang="en-IN" dirty="0" smtClean="0"/>
              <a:t>AWS S3</a:t>
            </a:r>
          </a:p>
          <a:p>
            <a:r>
              <a:rPr lang="en-IN" dirty="0" smtClean="0"/>
              <a:t>Python (Boto3, Snowflake connector)</a:t>
            </a:r>
          </a:p>
          <a:p>
            <a:r>
              <a:rPr lang="en-IN" dirty="0" smtClean="0"/>
              <a:t>Snowflake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0749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873677" y="3481381"/>
            <a:ext cx="1266662" cy="3162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Kafka Connect</a:t>
            </a:r>
            <a:endParaRPr lang="en-IN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0268" y="2983966"/>
            <a:ext cx="134111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dirty="0" smtClean="0">
              <a:solidFill>
                <a:srgbClr val="C00000"/>
              </a:solidFill>
            </a:endParaRPr>
          </a:p>
          <a:p>
            <a:pPr algn="ctr"/>
            <a:endParaRPr lang="en-IN" dirty="0">
              <a:solidFill>
                <a:srgbClr val="C00000"/>
              </a:solidFill>
            </a:endParaRPr>
          </a:p>
          <a:p>
            <a:pPr algn="ctr"/>
            <a:endParaRPr lang="en-IN" dirty="0" smtClean="0">
              <a:solidFill>
                <a:srgbClr val="C00000"/>
              </a:solidFill>
            </a:endParaRPr>
          </a:p>
          <a:p>
            <a:pPr algn="ctr"/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2634782" y="2954874"/>
            <a:ext cx="1745632" cy="1255545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70268" y="2635009"/>
            <a:ext cx="13411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Source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22" y="3164893"/>
            <a:ext cx="570408" cy="5882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6809" y="3794787"/>
            <a:ext cx="92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PostgreSQL</a:t>
            </a:r>
            <a:endParaRPr lang="en-IN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859537" y="912344"/>
            <a:ext cx="3702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Data Ingestion Architecture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634782" y="2588871"/>
            <a:ext cx="1745632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873677" y="3845900"/>
            <a:ext cx="1266662" cy="3162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Debezium</a:t>
            </a:r>
            <a:endParaRPr lang="en-IN" sz="1400" dirty="0"/>
          </a:p>
        </p:txBody>
      </p:sp>
      <p:sp>
        <p:nvSpPr>
          <p:cNvPr id="21" name="Flowchart: Process 20"/>
          <p:cNvSpPr/>
          <p:nvPr/>
        </p:nvSpPr>
        <p:spPr>
          <a:xfrm>
            <a:off x="4838047" y="3028910"/>
            <a:ext cx="1745632" cy="1107660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4838047" y="2776121"/>
            <a:ext cx="17456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Stage Layer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6999949" y="3275441"/>
            <a:ext cx="1266662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 smtClean="0"/>
              <a:t>Python Script</a:t>
            </a:r>
            <a:endParaRPr lang="en-IN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6928974" y="3626150"/>
            <a:ext cx="1408612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 smtClean="0"/>
              <a:t>Snowflake Connector</a:t>
            </a:r>
            <a:endParaRPr lang="en-IN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8728597" y="3205768"/>
            <a:ext cx="1491736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400" dirty="0" smtClean="0"/>
          </a:p>
          <a:p>
            <a:pPr algn="ctr"/>
            <a:endParaRPr lang="en-IN" sz="1400" dirty="0" smtClean="0"/>
          </a:p>
          <a:p>
            <a:pPr algn="ctr"/>
            <a:r>
              <a:rPr lang="en-IN" sz="1400" dirty="0" smtClean="0"/>
              <a:t>Data Warehouse</a:t>
            </a:r>
            <a:endParaRPr lang="en-IN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0759753" y="3723427"/>
            <a:ext cx="122366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/>
              <a:t>Data Analytics</a:t>
            </a:r>
            <a:endParaRPr lang="en-IN" sz="1400" dirty="0"/>
          </a:p>
        </p:txBody>
      </p:sp>
      <p:cxnSp>
        <p:nvCxnSpPr>
          <p:cNvPr id="33" name="Straight Arrow Connector 32"/>
          <p:cNvCxnSpPr>
            <a:stCxn id="17" idx="3"/>
            <a:endCxn id="11" idx="1"/>
          </p:cNvCxnSpPr>
          <p:nvPr/>
        </p:nvCxnSpPr>
        <p:spPr>
          <a:xfrm flipV="1">
            <a:off x="1811384" y="3582647"/>
            <a:ext cx="823398" cy="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21" idx="1"/>
          </p:cNvCxnSpPr>
          <p:nvPr/>
        </p:nvCxnSpPr>
        <p:spPr>
          <a:xfrm>
            <a:off x="4380414" y="3582647"/>
            <a:ext cx="457633" cy="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3"/>
            <a:endCxn id="30" idx="1"/>
          </p:cNvCxnSpPr>
          <p:nvPr/>
        </p:nvCxnSpPr>
        <p:spPr>
          <a:xfrm flipV="1">
            <a:off x="6583679" y="3575100"/>
            <a:ext cx="2144918" cy="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3"/>
            <a:endCxn id="42" idx="1"/>
          </p:cNvCxnSpPr>
          <p:nvPr/>
        </p:nvCxnSpPr>
        <p:spPr>
          <a:xfrm>
            <a:off x="10220333" y="3575100"/>
            <a:ext cx="539420" cy="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59753" y="3423290"/>
            <a:ext cx="122366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ML Tools</a:t>
            </a:r>
            <a:endParaRPr lang="en-IN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759753" y="3116673"/>
            <a:ext cx="122366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BI Tools</a:t>
            </a:r>
            <a:endParaRPr lang="en-IN" sz="1400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1535967" y="3360821"/>
            <a:ext cx="134981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50" dirty="0" smtClean="0"/>
              <a:t>Streaming process</a:t>
            </a:r>
            <a:endParaRPr lang="en-IN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470269" y="1281676"/>
            <a:ext cx="1337954" cy="9088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1200" dirty="0" smtClean="0"/>
          </a:p>
          <a:p>
            <a:pPr algn="ctr"/>
            <a:r>
              <a:rPr lang="en-IN" sz="1200" dirty="0" smtClean="0"/>
              <a:t>Applications</a:t>
            </a:r>
            <a:endParaRPr lang="en-IN" sz="1200" dirty="0"/>
          </a:p>
          <a:p>
            <a:pPr algn="ctr"/>
            <a:endParaRPr lang="en-IN" sz="1200" dirty="0"/>
          </a:p>
        </p:txBody>
      </p:sp>
      <p:cxnSp>
        <p:nvCxnSpPr>
          <p:cNvPr id="51" name="Straight Arrow Connector 50"/>
          <p:cNvCxnSpPr>
            <a:stCxn id="49" idx="4"/>
            <a:endCxn id="7" idx="0"/>
          </p:cNvCxnSpPr>
          <p:nvPr/>
        </p:nvCxnSpPr>
        <p:spPr>
          <a:xfrm>
            <a:off x="1139246" y="2190540"/>
            <a:ext cx="1580" cy="44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33" y="2714200"/>
            <a:ext cx="567529" cy="61781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709" y="3258701"/>
            <a:ext cx="1041745" cy="78130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46" y="3319183"/>
            <a:ext cx="1364638" cy="31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7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9" y="1446594"/>
            <a:ext cx="11354302" cy="396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5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12" y="976312"/>
            <a:ext cx="71723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2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Deployment 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78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71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136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Ingestion</vt:lpstr>
      <vt:lpstr>Index</vt:lpstr>
      <vt:lpstr>Project Requirement</vt:lpstr>
      <vt:lpstr>Technologies</vt:lpstr>
      <vt:lpstr>PowerPoint Presentation</vt:lpstr>
      <vt:lpstr>PowerPoint Presentation</vt:lpstr>
      <vt:lpstr>PowerPoint Presentation</vt:lpstr>
      <vt:lpstr>Deployment Strategy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Ingestion</dc:title>
  <dc:creator>Ranjith R</dc:creator>
  <cp:lastModifiedBy>Ranjith R</cp:lastModifiedBy>
  <cp:revision>15</cp:revision>
  <dcterms:created xsi:type="dcterms:W3CDTF">2024-02-05T07:33:44Z</dcterms:created>
  <dcterms:modified xsi:type="dcterms:W3CDTF">2024-02-09T15:02:00Z</dcterms:modified>
</cp:coreProperties>
</file>