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62"/>
  </p:notesMasterIdLst>
  <p:handoutMasterIdLst>
    <p:handoutMasterId r:id="rId63"/>
  </p:handoutMasterIdLst>
  <p:sldIdLst>
    <p:sldId id="258" r:id="rId2"/>
    <p:sldId id="706" r:id="rId3"/>
    <p:sldId id="604" r:id="rId4"/>
    <p:sldId id="790" r:id="rId5"/>
    <p:sldId id="782" r:id="rId6"/>
    <p:sldId id="787" r:id="rId7"/>
    <p:sldId id="608" r:id="rId8"/>
    <p:sldId id="609" r:id="rId9"/>
    <p:sldId id="502" r:id="rId10"/>
    <p:sldId id="503" r:id="rId11"/>
    <p:sldId id="789" r:id="rId12"/>
    <p:sldId id="783" r:id="rId13"/>
    <p:sldId id="788" r:id="rId14"/>
    <p:sldId id="792" r:id="rId15"/>
    <p:sldId id="791" r:id="rId16"/>
    <p:sldId id="375" r:id="rId17"/>
    <p:sldId id="376" r:id="rId18"/>
    <p:sldId id="378" r:id="rId19"/>
    <p:sldId id="377" r:id="rId20"/>
    <p:sldId id="379" r:id="rId21"/>
    <p:sldId id="380" r:id="rId22"/>
    <p:sldId id="381" r:id="rId23"/>
    <p:sldId id="793" r:id="rId24"/>
    <p:sldId id="386" r:id="rId25"/>
    <p:sldId id="391" r:id="rId26"/>
    <p:sldId id="392" r:id="rId27"/>
    <p:sldId id="393" r:id="rId28"/>
    <p:sldId id="408" r:id="rId29"/>
    <p:sldId id="394" r:id="rId30"/>
    <p:sldId id="794" r:id="rId31"/>
    <p:sldId id="396" r:id="rId32"/>
    <p:sldId id="398" r:id="rId33"/>
    <p:sldId id="795" r:id="rId34"/>
    <p:sldId id="796" r:id="rId35"/>
    <p:sldId id="797" r:id="rId36"/>
    <p:sldId id="798" r:id="rId37"/>
    <p:sldId id="401" r:id="rId38"/>
    <p:sldId id="432" r:id="rId39"/>
    <p:sldId id="433" r:id="rId40"/>
    <p:sldId id="404" r:id="rId41"/>
    <p:sldId id="800" r:id="rId42"/>
    <p:sldId id="799" r:id="rId43"/>
    <p:sldId id="439" r:id="rId44"/>
    <p:sldId id="440" r:id="rId45"/>
    <p:sldId id="801" r:id="rId46"/>
    <p:sldId id="442" r:id="rId47"/>
    <p:sldId id="802" r:id="rId48"/>
    <p:sldId id="803" r:id="rId49"/>
    <p:sldId id="485" r:id="rId50"/>
    <p:sldId id="804" r:id="rId51"/>
    <p:sldId id="445" r:id="rId52"/>
    <p:sldId id="805" r:id="rId53"/>
    <p:sldId id="447" r:id="rId54"/>
    <p:sldId id="448" r:id="rId55"/>
    <p:sldId id="806" r:id="rId56"/>
    <p:sldId id="450" r:id="rId57"/>
    <p:sldId id="807" r:id="rId58"/>
    <p:sldId id="453" r:id="rId59"/>
    <p:sldId id="808" r:id="rId60"/>
    <p:sldId id="50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x!mu$" initials="M" lastIdx="4" clrIdx="0"/>
  <p:cmAuthor id="1" name=". ."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F71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3" autoAdjust="0"/>
    <p:restoredTop sz="86488"/>
  </p:normalViewPr>
  <p:slideViewPr>
    <p:cSldViewPr snapToGrid="0" snapToObjects="1">
      <p:cViewPr varScale="1">
        <p:scale>
          <a:sx n="78" d="100"/>
          <a:sy n="78" d="100"/>
        </p:scale>
        <p:origin x="1578" y="90"/>
      </p:cViewPr>
      <p:guideLst>
        <p:guide orient="horz" pos="2160"/>
        <p:guide pos="2880"/>
      </p:guideLst>
    </p:cSldViewPr>
  </p:slideViewPr>
  <p:outlineViewPr>
    <p:cViewPr>
      <p:scale>
        <a:sx n="33" d="100"/>
        <a:sy n="33" d="100"/>
      </p:scale>
      <p:origin x="0" y="-218832"/>
    </p:cViewPr>
  </p:outlineViewPr>
  <p:notesTextViewPr>
    <p:cViewPr>
      <p:scale>
        <a:sx n="100" d="100"/>
        <a:sy n="100" d="100"/>
      </p:scale>
      <p:origin x="0" y="0"/>
    </p:cViewPr>
  </p:notesTextViewPr>
  <p:notesViewPr>
    <p:cSldViewPr snapToGrid="0" snapToObjects="1">
      <p:cViewPr varScale="1">
        <p:scale>
          <a:sx n="110" d="100"/>
          <a:sy n="110" d="100"/>
        </p:scale>
        <p:origin x="2544" y="1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F9CA0A-55D2-4544-89FC-73158659A506}" type="datetimeFigureOut">
              <a:rPr lang="fr-FR" smtClean="0"/>
              <a:t>18/10/2022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590803-6959-C147-80D5-904F0E7F1CBF}" type="slidenum">
              <a:rPr lang="fr-FR" smtClean="0"/>
              <a:t>‹N°›</a:t>
            </a:fld>
            <a:endParaRPr lang="fr-FR"/>
          </a:p>
        </p:txBody>
      </p:sp>
    </p:spTree>
    <p:extLst>
      <p:ext uri="{BB962C8B-B14F-4D97-AF65-F5344CB8AC3E}">
        <p14:creationId xmlns:p14="http://schemas.microsoft.com/office/powerpoint/2010/main" val="6827606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014C29-B795-46BA-9038-59A2B5B23AB9}" type="datetimeFigureOut">
              <a:rPr lang="fr-FR" smtClean="0"/>
              <a:pPr/>
              <a:t>18/10/2022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6A3754-1705-4DF2-8ADD-F3AEE0D7576C}" type="slidenum">
              <a:rPr lang="fr-FR" smtClean="0"/>
              <a:pPr/>
              <a:t>‹N°›</a:t>
            </a:fld>
            <a:endParaRPr lang="fr-FR"/>
          </a:p>
        </p:txBody>
      </p:sp>
    </p:spTree>
    <p:extLst>
      <p:ext uri="{BB962C8B-B14F-4D97-AF65-F5344CB8AC3E}">
        <p14:creationId xmlns:p14="http://schemas.microsoft.com/office/powerpoint/2010/main" val="6409479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5" name="Espace réservé du numéro de diapositive 4"/>
          <p:cNvSpPr>
            <a:spLocks noGrp="1"/>
          </p:cNvSpPr>
          <p:nvPr>
            <p:ph type="sldNum" sz="quarter" idx="11"/>
          </p:nvPr>
        </p:nvSpPr>
        <p:spPr/>
        <p:txBody>
          <a:bodyPr/>
          <a:lstStyle/>
          <a:p>
            <a:fld id="{8B6880FB-8AAC-4EC0-B8D1-08E6C81CCF3F}" type="slidenum">
              <a:rPr lang="fr-FR" smtClean="0"/>
              <a:pPr/>
              <a:t>1</a:t>
            </a:fld>
            <a:endParaRPr lang="fr-FR"/>
          </a:p>
        </p:txBody>
      </p:sp>
    </p:spTree>
    <p:extLst>
      <p:ext uri="{BB962C8B-B14F-4D97-AF65-F5344CB8AC3E}">
        <p14:creationId xmlns:p14="http://schemas.microsoft.com/office/powerpoint/2010/main" val="7305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FA20886B-7150-7248-81E3-4C362291C11F}" type="slidenum">
              <a:rPr lang="fr-FR" altLang="x-none" sz="1000" b="0">
                <a:latin typeface="Times New Roman" charset="0"/>
              </a:rPr>
              <a:pPr/>
              <a:t>13</a:t>
            </a:fld>
            <a:endParaRPr lang="fr-FR" altLang="x-none" sz="1000" b="0">
              <a:latin typeface="Times New Roman"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30509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DA3A18C-4F5C-1948-BA18-3948F7AEE9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617616B-334F-704D-B4E6-DE63D0E84E4C}" type="slidenum">
              <a:rPr lang="fr-FR" altLang="fr-FR" sz="1000"/>
              <a:pPr>
                <a:spcBef>
                  <a:spcPct val="0"/>
                </a:spcBef>
              </a:pPr>
              <a:t>14</a:t>
            </a:fld>
            <a:endParaRPr lang="fr-FR" altLang="fr-FR" sz="1000"/>
          </a:p>
        </p:txBody>
      </p:sp>
      <p:sp>
        <p:nvSpPr>
          <p:cNvPr id="28674" name="Rectangle 2">
            <a:extLst>
              <a:ext uri="{FF2B5EF4-FFF2-40B4-BE49-F238E27FC236}">
                <a16:creationId xmlns:a16="http://schemas.microsoft.com/office/drawing/2014/main" id="{0FF7BB36-D176-88EA-3795-C2AEF4E0655C}"/>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700D02ED-14A7-C543-29C5-5F8041C95D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66367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DA3A18C-4F5C-1948-BA18-3948F7AEE9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617616B-334F-704D-B4E6-DE63D0E84E4C}" type="slidenum">
              <a:rPr lang="fr-FR" altLang="fr-FR" sz="1000"/>
              <a:pPr>
                <a:spcBef>
                  <a:spcPct val="0"/>
                </a:spcBef>
              </a:pPr>
              <a:t>15</a:t>
            </a:fld>
            <a:endParaRPr lang="fr-FR" altLang="fr-FR" sz="1000"/>
          </a:p>
        </p:txBody>
      </p:sp>
      <p:sp>
        <p:nvSpPr>
          <p:cNvPr id="28674" name="Rectangle 2">
            <a:extLst>
              <a:ext uri="{FF2B5EF4-FFF2-40B4-BE49-F238E27FC236}">
                <a16:creationId xmlns:a16="http://schemas.microsoft.com/office/drawing/2014/main" id="{0FF7BB36-D176-88EA-3795-C2AEF4E0655C}"/>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700D02ED-14A7-C543-29C5-5F8041C95D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65237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12471229-6B2D-884F-407F-0B256DA577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7E8784C-C733-B74B-8101-FB58F2A1A451}" type="slidenum">
              <a:rPr lang="fr-FR" altLang="fr-FR" sz="1000"/>
              <a:pPr>
                <a:spcBef>
                  <a:spcPct val="0"/>
                </a:spcBef>
              </a:pPr>
              <a:t>16</a:t>
            </a:fld>
            <a:endParaRPr lang="fr-FR" altLang="fr-FR" sz="1000"/>
          </a:p>
        </p:txBody>
      </p:sp>
      <p:sp>
        <p:nvSpPr>
          <p:cNvPr id="36866" name="Rectangle 2">
            <a:extLst>
              <a:ext uri="{FF2B5EF4-FFF2-40B4-BE49-F238E27FC236}">
                <a16:creationId xmlns:a16="http://schemas.microsoft.com/office/drawing/2014/main" id="{D64F018C-7C91-5CEC-CDAC-F427D083E7F8}"/>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9258000D-3391-D01B-DF3D-E99724BB1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8C68F2A5-6287-DBA8-1D99-C1AEEDB190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7633862-7EAE-4347-A49F-6877FCF0543F}" type="slidenum">
              <a:rPr lang="fr-FR" altLang="fr-FR" sz="1000"/>
              <a:pPr>
                <a:spcBef>
                  <a:spcPct val="0"/>
                </a:spcBef>
              </a:pPr>
              <a:t>17</a:t>
            </a:fld>
            <a:endParaRPr lang="fr-FR" altLang="fr-FR" sz="1000"/>
          </a:p>
        </p:txBody>
      </p:sp>
      <p:sp>
        <p:nvSpPr>
          <p:cNvPr id="38914" name="Rectangle 2">
            <a:extLst>
              <a:ext uri="{FF2B5EF4-FFF2-40B4-BE49-F238E27FC236}">
                <a16:creationId xmlns:a16="http://schemas.microsoft.com/office/drawing/2014/main" id="{91D581D3-1075-FFD0-8009-A78A8E15F533}"/>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555489F4-D7CF-955D-F52D-D0755D1518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D2F9C93A-9C72-A226-A0A1-7602C1EFB5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E2686EB-7A98-F747-A0D4-9FF7770718B4}" type="slidenum">
              <a:rPr lang="fr-FR" altLang="fr-FR" sz="1000"/>
              <a:pPr>
                <a:spcBef>
                  <a:spcPct val="0"/>
                </a:spcBef>
              </a:pPr>
              <a:t>18</a:t>
            </a:fld>
            <a:endParaRPr lang="fr-FR" altLang="fr-FR" sz="1000"/>
          </a:p>
        </p:txBody>
      </p:sp>
      <p:sp>
        <p:nvSpPr>
          <p:cNvPr id="40962" name="Rectangle 2">
            <a:extLst>
              <a:ext uri="{FF2B5EF4-FFF2-40B4-BE49-F238E27FC236}">
                <a16:creationId xmlns:a16="http://schemas.microsoft.com/office/drawing/2014/main" id="{C5466F8B-7692-D260-5A69-D49D99822528}"/>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720DE7F9-6434-B74E-B01B-A904ED7B8D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83D0B6FB-FA77-CF17-BDC3-627383D5B2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2E9A502-FA25-9946-AEC5-F96BFDBD9549}" type="slidenum">
              <a:rPr lang="fr-FR" altLang="fr-FR" sz="1000"/>
              <a:pPr>
                <a:spcBef>
                  <a:spcPct val="0"/>
                </a:spcBef>
              </a:pPr>
              <a:t>19</a:t>
            </a:fld>
            <a:endParaRPr lang="fr-FR" altLang="fr-FR" sz="1000"/>
          </a:p>
        </p:txBody>
      </p:sp>
      <p:sp>
        <p:nvSpPr>
          <p:cNvPr id="43010" name="Rectangle 2">
            <a:extLst>
              <a:ext uri="{FF2B5EF4-FFF2-40B4-BE49-F238E27FC236}">
                <a16:creationId xmlns:a16="http://schemas.microsoft.com/office/drawing/2014/main" id="{70D2D864-235C-A4EE-1D51-1D71165D542B}"/>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3F0AB3DE-2825-DB3E-FE59-E9332B3E9B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B6102993-BE52-BC70-3802-42E981A376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8F4E8AB-A296-934D-B37B-BFC030C7B326}" type="slidenum">
              <a:rPr lang="fr-FR" altLang="fr-FR" sz="1000"/>
              <a:pPr>
                <a:spcBef>
                  <a:spcPct val="0"/>
                </a:spcBef>
              </a:pPr>
              <a:t>20</a:t>
            </a:fld>
            <a:endParaRPr lang="fr-FR" altLang="fr-FR" sz="1000"/>
          </a:p>
        </p:txBody>
      </p:sp>
      <p:sp>
        <p:nvSpPr>
          <p:cNvPr id="45058" name="Rectangle 2">
            <a:extLst>
              <a:ext uri="{FF2B5EF4-FFF2-40B4-BE49-F238E27FC236}">
                <a16:creationId xmlns:a16="http://schemas.microsoft.com/office/drawing/2014/main" id="{9C767B30-7D3C-7A87-E22B-8764B853A4FB}"/>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EF85F175-C1C0-B233-6638-920772E231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2C7BB91C-FFFB-99D2-EBB8-7E8AE03DD9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47A9F8C-BCB4-F442-8768-4DE7B408367A}" type="slidenum">
              <a:rPr lang="fr-FR" altLang="fr-FR" sz="1000"/>
              <a:pPr>
                <a:spcBef>
                  <a:spcPct val="0"/>
                </a:spcBef>
              </a:pPr>
              <a:t>21</a:t>
            </a:fld>
            <a:endParaRPr lang="fr-FR" altLang="fr-FR" sz="1000"/>
          </a:p>
        </p:txBody>
      </p:sp>
      <p:sp>
        <p:nvSpPr>
          <p:cNvPr id="47106" name="Rectangle 2">
            <a:extLst>
              <a:ext uri="{FF2B5EF4-FFF2-40B4-BE49-F238E27FC236}">
                <a16:creationId xmlns:a16="http://schemas.microsoft.com/office/drawing/2014/main" id="{4ACE98BE-E9B9-1C80-3C84-F67DC8253A10}"/>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F2EB58E4-6AF9-29D2-A8B7-7B94FD46FE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80B5E555-BE62-FF71-EF07-6E65182838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EA84DE1-58AD-B342-B42B-E4FDEB4C2C3C}" type="slidenum">
              <a:rPr lang="fr-FR" altLang="fr-FR" sz="1000"/>
              <a:pPr>
                <a:spcBef>
                  <a:spcPct val="0"/>
                </a:spcBef>
              </a:pPr>
              <a:t>22</a:t>
            </a:fld>
            <a:endParaRPr lang="fr-FR" altLang="fr-FR" sz="1000"/>
          </a:p>
        </p:txBody>
      </p:sp>
      <p:sp>
        <p:nvSpPr>
          <p:cNvPr id="49154" name="Rectangle 2">
            <a:extLst>
              <a:ext uri="{FF2B5EF4-FFF2-40B4-BE49-F238E27FC236}">
                <a16:creationId xmlns:a16="http://schemas.microsoft.com/office/drawing/2014/main" id="{39AF7DC5-1A92-E71A-3F5F-53E52E9E04ED}"/>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A2E96105-D17D-D59B-24D1-368C85F7B3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3</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67102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18008C3A-0618-9A47-A9D9-6DA3AD0C7C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7F09674-4B42-5F43-8DCF-33071266775E}" type="slidenum">
              <a:rPr lang="fr-FR" altLang="fr-FR" sz="1000" smtClean="0"/>
              <a:pPr>
                <a:spcBef>
                  <a:spcPct val="0"/>
                </a:spcBef>
              </a:pPr>
              <a:t>23</a:t>
            </a:fld>
            <a:endParaRPr lang="fr-FR" altLang="fr-FR" sz="1000"/>
          </a:p>
        </p:txBody>
      </p:sp>
      <p:sp>
        <p:nvSpPr>
          <p:cNvPr id="20482" name="Rectangle 2">
            <a:extLst>
              <a:ext uri="{FF2B5EF4-FFF2-40B4-BE49-F238E27FC236}">
                <a16:creationId xmlns:a16="http://schemas.microsoft.com/office/drawing/2014/main" id="{2738E332-F9E5-6844-87F4-C99601E51E2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F8522AE8-9847-9641-B251-C4C721F31B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14267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CC8D82D6-A47D-1ED6-0CC7-98D53CEB95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9DC6319-713C-8246-B378-C454CE1566A2}" type="slidenum">
              <a:rPr lang="fr-FR" altLang="fr-FR" sz="1000"/>
              <a:pPr>
                <a:spcBef>
                  <a:spcPct val="0"/>
                </a:spcBef>
              </a:pPr>
              <a:t>24</a:t>
            </a:fld>
            <a:endParaRPr lang="fr-FR" altLang="fr-FR" sz="1000"/>
          </a:p>
        </p:txBody>
      </p:sp>
      <p:sp>
        <p:nvSpPr>
          <p:cNvPr id="53250" name="Rectangle 2">
            <a:extLst>
              <a:ext uri="{FF2B5EF4-FFF2-40B4-BE49-F238E27FC236}">
                <a16:creationId xmlns:a16="http://schemas.microsoft.com/office/drawing/2014/main" id="{61D0F16B-3DF7-0CA3-04D1-95EC5E3EE9DB}"/>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3D4ED2AC-AA24-748A-5C69-BCA2D20466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F363279D-CDCC-8433-B1FC-B5D671E782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5A97FCD-F7E4-5142-BFBE-FFA1748876AC}" type="slidenum">
              <a:rPr lang="fr-FR" altLang="fr-FR" sz="1000"/>
              <a:pPr>
                <a:spcBef>
                  <a:spcPct val="0"/>
                </a:spcBef>
              </a:pPr>
              <a:t>25</a:t>
            </a:fld>
            <a:endParaRPr lang="fr-FR" altLang="fr-FR" sz="1000"/>
          </a:p>
        </p:txBody>
      </p:sp>
      <p:sp>
        <p:nvSpPr>
          <p:cNvPr id="55298" name="Rectangle 2">
            <a:extLst>
              <a:ext uri="{FF2B5EF4-FFF2-40B4-BE49-F238E27FC236}">
                <a16:creationId xmlns:a16="http://schemas.microsoft.com/office/drawing/2014/main" id="{64B98C53-1C6F-1C07-74CF-0224313F5642}"/>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FD92DD74-8C94-2182-AB2A-9431A0BE74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21C6EC2D-CD0F-9A47-53A8-9228789C0F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944A1BC-3F1F-B840-BC1E-EEEEDE877BA5}" type="slidenum">
              <a:rPr lang="fr-FR" altLang="fr-FR" sz="1000"/>
              <a:pPr>
                <a:spcBef>
                  <a:spcPct val="0"/>
                </a:spcBef>
              </a:pPr>
              <a:t>26</a:t>
            </a:fld>
            <a:endParaRPr lang="fr-FR" altLang="fr-FR" sz="1000"/>
          </a:p>
        </p:txBody>
      </p:sp>
      <p:sp>
        <p:nvSpPr>
          <p:cNvPr id="57346" name="Rectangle 2">
            <a:extLst>
              <a:ext uri="{FF2B5EF4-FFF2-40B4-BE49-F238E27FC236}">
                <a16:creationId xmlns:a16="http://schemas.microsoft.com/office/drawing/2014/main" id="{FAD698EF-824A-F590-A435-213694965416}"/>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C86F40F6-AC4F-B227-859B-90D12350A3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F95866C7-3237-A0C7-AB87-6369F2CAC4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7C52D6D-005E-5743-A83A-B1942BC3FDDF}" type="slidenum">
              <a:rPr lang="fr-FR" altLang="fr-FR" sz="1000"/>
              <a:pPr>
                <a:spcBef>
                  <a:spcPct val="0"/>
                </a:spcBef>
              </a:pPr>
              <a:t>27</a:t>
            </a:fld>
            <a:endParaRPr lang="fr-FR" altLang="fr-FR" sz="1000"/>
          </a:p>
        </p:txBody>
      </p:sp>
      <p:sp>
        <p:nvSpPr>
          <p:cNvPr id="59394" name="Rectangle 2">
            <a:extLst>
              <a:ext uri="{FF2B5EF4-FFF2-40B4-BE49-F238E27FC236}">
                <a16:creationId xmlns:a16="http://schemas.microsoft.com/office/drawing/2014/main" id="{06874F2E-F8B5-D997-E472-BD725F5EE24D}"/>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8A317DA7-0889-0DE2-2446-D9EAA85CAE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FEAD7634-8B41-0880-B07D-3EB954C891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0C680A8-147B-644C-ADE6-249760AE8FB5}" type="slidenum">
              <a:rPr lang="fr-FR" altLang="fr-FR" sz="1000"/>
              <a:pPr>
                <a:spcBef>
                  <a:spcPct val="0"/>
                </a:spcBef>
              </a:pPr>
              <a:t>28</a:t>
            </a:fld>
            <a:endParaRPr lang="fr-FR" altLang="fr-FR" sz="1000"/>
          </a:p>
        </p:txBody>
      </p:sp>
      <p:sp>
        <p:nvSpPr>
          <p:cNvPr id="61442" name="Rectangle 2">
            <a:extLst>
              <a:ext uri="{FF2B5EF4-FFF2-40B4-BE49-F238E27FC236}">
                <a16:creationId xmlns:a16="http://schemas.microsoft.com/office/drawing/2014/main" id="{1210F593-7C9A-D724-0226-5786B0D00E6C}"/>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01F18812-7779-81B8-84B6-C404313FEA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DEEFB0D4-3B37-09D4-BECA-A96909C2DB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AC44C45-18C0-B042-B086-288F67AC6C38}" type="slidenum">
              <a:rPr lang="fr-FR" altLang="fr-FR" sz="1000"/>
              <a:pPr>
                <a:spcBef>
                  <a:spcPct val="0"/>
                </a:spcBef>
              </a:pPr>
              <a:t>29</a:t>
            </a:fld>
            <a:endParaRPr lang="fr-FR" altLang="fr-FR" sz="1000"/>
          </a:p>
        </p:txBody>
      </p:sp>
      <p:sp>
        <p:nvSpPr>
          <p:cNvPr id="63490" name="Rectangle 2">
            <a:extLst>
              <a:ext uri="{FF2B5EF4-FFF2-40B4-BE49-F238E27FC236}">
                <a16:creationId xmlns:a16="http://schemas.microsoft.com/office/drawing/2014/main" id="{946F1A96-1ED5-C7D1-B8BD-840CCCE442CD}"/>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400FF34A-E9EE-0A19-A57F-4EC8FB1EC4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DEEFB0D4-3B37-09D4-BECA-A96909C2DB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AC44C45-18C0-B042-B086-288F67AC6C38}" type="slidenum">
              <a:rPr lang="fr-FR" altLang="fr-FR" sz="1000"/>
              <a:pPr>
                <a:spcBef>
                  <a:spcPct val="0"/>
                </a:spcBef>
              </a:pPr>
              <a:t>30</a:t>
            </a:fld>
            <a:endParaRPr lang="fr-FR" altLang="fr-FR" sz="1000"/>
          </a:p>
        </p:txBody>
      </p:sp>
      <p:sp>
        <p:nvSpPr>
          <p:cNvPr id="63490" name="Rectangle 2">
            <a:extLst>
              <a:ext uri="{FF2B5EF4-FFF2-40B4-BE49-F238E27FC236}">
                <a16:creationId xmlns:a16="http://schemas.microsoft.com/office/drawing/2014/main" id="{946F1A96-1ED5-C7D1-B8BD-840CCCE442CD}"/>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400FF34A-E9EE-0A19-A57F-4EC8FB1EC4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70818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0D83ABA2-7319-08B8-3542-CCB3B9265D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BF1C9E6-62C5-3948-AB07-BACAEE3C14EB}" type="slidenum">
              <a:rPr lang="fr-FR" altLang="fr-FR" sz="1000"/>
              <a:pPr>
                <a:spcBef>
                  <a:spcPct val="0"/>
                </a:spcBef>
              </a:pPr>
              <a:t>31</a:t>
            </a:fld>
            <a:endParaRPr lang="fr-FR" altLang="fr-FR" sz="1000"/>
          </a:p>
        </p:txBody>
      </p:sp>
      <p:sp>
        <p:nvSpPr>
          <p:cNvPr id="67586" name="Rectangle 2">
            <a:extLst>
              <a:ext uri="{FF2B5EF4-FFF2-40B4-BE49-F238E27FC236}">
                <a16:creationId xmlns:a16="http://schemas.microsoft.com/office/drawing/2014/main" id="{06CE7093-1163-06DF-926F-56CAA822A7AE}"/>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F24AE50C-3D3F-64AA-2B1B-E273F14EBD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CA8C37D5-D150-F792-0ED6-6CB3FED93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5C488BA-2F6A-B548-85AE-C68442702EFD}" type="slidenum">
              <a:rPr lang="fr-FR" altLang="fr-FR" sz="1000"/>
              <a:pPr>
                <a:spcBef>
                  <a:spcPct val="0"/>
                </a:spcBef>
              </a:pPr>
              <a:t>32</a:t>
            </a:fld>
            <a:endParaRPr lang="fr-FR" altLang="fr-FR" sz="1000"/>
          </a:p>
        </p:txBody>
      </p:sp>
      <p:sp>
        <p:nvSpPr>
          <p:cNvPr id="69634" name="Rectangle 2">
            <a:extLst>
              <a:ext uri="{FF2B5EF4-FFF2-40B4-BE49-F238E27FC236}">
                <a16:creationId xmlns:a16="http://schemas.microsoft.com/office/drawing/2014/main" id="{15EF4CDC-9590-6051-04BD-793318FC900D}"/>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A5E1C5D4-97CD-F4A5-D3E2-8910361184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18008C3A-0618-9A47-A9D9-6DA3AD0C7C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7F09674-4B42-5F43-8DCF-33071266775E}" type="slidenum">
              <a:rPr lang="fr-FR" altLang="fr-FR" sz="1000" smtClean="0"/>
              <a:pPr>
                <a:spcBef>
                  <a:spcPct val="0"/>
                </a:spcBef>
              </a:pPr>
              <a:t>4</a:t>
            </a:fld>
            <a:endParaRPr lang="fr-FR" altLang="fr-FR" sz="1000"/>
          </a:p>
        </p:txBody>
      </p:sp>
      <p:sp>
        <p:nvSpPr>
          <p:cNvPr id="20482" name="Rectangle 2">
            <a:extLst>
              <a:ext uri="{FF2B5EF4-FFF2-40B4-BE49-F238E27FC236}">
                <a16:creationId xmlns:a16="http://schemas.microsoft.com/office/drawing/2014/main" id="{2738E332-F9E5-6844-87F4-C99601E51E2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F8522AE8-9847-9641-B251-C4C721F31B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43500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CA8C37D5-D150-F792-0ED6-6CB3FED93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5C488BA-2F6A-B548-85AE-C68442702EFD}" type="slidenum">
              <a:rPr lang="fr-FR" altLang="fr-FR" sz="1000"/>
              <a:pPr>
                <a:spcBef>
                  <a:spcPct val="0"/>
                </a:spcBef>
              </a:pPr>
              <a:t>33</a:t>
            </a:fld>
            <a:endParaRPr lang="fr-FR" altLang="fr-FR" sz="1000"/>
          </a:p>
        </p:txBody>
      </p:sp>
      <p:sp>
        <p:nvSpPr>
          <p:cNvPr id="69634" name="Rectangle 2">
            <a:extLst>
              <a:ext uri="{FF2B5EF4-FFF2-40B4-BE49-F238E27FC236}">
                <a16:creationId xmlns:a16="http://schemas.microsoft.com/office/drawing/2014/main" id="{15EF4CDC-9590-6051-04BD-793318FC900D}"/>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A5E1C5D4-97CD-F4A5-D3E2-8910361184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90766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CA8C37D5-D150-F792-0ED6-6CB3FED93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5C488BA-2F6A-B548-85AE-C68442702EFD}" type="slidenum">
              <a:rPr lang="fr-FR" altLang="fr-FR" sz="1000"/>
              <a:pPr>
                <a:spcBef>
                  <a:spcPct val="0"/>
                </a:spcBef>
              </a:pPr>
              <a:t>34</a:t>
            </a:fld>
            <a:endParaRPr lang="fr-FR" altLang="fr-FR" sz="1000"/>
          </a:p>
        </p:txBody>
      </p:sp>
      <p:sp>
        <p:nvSpPr>
          <p:cNvPr id="69634" name="Rectangle 2">
            <a:extLst>
              <a:ext uri="{FF2B5EF4-FFF2-40B4-BE49-F238E27FC236}">
                <a16:creationId xmlns:a16="http://schemas.microsoft.com/office/drawing/2014/main" id="{15EF4CDC-9590-6051-04BD-793318FC900D}"/>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A5E1C5D4-97CD-F4A5-D3E2-8910361184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52539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CA8C37D5-D150-F792-0ED6-6CB3FED93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5C488BA-2F6A-B548-85AE-C68442702EFD}" type="slidenum">
              <a:rPr lang="fr-FR" altLang="fr-FR" sz="1000"/>
              <a:pPr>
                <a:spcBef>
                  <a:spcPct val="0"/>
                </a:spcBef>
              </a:pPr>
              <a:t>35</a:t>
            </a:fld>
            <a:endParaRPr lang="fr-FR" altLang="fr-FR" sz="1000"/>
          </a:p>
        </p:txBody>
      </p:sp>
      <p:sp>
        <p:nvSpPr>
          <p:cNvPr id="69634" name="Rectangle 2">
            <a:extLst>
              <a:ext uri="{FF2B5EF4-FFF2-40B4-BE49-F238E27FC236}">
                <a16:creationId xmlns:a16="http://schemas.microsoft.com/office/drawing/2014/main" id="{15EF4CDC-9590-6051-04BD-793318FC900D}"/>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A5E1C5D4-97CD-F4A5-D3E2-8910361184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97828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CA8C37D5-D150-F792-0ED6-6CB3FED93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5C488BA-2F6A-B548-85AE-C68442702EFD}" type="slidenum">
              <a:rPr lang="fr-FR" altLang="fr-FR" sz="1000"/>
              <a:pPr>
                <a:spcBef>
                  <a:spcPct val="0"/>
                </a:spcBef>
              </a:pPr>
              <a:t>36</a:t>
            </a:fld>
            <a:endParaRPr lang="fr-FR" altLang="fr-FR" sz="1000"/>
          </a:p>
        </p:txBody>
      </p:sp>
      <p:sp>
        <p:nvSpPr>
          <p:cNvPr id="69634" name="Rectangle 2">
            <a:extLst>
              <a:ext uri="{FF2B5EF4-FFF2-40B4-BE49-F238E27FC236}">
                <a16:creationId xmlns:a16="http://schemas.microsoft.com/office/drawing/2014/main" id="{15EF4CDC-9590-6051-04BD-793318FC900D}"/>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A5E1C5D4-97CD-F4A5-D3E2-8910361184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52571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1927292D-2A26-6B8C-3B3A-49E6B2EA13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24BA4D3-B1A7-BC4F-80B0-CFE6422B5FF2}" type="slidenum">
              <a:rPr lang="fr-FR" altLang="fr-FR" sz="1000"/>
              <a:pPr>
                <a:spcBef>
                  <a:spcPct val="0"/>
                </a:spcBef>
              </a:pPr>
              <a:t>37</a:t>
            </a:fld>
            <a:endParaRPr lang="fr-FR" altLang="fr-FR" sz="1000"/>
          </a:p>
        </p:txBody>
      </p:sp>
      <p:sp>
        <p:nvSpPr>
          <p:cNvPr id="79874" name="Rectangle 2">
            <a:extLst>
              <a:ext uri="{FF2B5EF4-FFF2-40B4-BE49-F238E27FC236}">
                <a16:creationId xmlns:a16="http://schemas.microsoft.com/office/drawing/2014/main" id="{110ACAA8-F7BA-5C41-B1EB-2BC6219F6573}"/>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686ACE0E-3D51-6C2E-2036-19E6068931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8802E24E-2DDE-4E8E-5768-162A48E6E1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3EF0BD7-202A-374E-A7F0-6B395A4267DF}" type="slidenum">
              <a:rPr lang="fr-FR" altLang="fr-FR" sz="1000"/>
              <a:pPr>
                <a:spcBef>
                  <a:spcPct val="0"/>
                </a:spcBef>
              </a:pPr>
              <a:t>38</a:t>
            </a:fld>
            <a:endParaRPr lang="fr-FR" altLang="fr-FR" sz="1000"/>
          </a:p>
        </p:txBody>
      </p:sp>
      <p:sp>
        <p:nvSpPr>
          <p:cNvPr id="81922" name="Rectangle 2">
            <a:extLst>
              <a:ext uri="{FF2B5EF4-FFF2-40B4-BE49-F238E27FC236}">
                <a16:creationId xmlns:a16="http://schemas.microsoft.com/office/drawing/2014/main" id="{67860FB7-4E1B-F8F1-BEE4-0CED79E5077A}"/>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4FDC3837-007D-9668-3C92-E27C468E7E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04BD5AAC-6B34-1FF8-0474-B2CF041135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52233AD-F122-C241-8124-9568F4B37193}" type="slidenum">
              <a:rPr lang="fr-FR" altLang="fr-FR" sz="1000"/>
              <a:pPr>
                <a:spcBef>
                  <a:spcPct val="0"/>
                </a:spcBef>
              </a:pPr>
              <a:t>39</a:t>
            </a:fld>
            <a:endParaRPr lang="fr-FR" altLang="fr-FR" sz="1000"/>
          </a:p>
        </p:txBody>
      </p:sp>
      <p:sp>
        <p:nvSpPr>
          <p:cNvPr id="88066" name="Rectangle 2">
            <a:extLst>
              <a:ext uri="{FF2B5EF4-FFF2-40B4-BE49-F238E27FC236}">
                <a16:creationId xmlns:a16="http://schemas.microsoft.com/office/drawing/2014/main" id="{94F24499-AD32-6ADF-D834-4FDEE2B08244}"/>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ED25118A-BD38-F353-63B9-491756F194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71EE3762-BE96-FAB5-869F-E3D989B404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CD43D82-9935-0445-8AED-818CBCE6C19E}" type="slidenum">
              <a:rPr lang="fr-FR" altLang="fr-FR" sz="1000"/>
              <a:pPr>
                <a:spcBef>
                  <a:spcPct val="0"/>
                </a:spcBef>
              </a:pPr>
              <a:t>40</a:t>
            </a:fld>
            <a:endParaRPr lang="fr-FR" altLang="fr-FR" sz="1000"/>
          </a:p>
        </p:txBody>
      </p:sp>
      <p:sp>
        <p:nvSpPr>
          <p:cNvPr id="90114" name="Rectangle 2">
            <a:extLst>
              <a:ext uri="{FF2B5EF4-FFF2-40B4-BE49-F238E27FC236}">
                <a16:creationId xmlns:a16="http://schemas.microsoft.com/office/drawing/2014/main" id="{BBA5428A-9A13-DB90-A9E8-50E6E7C4D459}"/>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F670D44B-70BA-85D0-6A6F-F5257FA292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CC8D82D6-A47D-1ED6-0CC7-98D53CEB95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9DC6319-713C-8246-B378-C454CE1566A2}" type="slidenum">
              <a:rPr lang="fr-FR" altLang="fr-FR" sz="1000"/>
              <a:pPr>
                <a:spcBef>
                  <a:spcPct val="0"/>
                </a:spcBef>
              </a:pPr>
              <a:t>41</a:t>
            </a:fld>
            <a:endParaRPr lang="fr-FR" altLang="fr-FR" sz="1000"/>
          </a:p>
        </p:txBody>
      </p:sp>
      <p:sp>
        <p:nvSpPr>
          <p:cNvPr id="53250" name="Rectangle 2">
            <a:extLst>
              <a:ext uri="{FF2B5EF4-FFF2-40B4-BE49-F238E27FC236}">
                <a16:creationId xmlns:a16="http://schemas.microsoft.com/office/drawing/2014/main" id="{61D0F16B-3DF7-0CA3-04D1-95EC5E3EE9DB}"/>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3D4ED2AC-AA24-748A-5C69-BCA2D20466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89683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18008C3A-0618-9A47-A9D9-6DA3AD0C7C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7F09674-4B42-5F43-8DCF-33071266775E}" type="slidenum">
              <a:rPr lang="fr-FR" altLang="fr-FR" sz="1000" smtClean="0"/>
              <a:pPr>
                <a:spcBef>
                  <a:spcPct val="0"/>
                </a:spcBef>
              </a:pPr>
              <a:t>42</a:t>
            </a:fld>
            <a:endParaRPr lang="fr-FR" altLang="fr-FR" sz="1000"/>
          </a:p>
        </p:txBody>
      </p:sp>
      <p:sp>
        <p:nvSpPr>
          <p:cNvPr id="20482" name="Rectangle 2">
            <a:extLst>
              <a:ext uri="{FF2B5EF4-FFF2-40B4-BE49-F238E27FC236}">
                <a16:creationId xmlns:a16="http://schemas.microsoft.com/office/drawing/2014/main" id="{2738E332-F9E5-6844-87F4-C99601E51E2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F8522AE8-9847-9641-B251-C4C721F31B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02339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DF334BB9-23C8-D14B-AC77-FDF2F7C6C2B2}" type="slidenum">
              <a:rPr lang="fr-FR" altLang="x-none" sz="1000" b="0">
                <a:latin typeface="Times New Roman" charset="0"/>
              </a:rPr>
              <a:pPr/>
              <a:t>7</a:t>
            </a:fld>
            <a:endParaRPr lang="fr-FR" altLang="x-none" sz="1000" b="0">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1815465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a:extLst>
              <a:ext uri="{FF2B5EF4-FFF2-40B4-BE49-F238E27FC236}">
                <a16:creationId xmlns:a16="http://schemas.microsoft.com/office/drawing/2014/main" id="{1588A82B-8B53-86D7-D576-98F543470D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A0427EA-FD34-0748-8F55-3E210440D7F4}" type="slidenum">
              <a:rPr lang="fr-FR" altLang="fr-FR" sz="1000"/>
              <a:pPr>
                <a:spcBef>
                  <a:spcPct val="0"/>
                </a:spcBef>
              </a:pPr>
              <a:t>43</a:t>
            </a:fld>
            <a:endParaRPr lang="fr-FR" altLang="fr-FR" sz="1000"/>
          </a:p>
        </p:txBody>
      </p:sp>
      <p:sp>
        <p:nvSpPr>
          <p:cNvPr id="106498" name="Rectangle 2">
            <a:extLst>
              <a:ext uri="{FF2B5EF4-FFF2-40B4-BE49-F238E27FC236}">
                <a16:creationId xmlns:a16="http://schemas.microsoft.com/office/drawing/2014/main" id="{953FD129-08A2-398F-038D-992C8C6E23FA}"/>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9F6A662A-E1A2-7C28-CE81-8742F311CC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a:extLst>
              <a:ext uri="{FF2B5EF4-FFF2-40B4-BE49-F238E27FC236}">
                <a16:creationId xmlns:a16="http://schemas.microsoft.com/office/drawing/2014/main" id="{F426D19C-DFB5-5768-973C-8E92F67A1A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3B83F21-C162-EA44-9BF4-2A7B698F6408}" type="slidenum">
              <a:rPr lang="fr-FR" altLang="fr-FR" sz="1000"/>
              <a:pPr>
                <a:spcBef>
                  <a:spcPct val="0"/>
                </a:spcBef>
              </a:pPr>
              <a:t>44</a:t>
            </a:fld>
            <a:endParaRPr lang="fr-FR" altLang="fr-FR" sz="1000"/>
          </a:p>
        </p:txBody>
      </p:sp>
      <p:sp>
        <p:nvSpPr>
          <p:cNvPr id="108546" name="Rectangle 2">
            <a:extLst>
              <a:ext uri="{FF2B5EF4-FFF2-40B4-BE49-F238E27FC236}">
                <a16:creationId xmlns:a16="http://schemas.microsoft.com/office/drawing/2014/main" id="{16C51A42-82D8-FCE5-1D39-A074A847AC98}"/>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5295D66A-3F39-3490-36D6-16834CD2A8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a:extLst>
              <a:ext uri="{FF2B5EF4-FFF2-40B4-BE49-F238E27FC236}">
                <a16:creationId xmlns:a16="http://schemas.microsoft.com/office/drawing/2014/main" id="{F426D19C-DFB5-5768-973C-8E92F67A1A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3B83F21-C162-EA44-9BF4-2A7B698F6408}" type="slidenum">
              <a:rPr lang="fr-FR" altLang="fr-FR" sz="1000"/>
              <a:pPr>
                <a:spcBef>
                  <a:spcPct val="0"/>
                </a:spcBef>
              </a:pPr>
              <a:t>45</a:t>
            </a:fld>
            <a:endParaRPr lang="fr-FR" altLang="fr-FR" sz="1000"/>
          </a:p>
        </p:txBody>
      </p:sp>
      <p:sp>
        <p:nvSpPr>
          <p:cNvPr id="108546" name="Rectangle 2">
            <a:extLst>
              <a:ext uri="{FF2B5EF4-FFF2-40B4-BE49-F238E27FC236}">
                <a16:creationId xmlns:a16="http://schemas.microsoft.com/office/drawing/2014/main" id="{16C51A42-82D8-FCE5-1D39-A074A847AC98}"/>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5295D66A-3F39-3490-36D6-16834CD2A8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610661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a:extLst>
              <a:ext uri="{FF2B5EF4-FFF2-40B4-BE49-F238E27FC236}">
                <a16:creationId xmlns:a16="http://schemas.microsoft.com/office/drawing/2014/main" id="{6A0654FF-615C-9384-764D-E1324E0AF3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9D2F42-0F18-9646-80D6-4EB4E3689354}" type="slidenum">
              <a:rPr lang="fr-FR" altLang="fr-FR" sz="1000"/>
              <a:pPr>
                <a:spcBef>
                  <a:spcPct val="0"/>
                </a:spcBef>
              </a:pPr>
              <a:t>46</a:t>
            </a:fld>
            <a:endParaRPr lang="fr-FR" altLang="fr-FR" sz="1000"/>
          </a:p>
        </p:txBody>
      </p:sp>
      <p:sp>
        <p:nvSpPr>
          <p:cNvPr id="110594" name="Rectangle 2">
            <a:extLst>
              <a:ext uri="{FF2B5EF4-FFF2-40B4-BE49-F238E27FC236}">
                <a16:creationId xmlns:a16="http://schemas.microsoft.com/office/drawing/2014/main" id="{6608A1AA-AF77-481A-D9E4-ED7FF48A1F0F}"/>
              </a:ext>
            </a:extLst>
          </p:cNvPr>
          <p:cNvSpPr>
            <a:spLocks noGrp="1" noRot="1" noChangeAspect="1" noChangeArrowheads="1" noTextEdit="1"/>
          </p:cNvSpPr>
          <p:nvPr>
            <p:ph type="sldImg"/>
          </p:nvPr>
        </p:nvSpPr>
        <p:spPr>
          <a:solidFill>
            <a:srgbClr val="FFFFFF"/>
          </a:solidFill>
          <a:ln/>
        </p:spPr>
      </p:sp>
      <p:sp>
        <p:nvSpPr>
          <p:cNvPr id="110595" name="Rectangle 3">
            <a:extLst>
              <a:ext uri="{FF2B5EF4-FFF2-40B4-BE49-F238E27FC236}">
                <a16:creationId xmlns:a16="http://schemas.microsoft.com/office/drawing/2014/main" id="{CF0A667A-30F9-49FD-E740-85DB867B917B}"/>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a:extLst>
              <a:ext uri="{FF2B5EF4-FFF2-40B4-BE49-F238E27FC236}">
                <a16:creationId xmlns:a16="http://schemas.microsoft.com/office/drawing/2014/main" id="{96DE7834-25C3-3086-AEBE-AC98FE9B6D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67AA2C-DD67-4D4B-BA90-C28F7EF9669E}" type="slidenum">
              <a:rPr lang="fr-FR" altLang="fr-FR" sz="1000"/>
              <a:pPr>
                <a:spcBef>
                  <a:spcPct val="0"/>
                </a:spcBef>
              </a:pPr>
              <a:t>47</a:t>
            </a:fld>
            <a:endParaRPr lang="fr-FR" altLang="fr-FR" sz="1000"/>
          </a:p>
        </p:txBody>
      </p:sp>
      <p:sp>
        <p:nvSpPr>
          <p:cNvPr id="114690" name="Rectangle 2">
            <a:extLst>
              <a:ext uri="{FF2B5EF4-FFF2-40B4-BE49-F238E27FC236}">
                <a16:creationId xmlns:a16="http://schemas.microsoft.com/office/drawing/2014/main" id="{BDC09A2C-9C74-9E90-EB28-DEFAC944570C}"/>
              </a:ext>
            </a:extLst>
          </p:cNvPr>
          <p:cNvSpPr>
            <a:spLocks noGrp="1" noRot="1" noChangeAspect="1" noChangeArrowheads="1" noTextEdit="1"/>
          </p:cNvSpPr>
          <p:nvPr>
            <p:ph type="sldImg"/>
          </p:nvPr>
        </p:nvSpPr>
        <p:spPr>
          <a:solidFill>
            <a:srgbClr val="FFFFFF"/>
          </a:solidFill>
          <a:ln/>
        </p:spPr>
      </p:sp>
      <p:sp>
        <p:nvSpPr>
          <p:cNvPr id="114691" name="Rectangle 3">
            <a:extLst>
              <a:ext uri="{FF2B5EF4-FFF2-40B4-BE49-F238E27FC236}">
                <a16:creationId xmlns:a16="http://schemas.microsoft.com/office/drawing/2014/main" id="{C2F04BCD-4B53-794D-D332-EAB0AB5CFA38}"/>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24667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a:extLst>
              <a:ext uri="{FF2B5EF4-FFF2-40B4-BE49-F238E27FC236}">
                <a16:creationId xmlns:a16="http://schemas.microsoft.com/office/drawing/2014/main" id="{96DE7834-25C3-3086-AEBE-AC98FE9B6D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67AA2C-DD67-4D4B-BA90-C28F7EF9669E}" type="slidenum">
              <a:rPr lang="fr-FR" altLang="fr-FR" sz="1000"/>
              <a:pPr>
                <a:spcBef>
                  <a:spcPct val="0"/>
                </a:spcBef>
              </a:pPr>
              <a:t>48</a:t>
            </a:fld>
            <a:endParaRPr lang="fr-FR" altLang="fr-FR" sz="1000"/>
          </a:p>
        </p:txBody>
      </p:sp>
      <p:sp>
        <p:nvSpPr>
          <p:cNvPr id="114690" name="Rectangle 2">
            <a:extLst>
              <a:ext uri="{FF2B5EF4-FFF2-40B4-BE49-F238E27FC236}">
                <a16:creationId xmlns:a16="http://schemas.microsoft.com/office/drawing/2014/main" id="{BDC09A2C-9C74-9E90-EB28-DEFAC944570C}"/>
              </a:ext>
            </a:extLst>
          </p:cNvPr>
          <p:cNvSpPr>
            <a:spLocks noGrp="1" noRot="1" noChangeAspect="1" noChangeArrowheads="1" noTextEdit="1"/>
          </p:cNvSpPr>
          <p:nvPr>
            <p:ph type="sldImg"/>
          </p:nvPr>
        </p:nvSpPr>
        <p:spPr>
          <a:solidFill>
            <a:srgbClr val="FFFFFF"/>
          </a:solidFill>
          <a:ln/>
        </p:spPr>
      </p:sp>
      <p:sp>
        <p:nvSpPr>
          <p:cNvPr id="114691" name="Rectangle 3">
            <a:extLst>
              <a:ext uri="{FF2B5EF4-FFF2-40B4-BE49-F238E27FC236}">
                <a16:creationId xmlns:a16="http://schemas.microsoft.com/office/drawing/2014/main" id="{C2F04BCD-4B53-794D-D332-EAB0AB5CFA38}"/>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997335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a:extLst>
              <a:ext uri="{FF2B5EF4-FFF2-40B4-BE49-F238E27FC236}">
                <a16:creationId xmlns:a16="http://schemas.microsoft.com/office/drawing/2014/main" id="{96DE7834-25C3-3086-AEBE-AC98FE9B6D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67AA2C-DD67-4D4B-BA90-C28F7EF9669E}" type="slidenum">
              <a:rPr lang="fr-FR" altLang="fr-FR" sz="1000"/>
              <a:pPr>
                <a:spcBef>
                  <a:spcPct val="0"/>
                </a:spcBef>
              </a:pPr>
              <a:t>49</a:t>
            </a:fld>
            <a:endParaRPr lang="fr-FR" altLang="fr-FR" sz="1000"/>
          </a:p>
        </p:txBody>
      </p:sp>
      <p:sp>
        <p:nvSpPr>
          <p:cNvPr id="114690" name="Rectangle 2">
            <a:extLst>
              <a:ext uri="{FF2B5EF4-FFF2-40B4-BE49-F238E27FC236}">
                <a16:creationId xmlns:a16="http://schemas.microsoft.com/office/drawing/2014/main" id="{BDC09A2C-9C74-9E90-EB28-DEFAC944570C}"/>
              </a:ext>
            </a:extLst>
          </p:cNvPr>
          <p:cNvSpPr>
            <a:spLocks noGrp="1" noRot="1" noChangeAspect="1" noChangeArrowheads="1" noTextEdit="1"/>
          </p:cNvSpPr>
          <p:nvPr>
            <p:ph type="sldImg"/>
          </p:nvPr>
        </p:nvSpPr>
        <p:spPr>
          <a:solidFill>
            <a:srgbClr val="FFFFFF"/>
          </a:solidFill>
          <a:ln/>
        </p:spPr>
      </p:sp>
      <p:sp>
        <p:nvSpPr>
          <p:cNvPr id="114691" name="Rectangle 3">
            <a:extLst>
              <a:ext uri="{FF2B5EF4-FFF2-40B4-BE49-F238E27FC236}">
                <a16:creationId xmlns:a16="http://schemas.microsoft.com/office/drawing/2014/main" id="{C2F04BCD-4B53-794D-D332-EAB0AB5CFA38}"/>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18008C3A-0618-9A47-A9D9-6DA3AD0C7C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7F09674-4B42-5F43-8DCF-33071266775E}" type="slidenum">
              <a:rPr lang="fr-FR" altLang="fr-FR" sz="1000" smtClean="0"/>
              <a:pPr>
                <a:spcBef>
                  <a:spcPct val="0"/>
                </a:spcBef>
              </a:pPr>
              <a:t>50</a:t>
            </a:fld>
            <a:endParaRPr lang="fr-FR" altLang="fr-FR" sz="1000"/>
          </a:p>
        </p:txBody>
      </p:sp>
      <p:sp>
        <p:nvSpPr>
          <p:cNvPr id="20482" name="Rectangle 2">
            <a:extLst>
              <a:ext uri="{FF2B5EF4-FFF2-40B4-BE49-F238E27FC236}">
                <a16:creationId xmlns:a16="http://schemas.microsoft.com/office/drawing/2014/main" id="{2738E332-F9E5-6844-87F4-C99601E51E2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F8522AE8-9847-9641-B251-C4C721F31B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519868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a:extLst>
              <a:ext uri="{FF2B5EF4-FFF2-40B4-BE49-F238E27FC236}">
                <a16:creationId xmlns:a16="http://schemas.microsoft.com/office/drawing/2014/main" id="{96C3D64B-7390-8485-13DB-76786E05A8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A14F9A7-8346-C248-AF80-419BC3E2EC35}" type="slidenum">
              <a:rPr lang="fr-FR" altLang="fr-FR" sz="1000"/>
              <a:pPr>
                <a:spcBef>
                  <a:spcPct val="0"/>
                </a:spcBef>
              </a:pPr>
              <a:t>51</a:t>
            </a:fld>
            <a:endParaRPr lang="fr-FR" altLang="fr-FR" sz="1000"/>
          </a:p>
        </p:txBody>
      </p:sp>
      <p:sp>
        <p:nvSpPr>
          <p:cNvPr id="118786" name="Rectangle 2">
            <a:extLst>
              <a:ext uri="{FF2B5EF4-FFF2-40B4-BE49-F238E27FC236}">
                <a16:creationId xmlns:a16="http://schemas.microsoft.com/office/drawing/2014/main" id="{8A8A354F-5A3E-69F8-6F6C-FECF96297A21}"/>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3D3987F3-F681-3679-BE93-8B1ECA6C2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a:extLst>
              <a:ext uri="{FF2B5EF4-FFF2-40B4-BE49-F238E27FC236}">
                <a16:creationId xmlns:a16="http://schemas.microsoft.com/office/drawing/2014/main" id="{96C3D64B-7390-8485-13DB-76786E05A8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A14F9A7-8346-C248-AF80-419BC3E2EC35}" type="slidenum">
              <a:rPr lang="fr-FR" altLang="fr-FR" sz="1000"/>
              <a:pPr>
                <a:spcBef>
                  <a:spcPct val="0"/>
                </a:spcBef>
              </a:pPr>
              <a:t>52</a:t>
            </a:fld>
            <a:endParaRPr lang="fr-FR" altLang="fr-FR" sz="1000"/>
          </a:p>
        </p:txBody>
      </p:sp>
      <p:sp>
        <p:nvSpPr>
          <p:cNvPr id="118786" name="Rectangle 2">
            <a:extLst>
              <a:ext uri="{FF2B5EF4-FFF2-40B4-BE49-F238E27FC236}">
                <a16:creationId xmlns:a16="http://schemas.microsoft.com/office/drawing/2014/main" id="{8A8A354F-5A3E-69F8-6F6C-FECF96297A21}"/>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3D3987F3-F681-3679-BE93-8B1ECA6C2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17330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FA20886B-7150-7248-81E3-4C362291C11F}" type="slidenum">
              <a:rPr lang="fr-FR" altLang="x-none" sz="1000" b="0">
                <a:latin typeface="Times New Roman" charset="0"/>
              </a:rPr>
              <a:pPr/>
              <a:t>8</a:t>
            </a:fld>
            <a:endParaRPr lang="fr-FR" altLang="x-none" sz="1000" b="0">
              <a:latin typeface="Times New Roman"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561404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a:extLst>
              <a:ext uri="{FF2B5EF4-FFF2-40B4-BE49-F238E27FC236}">
                <a16:creationId xmlns:a16="http://schemas.microsoft.com/office/drawing/2014/main" id="{98BB649F-4C75-9643-1E34-3686CDB532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210C921-CFAB-9B4A-BB33-7062862CB51A}" type="slidenum">
              <a:rPr lang="fr-FR" altLang="fr-FR" sz="1000"/>
              <a:pPr>
                <a:spcBef>
                  <a:spcPct val="0"/>
                </a:spcBef>
              </a:pPr>
              <a:t>53</a:t>
            </a:fld>
            <a:endParaRPr lang="fr-FR" altLang="fr-FR" sz="1000"/>
          </a:p>
        </p:txBody>
      </p:sp>
      <p:sp>
        <p:nvSpPr>
          <p:cNvPr id="122882" name="Rectangle 2">
            <a:extLst>
              <a:ext uri="{FF2B5EF4-FFF2-40B4-BE49-F238E27FC236}">
                <a16:creationId xmlns:a16="http://schemas.microsoft.com/office/drawing/2014/main" id="{99830603-E55F-DA21-6B22-319E4AED0F80}"/>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075ED5AD-523B-4090-4A7B-80C86A5F94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a:extLst>
              <a:ext uri="{FF2B5EF4-FFF2-40B4-BE49-F238E27FC236}">
                <a16:creationId xmlns:a16="http://schemas.microsoft.com/office/drawing/2014/main" id="{FC629CA6-6697-78D7-614E-3167621EBA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5DFE654-E464-5341-BFA1-6AC2775DF234}" type="slidenum">
              <a:rPr lang="fr-FR" altLang="fr-FR" sz="1000"/>
              <a:pPr>
                <a:spcBef>
                  <a:spcPct val="0"/>
                </a:spcBef>
              </a:pPr>
              <a:t>54</a:t>
            </a:fld>
            <a:endParaRPr lang="fr-FR" altLang="fr-FR" sz="1000"/>
          </a:p>
        </p:txBody>
      </p:sp>
      <p:sp>
        <p:nvSpPr>
          <p:cNvPr id="124930" name="Rectangle 2">
            <a:extLst>
              <a:ext uri="{FF2B5EF4-FFF2-40B4-BE49-F238E27FC236}">
                <a16:creationId xmlns:a16="http://schemas.microsoft.com/office/drawing/2014/main" id="{2AADE433-B8E8-AD98-416B-DBAA4EE89217}"/>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06081C5D-53D0-E93A-02A7-20FC6E8C78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a:extLst>
              <a:ext uri="{FF2B5EF4-FFF2-40B4-BE49-F238E27FC236}">
                <a16:creationId xmlns:a16="http://schemas.microsoft.com/office/drawing/2014/main" id="{FC629CA6-6697-78D7-614E-3167621EBA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5DFE654-E464-5341-BFA1-6AC2775DF234}" type="slidenum">
              <a:rPr lang="fr-FR" altLang="fr-FR" sz="1000"/>
              <a:pPr>
                <a:spcBef>
                  <a:spcPct val="0"/>
                </a:spcBef>
              </a:pPr>
              <a:t>55</a:t>
            </a:fld>
            <a:endParaRPr lang="fr-FR" altLang="fr-FR" sz="1000"/>
          </a:p>
        </p:txBody>
      </p:sp>
      <p:sp>
        <p:nvSpPr>
          <p:cNvPr id="124930" name="Rectangle 2">
            <a:extLst>
              <a:ext uri="{FF2B5EF4-FFF2-40B4-BE49-F238E27FC236}">
                <a16:creationId xmlns:a16="http://schemas.microsoft.com/office/drawing/2014/main" id="{2AADE433-B8E8-AD98-416B-DBAA4EE89217}"/>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06081C5D-53D0-E93A-02A7-20FC6E8C78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426202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6427F2C2-B132-05B5-42A0-03A40B7928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6EE9CBD-1EEE-754C-9E5D-337ADEABE497}" type="slidenum">
              <a:rPr lang="fr-FR" altLang="fr-FR" sz="1000"/>
              <a:pPr>
                <a:spcBef>
                  <a:spcPct val="0"/>
                </a:spcBef>
              </a:pPr>
              <a:t>56</a:t>
            </a:fld>
            <a:endParaRPr lang="fr-FR" altLang="fr-FR" sz="1000"/>
          </a:p>
        </p:txBody>
      </p:sp>
      <p:sp>
        <p:nvSpPr>
          <p:cNvPr id="129026" name="Rectangle 2">
            <a:extLst>
              <a:ext uri="{FF2B5EF4-FFF2-40B4-BE49-F238E27FC236}">
                <a16:creationId xmlns:a16="http://schemas.microsoft.com/office/drawing/2014/main" id="{578F0FF0-4CE5-8486-43D3-A3234852F313}"/>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3B8D35A9-087A-15BC-7FA1-3756C762CA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6427F2C2-B132-05B5-42A0-03A40B7928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6EE9CBD-1EEE-754C-9E5D-337ADEABE497}" type="slidenum">
              <a:rPr lang="fr-FR" altLang="fr-FR" sz="1000"/>
              <a:pPr>
                <a:spcBef>
                  <a:spcPct val="0"/>
                </a:spcBef>
              </a:pPr>
              <a:t>57</a:t>
            </a:fld>
            <a:endParaRPr lang="fr-FR" altLang="fr-FR" sz="1000"/>
          </a:p>
        </p:txBody>
      </p:sp>
      <p:sp>
        <p:nvSpPr>
          <p:cNvPr id="129026" name="Rectangle 2">
            <a:extLst>
              <a:ext uri="{FF2B5EF4-FFF2-40B4-BE49-F238E27FC236}">
                <a16:creationId xmlns:a16="http://schemas.microsoft.com/office/drawing/2014/main" id="{578F0FF0-4CE5-8486-43D3-A3234852F313}"/>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3B8D35A9-087A-15BC-7FA1-3756C762CA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939041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a:extLst>
              <a:ext uri="{FF2B5EF4-FFF2-40B4-BE49-F238E27FC236}">
                <a16:creationId xmlns:a16="http://schemas.microsoft.com/office/drawing/2014/main" id="{5FFA9ED7-AEC6-A4AD-FA0D-CEE4F58F23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3C0AF49-4D9A-C04F-8A3D-C7ED76502565}" type="slidenum">
              <a:rPr lang="fr-FR" altLang="fr-FR" sz="1000"/>
              <a:pPr>
                <a:spcBef>
                  <a:spcPct val="0"/>
                </a:spcBef>
              </a:pPr>
              <a:t>58</a:t>
            </a:fld>
            <a:endParaRPr lang="fr-FR" altLang="fr-FR" sz="1000"/>
          </a:p>
        </p:txBody>
      </p:sp>
      <p:sp>
        <p:nvSpPr>
          <p:cNvPr id="133122" name="Rectangle 2">
            <a:extLst>
              <a:ext uri="{FF2B5EF4-FFF2-40B4-BE49-F238E27FC236}">
                <a16:creationId xmlns:a16="http://schemas.microsoft.com/office/drawing/2014/main" id="{F1832C1C-352C-524F-7257-96FAE35658CB}"/>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0EB070E8-4B29-39EC-2850-860611F873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18008C3A-0618-9A47-A9D9-6DA3AD0C7C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7F09674-4B42-5F43-8DCF-33071266775E}" type="slidenum">
              <a:rPr lang="fr-FR" altLang="fr-FR" sz="1000" smtClean="0"/>
              <a:pPr>
                <a:spcBef>
                  <a:spcPct val="0"/>
                </a:spcBef>
              </a:pPr>
              <a:t>59</a:t>
            </a:fld>
            <a:endParaRPr lang="fr-FR" altLang="fr-FR" sz="1000"/>
          </a:p>
        </p:txBody>
      </p:sp>
      <p:sp>
        <p:nvSpPr>
          <p:cNvPr id="20482" name="Rectangle 2">
            <a:extLst>
              <a:ext uri="{FF2B5EF4-FFF2-40B4-BE49-F238E27FC236}">
                <a16:creationId xmlns:a16="http://schemas.microsoft.com/office/drawing/2014/main" id="{2738E332-F9E5-6844-87F4-C99601E51E2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F8522AE8-9847-9641-B251-C4C721F31B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528438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a:extLst>
              <a:ext uri="{FF2B5EF4-FFF2-40B4-BE49-F238E27FC236}">
                <a16:creationId xmlns:a16="http://schemas.microsoft.com/office/drawing/2014/main" id="{53E547CB-73C8-A3AB-35C1-D44B25A197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AF14359-40DC-2F4C-A92C-22D7C6ECF6C8}" type="slidenum">
              <a:rPr lang="fr-FR" altLang="fr-FR" sz="1000"/>
              <a:pPr>
                <a:spcBef>
                  <a:spcPct val="0"/>
                </a:spcBef>
              </a:pPr>
              <a:t>60</a:t>
            </a:fld>
            <a:endParaRPr lang="fr-FR" altLang="fr-FR" sz="1000"/>
          </a:p>
        </p:txBody>
      </p:sp>
      <p:sp>
        <p:nvSpPr>
          <p:cNvPr id="137218" name="Rectangle 2">
            <a:extLst>
              <a:ext uri="{FF2B5EF4-FFF2-40B4-BE49-F238E27FC236}">
                <a16:creationId xmlns:a16="http://schemas.microsoft.com/office/drawing/2014/main" id="{67A28E83-2DB1-CEE6-3288-30CAA14EA302}"/>
              </a:ext>
            </a:extLst>
          </p:cNvPr>
          <p:cNvSpPr>
            <a:spLocks noGrp="1" noRot="1" noChangeAspect="1" noChangeArrowheads="1" noTextEdit="1"/>
          </p:cNvSpPr>
          <p:nvPr>
            <p:ph type="sldImg"/>
          </p:nvPr>
        </p:nvSpPr>
        <p:spPr>
          <a:ln/>
        </p:spPr>
      </p:sp>
      <p:sp>
        <p:nvSpPr>
          <p:cNvPr id="137219" name="Rectangle 3">
            <a:extLst>
              <a:ext uri="{FF2B5EF4-FFF2-40B4-BE49-F238E27FC236}">
                <a16:creationId xmlns:a16="http://schemas.microsoft.com/office/drawing/2014/main" id="{16D0CD53-C97F-D442-9589-23D70DCECF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D4B56874-3074-B696-E59A-96262CA955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FC317FC-414A-164F-B18A-0396831EAE37}" type="slidenum">
              <a:rPr lang="fr-FR" altLang="fr-FR" sz="1000"/>
              <a:pPr>
                <a:spcBef>
                  <a:spcPct val="0"/>
                </a:spcBef>
              </a:pPr>
              <a:t>9</a:t>
            </a:fld>
            <a:endParaRPr lang="fr-FR" altLang="fr-FR" sz="1000"/>
          </a:p>
        </p:txBody>
      </p:sp>
      <p:sp>
        <p:nvSpPr>
          <p:cNvPr id="26626" name="Rectangle 2">
            <a:extLst>
              <a:ext uri="{FF2B5EF4-FFF2-40B4-BE49-F238E27FC236}">
                <a16:creationId xmlns:a16="http://schemas.microsoft.com/office/drawing/2014/main" id="{6F638305-4B45-B07F-7D31-C6BAE041D7BF}"/>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49295BD5-0EE4-272A-9AEF-AA6DB55AAB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DA3A18C-4F5C-1948-BA18-3948F7AEE9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617616B-334F-704D-B4E6-DE63D0E84E4C}" type="slidenum">
              <a:rPr lang="fr-FR" altLang="fr-FR" sz="1000"/>
              <a:pPr>
                <a:spcBef>
                  <a:spcPct val="0"/>
                </a:spcBef>
              </a:pPr>
              <a:t>10</a:t>
            </a:fld>
            <a:endParaRPr lang="fr-FR" altLang="fr-FR" sz="1000"/>
          </a:p>
        </p:txBody>
      </p:sp>
      <p:sp>
        <p:nvSpPr>
          <p:cNvPr id="28674" name="Rectangle 2">
            <a:extLst>
              <a:ext uri="{FF2B5EF4-FFF2-40B4-BE49-F238E27FC236}">
                <a16:creationId xmlns:a16="http://schemas.microsoft.com/office/drawing/2014/main" id="{0FF7BB36-D176-88EA-3795-C2AEF4E0655C}"/>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700D02ED-14A7-C543-29C5-5F8041C95D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DA3A18C-4F5C-1948-BA18-3948F7AEE9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617616B-334F-704D-B4E6-DE63D0E84E4C}" type="slidenum">
              <a:rPr lang="fr-FR" altLang="fr-FR" sz="1000"/>
              <a:pPr>
                <a:spcBef>
                  <a:spcPct val="0"/>
                </a:spcBef>
              </a:pPr>
              <a:t>11</a:t>
            </a:fld>
            <a:endParaRPr lang="fr-FR" altLang="fr-FR" sz="1000"/>
          </a:p>
        </p:txBody>
      </p:sp>
      <p:sp>
        <p:nvSpPr>
          <p:cNvPr id="28674" name="Rectangle 2">
            <a:extLst>
              <a:ext uri="{FF2B5EF4-FFF2-40B4-BE49-F238E27FC236}">
                <a16:creationId xmlns:a16="http://schemas.microsoft.com/office/drawing/2014/main" id="{0FF7BB36-D176-88EA-3795-C2AEF4E0655C}"/>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700D02ED-14A7-C543-29C5-5F8041C95D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8488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18008C3A-0618-9A47-A9D9-6DA3AD0C7C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7F09674-4B42-5F43-8DCF-33071266775E}" type="slidenum">
              <a:rPr lang="fr-FR" altLang="fr-FR" sz="1000" smtClean="0"/>
              <a:pPr>
                <a:spcBef>
                  <a:spcPct val="0"/>
                </a:spcBef>
              </a:pPr>
              <a:t>12</a:t>
            </a:fld>
            <a:endParaRPr lang="fr-FR" altLang="fr-FR" sz="1000"/>
          </a:p>
        </p:txBody>
      </p:sp>
      <p:sp>
        <p:nvSpPr>
          <p:cNvPr id="20482" name="Rectangle 2">
            <a:extLst>
              <a:ext uri="{FF2B5EF4-FFF2-40B4-BE49-F238E27FC236}">
                <a16:creationId xmlns:a16="http://schemas.microsoft.com/office/drawing/2014/main" id="{2738E332-F9E5-6844-87F4-C99601E51E2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F8522AE8-9847-9641-B251-C4C721F31B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08533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a:t>Cliquez et modifiez le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5C98846A-812D-6A47-A979-D56B8FA78047}" type="datetime2">
              <a:rPr lang="fr-FR" smtClean="0"/>
              <a:t>mardi 18 octobre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394700" y="0"/>
            <a:ext cx="736600" cy="347472"/>
          </a:xfrm>
        </p:spPr>
        <p:txBody>
          <a:bodyPr/>
          <a:lstStyle>
            <a:lvl1pPr algn="r">
              <a:defRPr/>
            </a:lvl1pPr>
          </a:lstStyle>
          <a:p>
            <a:fld id="{0CFEC368-1D7A-4F81-ABF6-AE0E36BAF64C}" type="slidenum">
              <a:rPr lang="en-US" smtClean="0"/>
              <a:pPr/>
              <a:t>‹N°›</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35D5F25A-EBE6-174E-8B80-3105E732CA25}" type="datetime2">
              <a:rPr lang="fr-FR" smtClean="0"/>
              <a:t>mardi 18 octobre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483600" y="18288"/>
            <a:ext cx="660400" cy="329184"/>
          </a:xfrm>
        </p:spPr>
        <p:txBody>
          <a:bodyPr/>
          <a:lstStyle>
            <a:lvl1pPr algn="r">
              <a:defRPr/>
            </a:lvl1pPr>
          </a:lstStyle>
          <a:p>
            <a:fld id="{0CFEC368-1D7A-4F81-ABF6-AE0E36BAF64C}"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F965463-A509-E241-B242-94E8F3B04290}" type="datetime2">
              <a:rPr lang="fr-FR" smtClean="0"/>
              <a:t>mardi 18 octobre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a:xfrm>
            <a:off x="8039100" y="18288"/>
            <a:ext cx="1066800" cy="329184"/>
          </a:xfrm>
        </p:spPr>
        <p:txBody>
          <a:bodyPr/>
          <a:lstStyle>
            <a:lvl1pPr algn="r">
              <a:defRPr/>
            </a:lvl1pPr>
          </a:lstStyle>
          <a:p>
            <a:fld id="{0CFEC368-1D7A-4F81-ABF6-AE0E36BAF64C}"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D828E-3B43-394C-AE8A-B94175DDD1F8}" type="datetime2">
              <a:rPr lang="fr-FR" smtClean="0"/>
              <a:t>mardi 18 octobre 2022</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396634"/>
            <a:ext cx="8229600" cy="99060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457200" y="1387234"/>
            <a:ext cx="8229600" cy="50897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643497D-805F-4347-86D5-94F6890FA0B7}" type="datetime2">
              <a:rPr lang="fr-FR" smtClean="0"/>
              <a:t>mardi 18 octobre 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8039100" y="18288"/>
            <a:ext cx="1066800" cy="329184"/>
          </a:xfrm>
          <a:prstGeom prst="rect">
            <a:avLst/>
          </a:prstGeom>
        </p:spPr>
        <p:txBody>
          <a:bodyPr vert="horz" lIns="91440" tIns="45720" rIns="91440" bIns="45720" rtlCol="0" anchor="ctr"/>
          <a:lstStyle>
            <a:lvl1pPr algn="r">
              <a:defRPr sz="1400" b="1">
                <a:solidFill>
                  <a:srgbClr val="FFFFFF"/>
                </a:solidFill>
              </a:defRPr>
            </a:lvl1pPr>
          </a:lstStyle>
          <a:p>
            <a:fld id="{0CFEC368-1D7A-4F81-ABF6-AE0E36BAF64C}"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4" r:id="rId3"/>
    <p:sldLayoutId id="2147483967" r:id="rId4"/>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ncent.couturier@univ-smb.f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sz="4400" b="1" dirty="0"/>
              <a:t>R3.07</a:t>
            </a:r>
            <a:br>
              <a:rPr lang="fr-FR" sz="4400" b="1" dirty="0"/>
            </a:br>
            <a:r>
              <a:rPr lang="fr-FR" sz="4400" b="1" dirty="0"/>
              <a:t>SQL DANS UN LANGAGE DE PROGRAMMATION</a:t>
            </a:r>
          </a:p>
        </p:txBody>
      </p:sp>
      <p:sp>
        <p:nvSpPr>
          <p:cNvPr id="5" name="Espace réservé du numéro de diapositive 4"/>
          <p:cNvSpPr>
            <a:spLocks noGrp="1"/>
          </p:cNvSpPr>
          <p:nvPr>
            <p:ph type="sldNum" sz="quarter" idx="12"/>
          </p:nvPr>
        </p:nvSpPr>
        <p:spPr/>
        <p:txBody>
          <a:bodyPr/>
          <a:lstStyle/>
          <a:p>
            <a:fld id="{0CFEC368-1D7A-4F81-ABF6-AE0E36BAF64C}" type="slidenum">
              <a:rPr lang="en-US" smtClean="0"/>
              <a:pPr/>
              <a:t>1</a:t>
            </a:fld>
            <a:endParaRPr lang="en-US"/>
          </a:p>
        </p:txBody>
      </p:sp>
      <p:sp>
        <p:nvSpPr>
          <p:cNvPr id="4" name="ZoneTexte 3"/>
          <p:cNvSpPr txBox="1"/>
          <p:nvPr/>
        </p:nvSpPr>
        <p:spPr>
          <a:xfrm>
            <a:off x="685800" y="5490633"/>
            <a:ext cx="7848600" cy="1323439"/>
          </a:xfrm>
          <a:prstGeom prst="rect">
            <a:avLst/>
          </a:prstGeom>
          <a:noFill/>
        </p:spPr>
        <p:txBody>
          <a:bodyPr wrap="square" rtlCol="0">
            <a:spAutoFit/>
          </a:bodyPr>
          <a:lstStyle/>
          <a:p>
            <a:pPr algn="ctr"/>
            <a:r>
              <a:rPr lang="fr-FR" sz="2400" dirty="0"/>
              <a:t>Vincent COUTURIER</a:t>
            </a:r>
          </a:p>
          <a:p>
            <a:pPr algn="ctr"/>
            <a:r>
              <a:rPr lang="fr-FR" dirty="0"/>
              <a:t>Maitre de conférences – Université Savoie Mont-Blanc</a:t>
            </a:r>
          </a:p>
          <a:p>
            <a:pPr algn="ctr"/>
            <a:r>
              <a:rPr lang="fr-FR" dirty="0">
                <a:hlinkClick r:id="rId3"/>
              </a:rPr>
              <a:t>vincent.couturier@univ-smb.fr</a:t>
            </a:r>
            <a:endParaRPr lang="fr-FR" dirty="0"/>
          </a:p>
          <a:p>
            <a:pPr algn="ctr"/>
            <a:endParaRPr lang="fr-FR" sz="2000" dirty="0"/>
          </a:p>
        </p:txBody>
      </p:sp>
      <p:sp>
        <p:nvSpPr>
          <p:cNvPr id="6" name="ZoneTexte 5"/>
          <p:cNvSpPr txBox="1"/>
          <p:nvPr/>
        </p:nvSpPr>
        <p:spPr>
          <a:xfrm>
            <a:off x="685800" y="3661233"/>
            <a:ext cx="7848600" cy="1446550"/>
          </a:xfrm>
          <a:prstGeom prst="rect">
            <a:avLst/>
          </a:prstGeom>
          <a:noFill/>
        </p:spPr>
        <p:txBody>
          <a:bodyPr wrap="square" rtlCol="0">
            <a:spAutoFit/>
          </a:bodyPr>
          <a:lstStyle/>
          <a:p>
            <a:pPr algn="ctr"/>
            <a:r>
              <a:rPr lang="fr-FR" altLang="x-none" sz="2800" i="1" dirty="0">
                <a:ea typeface="ＭＳ Ｐゴシック" charset="-128"/>
              </a:rPr>
              <a:t>CM2 :</a:t>
            </a:r>
          </a:p>
          <a:p>
            <a:pPr algn="ctr"/>
            <a:r>
              <a:rPr lang="fr-FR" altLang="x-none" sz="2000" i="1" dirty="0">
                <a:ea typeface="ＭＳ Ｐゴシック" charset="-128"/>
              </a:rPr>
              <a:t>Bases du PL/</a:t>
            </a:r>
            <a:r>
              <a:rPr lang="fr-FR" altLang="x-none" sz="2000" i="1" dirty="0" err="1">
                <a:ea typeface="ＭＳ Ｐゴシック" charset="-128"/>
              </a:rPr>
              <a:t>PgSQL</a:t>
            </a:r>
            <a:endParaRPr lang="fr-FR" altLang="x-none" sz="2000" i="1" dirty="0">
              <a:ea typeface="ＭＳ Ｐゴシック" charset="-128"/>
            </a:endParaRPr>
          </a:p>
          <a:p>
            <a:pPr algn="ctr"/>
            <a:r>
              <a:rPr lang="fr-FR" altLang="x-none" sz="2000" i="1" dirty="0">
                <a:ea typeface="ＭＳ Ｐゴシック" charset="-128"/>
              </a:rPr>
              <a:t>Blocs anonymes</a:t>
            </a:r>
          </a:p>
          <a:p>
            <a:pPr algn="ctr"/>
            <a:r>
              <a:rPr lang="fr-FR" altLang="x-none" sz="2000" i="1" dirty="0">
                <a:ea typeface="ＭＳ Ｐゴシック" charset="-128"/>
              </a:rPr>
              <a:t>Fonctions et procédures stockées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7357149-98F8-8F08-617D-EEA62649043E}"/>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Bonnes pratiques de développement</a:t>
            </a:r>
          </a:p>
        </p:txBody>
      </p:sp>
      <p:sp>
        <p:nvSpPr>
          <p:cNvPr id="27651" name="Rectangle 3">
            <a:extLst>
              <a:ext uri="{FF2B5EF4-FFF2-40B4-BE49-F238E27FC236}">
                <a16:creationId xmlns:a16="http://schemas.microsoft.com/office/drawing/2014/main" id="{74AE9502-B09B-3B93-78B9-6A22F5758F07}"/>
              </a:ext>
            </a:extLst>
          </p:cNvPr>
          <p:cNvSpPr>
            <a:spLocks noGrp="1" noChangeArrowheads="1"/>
          </p:cNvSpPr>
          <p:nvPr>
            <p:ph type="body" idx="1"/>
          </p:nvPr>
        </p:nvSpPr>
        <p:spPr/>
        <p:txBody>
          <a:bodyPr/>
          <a:lstStyle/>
          <a:p>
            <a:pPr eaLnBrk="1" hangingPunct="1"/>
            <a:r>
              <a:rPr lang="fr-FR" altLang="fr-FR" sz="2000" dirty="0">
                <a:ea typeface="ＭＳ Ｐゴシック" panose="020B0600070205080204" pitchFamily="34" charset="-128"/>
              </a:rPr>
              <a:t>Une vue est créée pour chaque table, intégrant tous les champs de celle-ci. </a:t>
            </a:r>
          </a:p>
          <a:p>
            <a:pPr lvl="1"/>
            <a:r>
              <a:rPr lang="fr-FR" altLang="fr-FR" sz="1600" dirty="0">
                <a:ea typeface="ＭＳ Ｐゴシック" panose="020B0600070205080204" pitchFamily="34" charset="-128"/>
              </a:rPr>
              <a:t>Utilisation seulement des vues pour l’accès aux données en lecture et donc limitation du risque de verrou qui pourrait poser des problèmes pour un accès fluide aux données de la table.</a:t>
            </a:r>
          </a:p>
          <a:p>
            <a:pPr eaLnBrk="1" hangingPunct="1"/>
            <a:r>
              <a:rPr lang="fr-FR" altLang="fr-FR" sz="2000" dirty="0">
                <a:ea typeface="ＭＳ Ｐゴシック" panose="020B0600070205080204" pitchFamily="34" charset="-128"/>
              </a:rPr>
              <a:t>Procédures pour </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INSERT</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UPDATE</a:t>
            </a:r>
            <a:r>
              <a:rPr lang="fr-FR" altLang="fr-FR" sz="2000" dirty="0">
                <a:ea typeface="ＭＳ Ｐゴシック" panose="020B0600070205080204" pitchFamily="34" charset="-128"/>
              </a:rPr>
              <a:t> et </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DELETE</a:t>
            </a:r>
            <a:r>
              <a:rPr lang="fr-FR" altLang="fr-FR" sz="2000" dirty="0">
                <a:ea typeface="ＭＳ Ｐゴシック" panose="020B0600070205080204" pitchFamily="34" charset="-128"/>
              </a:rPr>
              <a:t> : </a:t>
            </a:r>
          </a:p>
          <a:p>
            <a:pPr lvl="1"/>
            <a:r>
              <a:rPr lang="fr-FR" altLang="fr-FR" sz="1600" dirty="0">
                <a:ea typeface="ＭＳ Ｐゴシック" panose="020B0600070205080204" pitchFamily="34" charset="-128"/>
              </a:rPr>
              <a:t>au moins 1 procédure de chaque, pour chacune des tables de la base de données.</a:t>
            </a:r>
          </a:p>
          <a:p>
            <a:pPr eaLnBrk="1" hangingPunct="1"/>
            <a:r>
              <a:rPr lang="fr-FR" altLang="fr-FR" sz="2000" dirty="0">
                <a:ea typeface="ＭＳ Ｐゴシック" panose="020B0600070205080204" pitchFamily="34" charset="-128"/>
              </a:rPr>
              <a:t>Les procédures réalisant les mises à jour utilisent en paramètre d’entrée l’identifiant de la ligne à mettre à jour, ainsi que tous les autres champs qui peuvent être modifiés.</a:t>
            </a:r>
          </a:p>
          <a:p>
            <a:pPr eaLnBrk="1" hangingPunct="1"/>
            <a:r>
              <a:rPr lang="fr-FR" altLang="fr-FR" sz="2000" dirty="0">
                <a:ea typeface="ＭＳ Ｐゴシック" panose="020B0600070205080204" pitchFamily="34" charset="-128"/>
              </a:rPr>
              <a:t>Les procédures réalisant les ajouts retournent l’ID de l’enregistrement inséré (si séquence ou type </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SERIAL</a:t>
            </a:r>
            <a:r>
              <a:rPr lang="fr-FR" altLang="fr-FR" sz="2000" dirty="0">
                <a:ea typeface="ＭＳ Ｐゴシック" panose="020B0600070205080204" pitchFamily="34" charset="-128"/>
              </a:rPr>
              <a:t>).</a:t>
            </a:r>
          </a:p>
        </p:txBody>
      </p:sp>
      <p:sp>
        <p:nvSpPr>
          <p:cNvPr id="2" name="Espace réservé du numéro de diapositive 1">
            <a:extLst>
              <a:ext uri="{FF2B5EF4-FFF2-40B4-BE49-F238E27FC236}">
                <a16:creationId xmlns:a16="http://schemas.microsoft.com/office/drawing/2014/main" id="{20F2BC68-8E23-AC28-E2BF-8628C4FB843B}"/>
              </a:ext>
            </a:extLst>
          </p:cNvPr>
          <p:cNvSpPr>
            <a:spLocks noGrp="1"/>
          </p:cNvSpPr>
          <p:nvPr>
            <p:ph type="sldNum" sz="quarter" idx="12"/>
          </p:nvPr>
        </p:nvSpPr>
        <p:spPr/>
        <p:txBody>
          <a:bodyPr/>
          <a:lstStyle/>
          <a:p>
            <a:fld id="{0CFEC368-1D7A-4F81-ABF6-AE0E36BAF64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7357149-98F8-8F08-617D-EEA62649043E}"/>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Bonnes pratiques de développement</a:t>
            </a:r>
          </a:p>
        </p:txBody>
      </p:sp>
      <p:sp>
        <p:nvSpPr>
          <p:cNvPr id="27651" name="Rectangle 3">
            <a:extLst>
              <a:ext uri="{FF2B5EF4-FFF2-40B4-BE49-F238E27FC236}">
                <a16:creationId xmlns:a16="http://schemas.microsoft.com/office/drawing/2014/main" id="{74AE9502-B09B-3B93-78B9-6A22F5758F07}"/>
              </a:ext>
            </a:extLst>
          </p:cNvPr>
          <p:cNvSpPr>
            <a:spLocks noGrp="1" noChangeArrowheads="1"/>
          </p:cNvSpPr>
          <p:nvPr>
            <p:ph type="body" idx="1"/>
          </p:nvPr>
        </p:nvSpPr>
        <p:spPr>
          <a:xfrm>
            <a:off x="457200" y="1387234"/>
            <a:ext cx="8229600" cy="1200691"/>
          </a:xfrm>
        </p:spPr>
        <p:txBody>
          <a:bodyPr>
            <a:normAutofit fontScale="92500"/>
          </a:bodyPr>
          <a:lstStyle/>
          <a:p>
            <a:pPr eaLnBrk="1" hangingPunct="1">
              <a:lnSpc>
                <a:spcPct val="90000"/>
              </a:lnSpc>
            </a:pPr>
            <a:r>
              <a:rPr lang="fr-FR" altLang="fr-FR" sz="2000" dirty="0">
                <a:ea typeface="ＭＳ Ｐゴシック" panose="020B0600070205080204" pitchFamily="34" charset="-128"/>
              </a:rPr>
              <a:t>Dans le cas de l’utilisation d’un ORM comme Hibernate (en Java) ou </a:t>
            </a:r>
            <a:r>
              <a:rPr lang="fr-FR" altLang="fr-FR" sz="2000" dirty="0" err="1">
                <a:ea typeface="ＭＳ Ｐゴシック" panose="020B0600070205080204" pitchFamily="34" charset="-128"/>
              </a:rPr>
              <a:t>Entity</a:t>
            </a:r>
            <a:r>
              <a:rPr lang="fr-FR" altLang="fr-FR" sz="2000" dirty="0">
                <a:ea typeface="ＭＳ Ｐゴシック" panose="020B0600070205080204" pitchFamily="34" charset="-128"/>
              </a:rPr>
              <a:t> Framework (en .NET), il est possible d’utiliser des vues et/ou des procédures/fonctions stockées. Il suffit alors de mapper les attributs d’une classe avec les paramètres de la procédure/fonction stockée.</a:t>
            </a:r>
          </a:p>
        </p:txBody>
      </p:sp>
      <p:pic>
        <p:nvPicPr>
          <p:cNvPr id="2" name="Image 1">
            <a:extLst>
              <a:ext uri="{FF2B5EF4-FFF2-40B4-BE49-F238E27FC236}">
                <a16:creationId xmlns:a16="http://schemas.microsoft.com/office/drawing/2014/main" id="{A4616EF9-166F-575A-330D-18C0776B64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4304" y="2587925"/>
            <a:ext cx="7277100" cy="411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Espace réservé du numéro de diapositive 2">
            <a:extLst>
              <a:ext uri="{FF2B5EF4-FFF2-40B4-BE49-F238E27FC236}">
                <a16:creationId xmlns:a16="http://schemas.microsoft.com/office/drawing/2014/main" id="{7244BAAA-F264-99A0-7B4A-8617542FA6BD}"/>
              </a:ext>
            </a:extLst>
          </p:cNvPr>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37202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2F57637B-ACA1-5043-8421-C86603C0F0C3}"/>
              </a:ext>
            </a:extLst>
          </p:cNvPr>
          <p:cNvSpPr>
            <a:spLocks noGrp="1" noChangeArrowheads="1"/>
          </p:cNvSpPr>
          <p:nvPr>
            <p:ph type="ctrTitle"/>
          </p:nvPr>
        </p:nvSpPr>
        <p:spPr/>
        <p:txBody>
          <a:bodyPr/>
          <a:lstStyle/>
          <a:p>
            <a:pPr algn="ctr" eaLnBrk="1" hangingPunct="1"/>
            <a:br>
              <a:rPr lang="fr-FR" altLang="fr-FR" sz="4800" dirty="0">
                <a:ea typeface="ＭＳ Ｐゴシック" panose="020B0600070205080204" pitchFamily="34" charset="-128"/>
              </a:rPr>
            </a:br>
            <a:r>
              <a:rPr lang="fr-FR" altLang="fr-FR" sz="4000" dirty="0">
                <a:ea typeface="ＭＳ Ｐゴシック" panose="020B0600070205080204" pitchFamily="34" charset="-128"/>
              </a:rPr>
              <a:t>Eléments de base</a:t>
            </a:r>
          </a:p>
        </p:txBody>
      </p:sp>
      <p:sp>
        <p:nvSpPr>
          <p:cNvPr id="2" name="Espace réservé du numéro de diapositive 1">
            <a:extLst>
              <a:ext uri="{FF2B5EF4-FFF2-40B4-BE49-F238E27FC236}">
                <a16:creationId xmlns:a16="http://schemas.microsoft.com/office/drawing/2014/main" id="{AE7E57FE-246D-6235-34CC-6C0CEA3523B5}"/>
              </a:ext>
            </a:extLst>
          </p:cNvPr>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362919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fr-FR" altLang="fr-FR" dirty="0">
                <a:ea typeface="ＭＳ Ｐゴシック" panose="020B0600070205080204" pitchFamily="34" charset="-128"/>
              </a:rPr>
              <a:t>Bloc anonyme</a:t>
            </a:r>
            <a:endParaRPr lang="fr-FR" altLang="x-none" dirty="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13</a:t>
            </a:fld>
            <a:endParaRPr lang="en-US"/>
          </a:p>
        </p:txBody>
      </p:sp>
      <p:sp>
        <p:nvSpPr>
          <p:cNvPr id="6" name="Rectangle 23">
            <a:extLst>
              <a:ext uri="{FF2B5EF4-FFF2-40B4-BE49-F238E27FC236}">
                <a16:creationId xmlns:a16="http://schemas.microsoft.com/office/drawing/2014/main" id="{9B2B3339-25FB-F71E-9816-DAA13497A5AC}"/>
              </a:ext>
            </a:extLst>
          </p:cNvPr>
          <p:cNvSpPr>
            <a:spLocks noChangeArrowheads="1"/>
          </p:cNvSpPr>
          <p:nvPr/>
        </p:nvSpPr>
        <p:spPr bwMode="auto">
          <a:xfrm>
            <a:off x="448575" y="1436396"/>
            <a:ext cx="8367622"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None/>
            </a:pPr>
            <a:r>
              <a:rPr lang="en-GB" altLang="fr-FR" sz="2000" b="0" dirty="0"/>
              <a:t>Tout </a:t>
            </a:r>
            <a:r>
              <a:rPr lang="en-GB" altLang="fr-FR" sz="2000" i="1" dirty="0"/>
              <a:t>bloc </a:t>
            </a:r>
            <a:r>
              <a:rPr lang="en-GB" altLang="fr-FR" sz="2000" b="0" dirty="0"/>
              <a:t>PL/</a:t>
            </a:r>
            <a:r>
              <a:rPr lang="en-GB" altLang="fr-FR" sz="2000" b="0" dirty="0" err="1"/>
              <a:t>PgSQL</a:t>
            </a:r>
            <a:r>
              <a:rPr lang="en-GB" altLang="fr-FR" sz="2000" b="0" dirty="0"/>
              <a:t> </a:t>
            </a:r>
            <a:r>
              <a:rPr lang="en-GB" altLang="fr-FR" sz="2000" b="0" dirty="0" err="1"/>
              <a:t>est</a:t>
            </a:r>
            <a:r>
              <a:rPr lang="en-GB" altLang="fr-FR" sz="2000" b="0" dirty="0"/>
              <a:t> </a:t>
            </a:r>
            <a:r>
              <a:rPr lang="en-GB" altLang="fr-FR" sz="2000" b="0" dirty="0" err="1"/>
              <a:t>composé</a:t>
            </a:r>
            <a:r>
              <a:rPr lang="en-GB" altLang="fr-FR" sz="2000" b="0" dirty="0"/>
              <a:t> de </a:t>
            </a:r>
            <a:r>
              <a:rPr lang="en-GB" altLang="fr-FR" sz="2000" b="0" i="1" dirty="0"/>
              <a:t>3 sections. </a:t>
            </a:r>
            <a:r>
              <a:rPr lang="en-GB" altLang="fr-FR" sz="2000" b="0" dirty="0"/>
              <a:t>Un bloc </a:t>
            </a:r>
            <a:r>
              <a:rPr lang="en-GB" altLang="fr-FR" sz="2000" b="0" dirty="0" err="1"/>
              <a:t>peut-être</a:t>
            </a:r>
            <a:r>
              <a:rPr lang="en-GB" altLang="fr-FR" sz="2000" b="0" dirty="0"/>
              <a:t> </a:t>
            </a:r>
            <a:r>
              <a:rPr lang="en-GB" altLang="fr-FR" sz="2000" b="0" dirty="0" err="1"/>
              <a:t>composé</a:t>
            </a:r>
            <a:r>
              <a:rPr lang="en-GB" altLang="fr-FR" sz="2000" b="0" dirty="0"/>
              <a:t> d’un </a:t>
            </a:r>
            <a:r>
              <a:rPr lang="en-GB" altLang="fr-FR" sz="2000" b="0" dirty="0" err="1"/>
              <a:t>autre</a:t>
            </a:r>
            <a:r>
              <a:rPr lang="en-GB" altLang="fr-FR" sz="2000" b="0" dirty="0"/>
              <a:t> bloc.</a:t>
            </a:r>
            <a:endParaRPr lang="en-GB" altLang="fr-FR" sz="2400" b="0" dirty="0"/>
          </a:p>
        </p:txBody>
      </p:sp>
      <p:sp>
        <p:nvSpPr>
          <p:cNvPr id="7" name="Rectangle 4">
            <a:extLst>
              <a:ext uri="{FF2B5EF4-FFF2-40B4-BE49-F238E27FC236}">
                <a16:creationId xmlns:a16="http://schemas.microsoft.com/office/drawing/2014/main" id="{0F611E9D-88C9-6BEE-16A2-41FA6E525A46}"/>
              </a:ext>
            </a:extLst>
          </p:cNvPr>
          <p:cNvSpPr>
            <a:spLocks noChangeArrowheads="1"/>
          </p:cNvSpPr>
          <p:nvPr/>
        </p:nvSpPr>
        <p:spPr bwMode="auto">
          <a:xfrm>
            <a:off x="1612359" y="2284684"/>
            <a:ext cx="5991225" cy="2997739"/>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7"/>
              </a:schemeClr>
            </a:outerShdw>
          </a:effectLst>
        </p:spPr>
        <p:txBody>
          <a:bodyPr wrap="none" anchor="ctr"/>
          <a:lstStyle/>
          <a:p>
            <a:pPr eaLnBrk="1" hangingPunct="1">
              <a:defRPr/>
            </a:pPr>
            <a:endParaRPr lang="fr-FR" dirty="0">
              <a:latin typeface="Tahoma" charset="0"/>
              <a:ea typeface="ＭＳ Ｐゴシック" charset="0"/>
              <a:cs typeface="ＭＳ Ｐゴシック" charset="0"/>
            </a:endParaRPr>
          </a:p>
        </p:txBody>
      </p:sp>
      <p:sp>
        <p:nvSpPr>
          <p:cNvPr id="9" name="Rectangle 6">
            <a:extLst>
              <a:ext uri="{FF2B5EF4-FFF2-40B4-BE49-F238E27FC236}">
                <a16:creationId xmlns:a16="http://schemas.microsoft.com/office/drawing/2014/main" id="{F2CABA7E-EBB1-1DD3-B7F5-59DBFC851021}"/>
              </a:ext>
            </a:extLst>
          </p:cNvPr>
          <p:cNvSpPr>
            <a:spLocks noChangeArrowheads="1"/>
          </p:cNvSpPr>
          <p:nvPr/>
        </p:nvSpPr>
        <p:spPr bwMode="auto">
          <a:xfrm>
            <a:off x="6717521" y="4933618"/>
            <a:ext cx="1363663" cy="1639888"/>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7"/>
              </a:schemeClr>
            </a:outerShdw>
          </a:effectLst>
        </p:spPr>
        <p:txBody>
          <a:bodyPr wrap="none" lIns="92075" tIns="46038" rIns="92075" bIns="46038" anchor="ctr"/>
          <a:lstStyle/>
          <a:p>
            <a:pPr defTabSz="762000">
              <a:defRPr/>
            </a:pPr>
            <a:endParaRPr lang="en-GB" sz="1400" b="0" dirty="0">
              <a:latin typeface="Tahoma" charset="0"/>
              <a:ea typeface="ＭＳ Ｐゴシック" charset="0"/>
              <a:cs typeface="ＭＳ Ｐゴシック" charset="0"/>
            </a:endParaRPr>
          </a:p>
          <a:p>
            <a:pPr defTabSz="762000">
              <a:defRPr/>
            </a:pPr>
            <a:endParaRPr lang="en-GB" sz="1400" b="0" dirty="0">
              <a:latin typeface="Tahoma" charset="0"/>
              <a:ea typeface="ＭＳ Ｐゴシック" charset="0"/>
              <a:cs typeface="ＭＳ Ｐゴシック" charset="0"/>
            </a:endParaRPr>
          </a:p>
          <a:p>
            <a:pPr defTabSz="762000">
              <a:defRPr/>
            </a:pPr>
            <a:r>
              <a:rPr lang="en-GB" sz="1400" b="0" dirty="0">
                <a:latin typeface="Tahoma" charset="0"/>
                <a:ea typeface="ＭＳ Ｐゴシック" charset="0"/>
                <a:cs typeface="ＭＳ Ｐゴシック" charset="0"/>
              </a:rPr>
              <a:t>DECLARE</a:t>
            </a:r>
          </a:p>
          <a:p>
            <a:pPr defTabSz="762000">
              <a:defRPr/>
            </a:pPr>
            <a:endParaRPr lang="en-GB" sz="1400" b="0" dirty="0">
              <a:latin typeface="Tahoma" charset="0"/>
              <a:ea typeface="ＭＳ Ｐゴシック" charset="0"/>
              <a:cs typeface="ＭＳ Ｐゴシック" charset="0"/>
            </a:endParaRPr>
          </a:p>
          <a:p>
            <a:pPr defTabSz="762000">
              <a:defRPr/>
            </a:pPr>
            <a:r>
              <a:rPr lang="en-GB" sz="1400" b="0" dirty="0">
                <a:latin typeface="Tahoma" charset="0"/>
                <a:ea typeface="ＭＳ Ｐゴシック" charset="0"/>
                <a:cs typeface="ＭＳ Ｐゴシック" charset="0"/>
              </a:rPr>
              <a:t>BEGIN</a:t>
            </a:r>
          </a:p>
          <a:p>
            <a:pPr defTabSz="762000">
              <a:defRPr/>
            </a:pPr>
            <a:endParaRPr lang="en-GB" sz="1400" b="0" dirty="0">
              <a:latin typeface="Tahoma" charset="0"/>
              <a:ea typeface="ＭＳ Ｐゴシック" charset="0"/>
              <a:cs typeface="ＭＳ Ｐゴシック" charset="0"/>
            </a:endParaRPr>
          </a:p>
          <a:p>
            <a:pPr defTabSz="762000">
              <a:defRPr/>
            </a:pPr>
            <a:r>
              <a:rPr lang="en-GB" sz="1400" b="0" dirty="0">
                <a:latin typeface="Tahoma" charset="0"/>
                <a:ea typeface="ＭＳ Ｐゴシック" charset="0"/>
                <a:cs typeface="ＭＳ Ｐゴシック" charset="0"/>
              </a:rPr>
              <a:t>EXCEPTION</a:t>
            </a:r>
          </a:p>
          <a:p>
            <a:pPr defTabSz="762000">
              <a:defRPr/>
            </a:pPr>
            <a:endParaRPr lang="en-GB" sz="1400" b="0" dirty="0">
              <a:latin typeface="Tahoma" charset="0"/>
              <a:ea typeface="ＭＳ Ｐゴシック" charset="0"/>
              <a:cs typeface="ＭＳ Ｐゴシック" charset="0"/>
            </a:endParaRPr>
          </a:p>
          <a:p>
            <a:pPr defTabSz="762000">
              <a:defRPr/>
            </a:pPr>
            <a:r>
              <a:rPr lang="en-GB" sz="1400" b="0" dirty="0">
                <a:latin typeface="Tahoma" charset="0"/>
                <a:ea typeface="ＭＳ Ｐゴシック" charset="0"/>
                <a:cs typeface="ＭＳ Ｐゴシック" charset="0"/>
              </a:rPr>
              <a:t>END;</a:t>
            </a:r>
          </a:p>
          <a:p>
            <a:pPr defTabSz="762000">
              <a:defRPr/>
            </a:pPr>
            <a:endParaRPr lang="en-GB" sz="1400" b="0" dirty="0">
              <a:latin typeface="Tahoma" charset="0"/>
              <a:ea typeface="ＭＳ Ｐゴシック" charset="0"/>
              <a:cs typeface="ＭＳ Ｐゴシック" charset="0"/>
            </a:endParaRPr>
          </a:p>
          <a:p>
            <a:pPr defTabSz="762000">
              <a:defRPr/>
            </a:pPr>
            <a:endParaRPr lang="en-GB" sz="1400" b="0" dirty="0">
              <a:latin typeface="Tahoma" charset="0"/>
              <a:ea typeface="ＭＳ Ｐゴシック" charset="0"/>
              <a:cs typeface="ＭＳ Ｐゴシック" charset="0"/>
            </a:endParaRPr>
          </a:p>
        </p:txBody>
      </p:sp>
      <p:grpSp>
        <p:nvGrpSpPr>
          <p:cNvPr id="10" name="Group 7">
            <a:extLst>
              <a:ext uri="{FF2B5EF4-FFF2-40B4-BE49-F238E27FC236}">
                <a16:creationId xmlns:a16="http://schemas.microsoft.com/office/drawing/2014/main" id="{072C3886-F278-7DC8-BF0D-8C91A2879C12}"/>
              </a:ext>
            </a:extLst>
          </p:cNvPr>
          <p:cNvGrpSpPr>
            <a:grpSpLocks/>
          </p:cNvGrpSpPr>
          <p:nvPr/>
        </p:nvGrpSpPr>
        <p:grpSpPr bwMode="auto">
          <a:xfrm>
            <a:off x="6866746" y="5224664"/>
            <a:ext cx="1065213" cy="179388"/>
            <a:chOff x="4330" y="3221"/>
            <a:chExt cx="671" cy="113"/>
          </a:xfrm>
        </p:grpSpPr>
        <p:sp>
          <p:nvSpPr>
            <p:cNvPr id="21" name="Rectangle 8">
              <a:extLst>
                <a:ext uri="{FF2B5EF4-FFF2-40B4-BE49-F238E27FC236}">
                  <a16:creationId xmlns:a16="http://schemas.microsoft.com/office/drawing/2014/main" id="{73889DD9-C39B-8D5E-83D1-616D307E2617}"/>
                </a:ext>
              </a:extLst>
            </p:cNvPr>
            <p:cNvSpPr>
              <a:spLocks noChangeArrowheads="1"/>
            </p:cNvSpPr>
            <p:nvPr/>
          </p:nvSpPr>
          <p:spPr bwMode="auto">
            <a:xfrm>
              <a:off x="4330" y="3221"/>
              <a:ext cx="671" cy="113"/>
            </a:xfrm>
            <a:prstGeom prst="rect">
              <a:avLst/>
            </a:prstGeom>
            <a:solidFill>
              <a:schemeClr val="bg1"/>
            </a:solidFill>
            <a:ln w="12700">
              <a:solidFill>
                <a:schemeClr val="tx1"/>
              </a:solidFill>
              <a:miter lim="800000"/>
              <a:headEnd/>
              <a:tailEnd/>
            </a:ln>
            <a:effectLst>
              <a:outerShdw blurRad="63500" dist="53882" dir="2700000" algn="ctr" rotWithShape="0">
                <a:schemeClr val="bg2">
                  <a:alpha val="74997"/>
                </a:schemeClr>
              </a:outerShdw>
            </a:effectLst>
          </p:spPr>
          <p:txBody>
            <a:bodyPr wrap="none" anchor="ctr"/>
            <a:lstStyle/>
            <a:p>
              <a:pPr eaLnBrk="1" hangingPunct="1">
                <a:defRPr/>
              </a:pPr>
              <a:endParaRPr lang="fr-FR">
                <a:latin typeface="Tahoma" charset="0"/>
                <a:ea typeface="ＭＳ Ｐゴシック" charset="0"/>
                <a:cs typeface="ＭＳ Ｐゴシック" charset="0"/>
              </a:endParaRPr>
            </a:p>
          </p:txBody>
        </p:sp>
        <p:sp>
          <p:nvSpPr>
            <p:cNvPr id="22" name="Oval 9">
              <a:extLst>
                <a:ext uri="{FF2B5EF4-FFF2-40B4-BE49-F238E27FC236}">
                  <a16:creationId xmlns:a16="http://schemas.microsoft.com/office/drawing/2014/main" id="{3FFF8F57-6710-E707-5BC8-207E11DE5657}"/>
                </a:ext>
              </a:extLst>
            </p:cNvPr>
            <p:cNvSpPr>
              <a:spLocks noChangeArrowheads="1"/>
            </p:cNvSpPr>
            <p:nvPr/>
          </p:nvSpPr>
          <p:spPr bwMode="auto">
            <a:xfrm>
              <a:off x="4387" y="3283"/>
              <a:ext cx="33" cy="3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23" name="Oval 10">
              <a:extLst>
                <a:ext uri="{FF2B5EF4-FFF2-40B4-BE49-F238E27FC236}">
                  <a16:creationId xmlns:a16="http://schemas.microsoft.com/office/drawing/2014/main" id="{082450E7-3535-5D14-53E1-2D16FA361835}"/>
                </a:ext>
              </a:extLst>
            </p:cNvPr>
            <p:cNvSpPr>
              <a:spLocks noChangeArrowheads="1"/>
            </p:cNvSpPr>
            <p:nvPr/>
          </p:nvSpPr>
          <p:spPr bwMode="auto">
            <a:xfrm>
              <a:off x="4473" y="3283"/>
              <a:ext cx="34" cy="3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24" name="Oval 11">
              <a:extLst>
                <a:ext uri="{FF2B5EF4-FFF2-40B4-BE49-F238E27FC236}">
                  <a16:creationId xmlns:a16="http://schemas.microsoft.com/office/drawing/2014/main" id="{FDC28397-972A-6BF0-CF91-66AB3DF47706}"/>
                </a:ext>
              </a:extLst>
            </p:cNvPr>
            <p:cNvSpPr>
              <a:spLocks noChangeArrowheads="1"/>
            </p:cNvSpPr>
            <p:nvPr/>
          </p:nvSpPr>
          <p:spPr bwMode="auto">
            <a:xfrm>
              <a:off x="4553" y="3283"/>
              <a:ext cx="33" cy="3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grpSp>
      <p:grpSp>
        <p:nvGrpSpPr>
          <p:cNvPr id="11" name="Group 12">
            <a:extLst>
              <a:ext uri="{FF2B5EF4-FFF2-40B4-BE49-F238E27FC236}">
                <a16:creationId xmlns:a16="http://schemas.microsoft.com/office/drawing/2014/main" id="{B852C086-0E6A-D628-D634-5ED41A25928C}"/>
              </a:ext>
            </a:extLst>
          </p:cNvPr>
          <p:cNvGrpSpPr>
            <a:grpSpLocks/>
          </p:cNvGrpSpPr>
          <p:nvPr/>
        </p:nvGrpSpPr>
        <p:grpSpPr bwMode="auto">
          <a:xfrm>
            <a:off x="6866746" y="5661018"/>
            <a:ext cx="1065213" cy="180975"/>
            <a:chOff x="4330" y="3485"/>
            <a:chExt cx="671" cy="114"/>
          </a:xfrm>
        </p:grpSpPr>
        <p:sp>
          <p:nvSpPr>
            <p:cNvPr id="17" name="Rectangle 13">
              <a:extLst>
                <a:ext uri="{FF2B5EF4-FFF2-40B4-BE49-F238E27FC236}">
                  <a16:creationId xmlns:a16="http://schemas.microsoft.com/office/drawing/2014/main" id="{5A90DCB1-F68E-8ACE-C076-D34FA29E582A}"/>
                </a:ext>
              </a:extLst>
            </p:cNvPr>
            <p:cNvSpPr>
              <a:spLocks noChangeArrowheads="1"/>
            </p:cNvSpPr>
            <p:nvPr/>
          </p:nvSpPr>
          <p:spPr bwMode="auto">
            <a:xfrm>
              <a:off x="4330" y="3485"/>
              <a:ext cx="671" cy="114"/>
            </a:xfrm>
            <a:prstGeom prst="rect">
              <a:avLst/>
            </a:prstGeom>
            <a:solidFill>
              <a:schemeClr val="bg1"/>
            </a:solidFill>
            <a:ln w="12700">
              <a:solidFill>
                <a:schemeClr val="tx1"/>
              </a:solidFill>
              <a:miter lim="800000"/>
              <a:headEnd/>
              <a:tailEnd/>
            </a:ln>
            <a:effectLst>
              <a:outerShdw blurRad="63500" dist="53882" dir="2700000" algn="ctr" rotWithShape="0">
                <a:schemeClr val="bg2">
                  <a:alpha val="74997"/>
                </a:schemeClr>
              </a:outerShdw>
            </a:effectLst>
          </p:spPr>
          <p:txBody>
            <a:bodyPr wrap="none" anchor="ctr"/>
            <a:lstStyle/>
            <a:p>
              <a:pPr eaLnBrk="1" hangingPunct="1">
                <a:defRPr/>
              </a:pPr>
              <a:endParaRPr lang="fr-FR">
                <a:latin typeface="Tahoma" charset="0"/>
                <a:ea typeface="ＭＳ Ｐゴシック" charset="0"/>
                <a:cs typeface="ＭＳ Ｐゴシック" charset="0"/>
              </a:endParaRPr>
            </a:p>
          </p:txBody>
        </p:sp>
        <p:sp>
          <p:nvSpPr>
            <p:cNvPr id="18" name="Oval 14">
              <a:extLst>
                <a:ext uri="{FF2B5EF4-FFF2-40B4-BE49-F238E27FC236}">
                  <a16:creationId xmlns:a16="http://schemas.microsoft.com/office/drawing/2014/main" id="{A92E79CF-7BAC-B55B-A657-4BB741EEC790}"/>
                </a:ext>
              </a:extLst>
            </p:cNvPr>
            <p:cNvSpPr>
              <a:spLocks noChangeArrowheads="1"/>
            </p:cNvSpPr>
            <p:nvPr/>
          </p:nvSpPr>
          <p:spPr bwMode="auto">
            <a:xfrm>
              <a:off x="4387" y="3522"/>
              <a:ext cx="33" cy="4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19" name="Oval 15">
              <a:extLst>
                <a:ext uri="{FF2B5EF4-FFF2-40B4-BE49-F238E27FC236}">
                  <a16:creationId xmlns:a16="http://schemas.microsoft.com/office/drawing/2014/main" id="{84844EED-8CB0-E9AD-545F-6D8891C066B0}"/>
                </a:ext>
              </a:extLst>
            </p:cNvPr>
            <p:cNvSpPr>
              <a:spLocks noChangeArrowheads="1"/>
            </p:cNvSpPr>
            <p:nvPr/>
          </p:nvSpPr>
          <p:spPr bwMode="auto">
            <a:xfrm>
              <a:off x="4473" y="3522"/>
              <a:ext cx="34" cy="4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20" name="Oval 16">
              <a:extLst>
                <a:ext uri="{FF2B5EF4-FFF2-40B4-BE49-F238E27FC236}">
                  <a16:creationId xmlns:a16="http://schemas.microsoft.com/office/drawing/2014/main" id="{56F6CB41-3DC4-4ED7-BB93-F7FD6E139B73}"/>
                </a:ext>
              </a:extLst>
            </p:cNvPr>
            <p:cNvSpPr>
              <a:spLocks noChangeArrowheads="1"/>
            </p:cNvSpPr>
            <p:nvPr/>
          </p:nvSpPr>
          <p:spPr bwMode="auto">
            <a:xfrm>
              <a:off x="4553" y="3522"/>
              <a:ext cx="33" cy="4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grpSp>
      <p:grpSp>
        <p:nvGrpSpPr>
          <p:cNvPr id="12" name="Group 17">
            <a:extLst>
              <a:ext uri="{FF2B5EF4-FFF2-40B4-BE49-F238E27FC236}">
                <a16:creationId xmlns:a16="http://schemas.microsoft.com/office/drawing/2014/main" id="{0B0A5931-A276-36E3-9AFB-BFE9C33E2E31}"/>
              </a:ext>
            </a:extLst>
          </p:cNvPr>
          <p:cNvGrpSpPr>
            <a:grpSpLocks/>
          </p:cNvGrpSpPr>
          <p:nvPr/>
        </p:nvGrpSpPr>
        <p:grpSpPr bwMode="auto">
          <a:xfrm>
            <a:off x="6866746" y="6079430"/>
            <a:ext cx="1065213" cy="180975"/>
            <a:chOff x="4330" y="3754"/>
            <a:chExt cx="671" cy="114"/>
          </a:xfrm>
        </p:grpSpPr>
        <p:sp>
          <p:nvSpPr>
            <p:cNvPr id="13" name="Rectangle 18">
              <a:extLst>
                <a:ext uri="{FF2B5EF4-FFF2-40B4-BE49-F238E27FC236}">
                  <a16:creationId xmlns:a16="http://schemas.microsoft.com/office/drawing/2014/main" id="{3D283E88-11F8-FE9D-8C2C-28D789C8A7AE}"/>
                </a:ext>
              </a:extLst>
            </p:cNvPr>
            <p:cNvSpPr>
              <a:spLocks noChangeArrowheads="1"/>
            </p:cNvSpPr>
            <p:nvPr/>
          </p:nvSpPr>
          <p:spPr bwMode="auto">
            <a:xfrm>
              <a:off x="4330" y="3754"/>
              <a:ext cx="671" cy="114"/>
            </a:xfrm>
            <a:prstGeom prst="rect">
              <a:avLst/>
            </a:prstGeom>
            <a:solidFill>
              <a:schemeClr val="bg1"/>
            </a:solidFill>
            <a:ln w="12700">
              <a:solidFill>
                <a:schemeClr val="tx1"/>
              </a:solidFill>
              <a:miter lim="800000"/>
              <a:headEnd/>
              <a:tailEnd/>
            </a:ln>
            <a:effectLst>
              <a:outerShdw blurRad="63500" dist="53882" dir="2700000" algn="ctr" rotWithShape="0">
                <a:schemeClr val="bg2">
                  <a:alpha val="74997"/>
                </a:schemeClr>
              </a:outerShdw>
            </a:effectLst>
          </p:spPr>
          <p:txBody>
            <a:bodyPr wrap="none" anchor="ctr"/>
            <a:lstStyle/>
            <a:p>
              <a:pPr eaLnBrk="1" hangingPunct="1">
                <a:defRPr/>
              </a:pPr>
              <a:endParaRPr lang="fr-FR">
                <a:latin typeface="Tahoma" charset="0"/>
                <a:ea typeface="ＭＳ Ｐゴシック" charset="0"/>
                <a:cs typeface="ＭＳ Ｐゴシック" charset="0"/>
              </a:endParaRPr>
            </a:p>
          </p:txBody>
        </p:sp>
        <p:sp>
          <p:nvSpPr>
            <p:cNvPr id="14" name="Oval 19">
              <a:extLst>
                <a:ext uri="{FF2B5EF4-FFF2-40B4-BE49-F238E27FC236}">
                  <a16:creationId xmlns:a16="http://schemas.microsoft.com/office/drawing/2014/main" id="{FDED7316-AC94-9F56-8D15-3234F194CC6C}"/>
                </a:ext>
              </a:extLst>
            </p:cNvPr>
            <p:cNvSpPr>
              <a:spLocks noChangeArrowheads="1"/>
            </p:cNvSpPr>
            <p:nvPr/>
          </p:nvSpPr>
          <p:spPr bwMode="auto">
            <a:xfrm>
              <a:off x="4387" y="3791"/>
              <a:ext cx="33" cy="4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15" name="Oval 20">
              <a:extLst>
                <a:ext uri="{FF2B5EF4-FFF2-40B4-BE49-F238E27FC236}">
                  <a16:creationId xmlns:a16="http://schemas.microsoft.com/office/drawing/2014/main" id="{50E1147C-602B-B18C-FFFE-A048CD6179D8}"/>
                </a:ext>
              </a:extLst>
            </p:cNvPr>
            <p:cNvSpPr>
              <a:spLocks noChangeArrowheads="1"/>
            </p:cNvSpPr>
            <p:nvPr/>
          </p:nvSpPr>
          <p:spPr bwMode="auto">
            <a:xfrm>
              <a:off x="4473" y="3791"/>
              <a:ext cx="34" cy="4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16" name="Oval 21">
              <a:extLst>
                <a:ext uri="{FF2B5EF4-FFF2-40B4-BE49-F238E27FC236}">
                  <a16:creationId xmlns:a16="http://schemas.microsoft.com/office/drawing/2014/main" id="{E589407A-3C23-71A9-9A2D-D2B24AE52B4F}"/>
                </a:ext>
              </a:extLst>
            </p:cNvPr>
            <p:cNvSpPr>
              <a:spLocks noChangeArrowheads="1"/>
            </p:cNvSpPr>
            <p:nvPr/>
          </p:nvSpPr>
          <p:spPr bwMode="auto">
            <a:xfrm>
              <a:off x="4553" y="3791"/>
              <a:ext cx="33" cy="4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grpSp>
      <p:sp>
        <p:nvSpPr>
          <p:cNvPr id="25" name="Rectangle 22">
            <a:extLst>
              <a:ext uri="{FF2B5EF4-FFF2-40B4-BE49-F238E27FC236}">
                <a16:creationId xmlns:a16="http://schemas.microsoft.com/office/drawing/2014/main" id="{0339D67B-DDDD-A43F-ACFF-46F056426DB7}"/>
              </a:ext>
            </a:extLst>
          </p:cNvPr>
          <p:cNvSpPr>
            <a:spLocks noChangeArrowheads="1"/>
          </p:cNvSpPr>
          <p:nvPr/>
        </p:nvSpPr>
        <p:spPr bwMode="auto">
          <a:xfrm>
            <a:off x="1712372" y="2364059"/>
            <a:ext cx="5935662" cy="291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57150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fr-FR" altLang="fr-FR" sz="1800" b="1" dirty="0"/>
              <a:t>[DECLARE]</a:t>
            </a:r>
            <a:r>
              <a:rPr lang="fr-FR" altLang="fr-FR" sz="1800" dirty="0"/>
              <a:t>		(</a:t>
            </a:r>
            <a:r>
              <a:rPr lang="fr-FR" altLang="fr-FR" sz="1800" i="1" dirty="0"/>
              <a:t>optionnel</a:t>
            </a:r>
            <a:r>
              <a:rPr lang="fr-FR" altLang="fr-FR" sz="1800" dirty="0"/>
              <a:t>)</a:t>
            </a:r>
            <a:endParaRPr lang="fr-FR" altLang="fr-FR" sz="1800" b="0" dirty="0"/>
          </a:p>
          <a:p>
            <a:pPr lvl="1">
              <a:spcBef>
                <a:spcPct val="0"/>
              </a:spcBef>
              <a:buClrTx/>
              <a:buSzTx/>
              <a:buFontTx/>
              <a:buChar char="•"/>
            </a:pPr>
            <a:r>
              <a:rPr lang="fr-FR" altLang="fr-FR" sz="1800" b="0" dirty="0"/>
              <a:t> variables, constantes, curseurs</a:t>
            </a:r>
          </a:p>
          <a:p>
            <a:pPr>
              <a:spcBef>
                <a:spcPct val="40000"/>
              </a:spcBef>
              <a:buClrTx/>
              <a:buSzTx/>
              <a:buFontTx/>
              <a:buNone/>
            </a:pPr>
            <a:r>
              <a:rPr lang="fr-FR" altLang="fr-FR" sz="1800" b="1" dirty="0"/>
              <a:t>BEGIN</a:t>
            </a:r>
            <a:r>
              <a:rPr lang="fr-FR" altLang="fr-FR" sz="1800" dirty="0"/>
              <a:t>			(</a:t>
            </a:r>
            <a:r>
              <a:rPr lang="fr-FR" altLang="fr-FR" sz="1800" i="1" dirty="0"/>
              <a:t>obligatoire</a:t>
            </a:r>
            <a:r>
              <a:rPr lang="fr-FR" altLang="fr-FR" sz="1800" dirty="0"/>
              <a:t>)</a:t>
            </a:r>
            <a:endParaRPr lang="fr-FR" altLang="fr-FR" sz="1800" b="0" dirty="0"/>
          </a:p>
          <a:p>
            <a:pPr lvl="1">
              <a:spcBef>
                <a:spcPct val="0"/>
              </a:spcBef>
              <a:buClrTx/>
              <a:buSzTx/>
              <a:buFontTx/>
              <a:buChar char="•"/>
            </a:pPr>
            <a:r>
              <a:rPr lang="fr-FR" altLang="fr-FR" sz="1800" b="0" dirty="0"/>
              <a:t> clauses SQL</a:t>
            </a:r>
          </a:p>
          <a:p>
            <a:pPr lvl="1">
              <a:spcBef>
                <a:spcPct val="0"/>
              </a:spcBef>
              <a:buClrTx/>
              <a:buSzTx/>
              <a:buFontTx/>
              <a:buChar char="•"/>
            </a:pPr>
            <a:r>
              <a:rPr lang="fr-FR" altLang="fr-FR" sz="1800" b="0" dirty="0"/>
              <a:t> instructions PL/SQL</a:t>
            </a:r>
          </a:p>
          <a:p>
            <a:pPr>
              <a:spcBef>
                <a:spcPct val="40000"/>
              </a:spcBef>
              <a:buClrTx/>
              <a:buSzTx/>
              <a:buFontTx/>
              <a:buNone/>
            </a:pPr>
            <a:r>
              <a:rPr lang="fr-FR" altLang="fr-FR" sz="1800" b="1" dirty="0"/>
              <a:t>[EXCEPTION]</a:t>
            </a:r>
            <a:r>
              <a:rPr lang="fr-FR" altLang="fr-FR" sz="1800" dirty="0"/>
              <a:t>	(</a:t>
            </a:r>
            <a:r>
              <a:rPr lang="fr-FR" altLang="fr-FR" sz="1800" i="1" dirty="0"/>
              <a:t>optionnel</a:t>
            </a:r>
            <a:r>
              <a:rPr lang="fr-FR" altLang="fr-FR" sz="1800" dirty="0"/>
              <a:t>)</a:t>
            </a:r>
            <a:endParaRPr lang="fr-FR" altLang="fr-FR" sz="1800" b="0" dirty="0"/>
          </a:p>
          <a:p>
            <a:pPr lvl="1">
              <a:spcBef>
                <a:spcPct val="0"/>
              </a:spcBef>
              <a:buClrTx/>
              <a:buSzTx/>
              <a:buFontTx/>
              <a:buChar char="•"/>
            </a:pPr>
            <a:r>
              <a:rPr lang="fr-FR" altLang="fr-FR" sz="1800" b="0" dirty="0"/>
              <a:t> Actions à réaliser quand une exception est levée ou quand une terminaison anormale a lieu</a:t>
            </a:r>
          </a:p>
          <a:p>
            <a:pPr>
              <a:spcBef>
                <a:spcPct val="40000"/>
              </a:spcBef>
              <a:buClrTx/>
              <a:buSzTx/>
              <a:buFontTx/>
              <a:buNone/>
            </a:pPr>
            <a:r>
              <a:rPr lang="fr-FR" altLang="fr-FR" sz="1800" b="1" dirty="0"/>
              <a:t>END;</a:t>
            </a:r>
            <a:r>
              <a:rPr lang="fr-FR" altLang="fr-FR" sz="1800" dirty="0"/>
              <a:t>			(</a:t>
            </a:r>
            <a:r>
              <a:rPr lang="fr-FR" altLang="fr-FR" sz="1800" i="1" dirty="0"/>
              <a:t>obligatoire</a:t>
            </a:r>
            <a:r>
              <a:rPr lang="fr-FR" altLang="fr-FR" sz="1800" dirty="0"/>
              <a:t>)</a:t>
            </a:r>
            <a:endParaRPr lang="fr-FR" altLang="fr-FR" sz="2000" b="0" dirty="0"/>
          </a:p>
        </p:txBody>
      </p:sp>
      <p:sp>
        <p:nvSpPr>
          <p:cNvPr id="26" name="Rectangle 24">
            <a:extLst>
              <a:ext uri="{FF2B5EF4-FFF2-40B4-BE49-F238E27FC236}">
                <a16:creationId xmlns:a16="http://schemas.microsoft.com/office/drawing/2014/main" id="{1F831304-9CCA-9515-54CC-EE567F9E0AD4}"/>
              </a:ext>
            </a:extLst>
          </p:cNvPr>
          <p:cNvSpPr>
            <a:spLocks noChangeArrowheads="1"/>
          </p:cNvSpPr>
          <p:nvPr/>
        </p:nvSpPr>
        <p:spPr bwMode="auto">
          <a:xfrm>
            <a:off x="839247" y="2385361"/>
            <a:ext cx="33342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GB" altLang="fr-FR" sz="1800" b="1"/>
              <a:t>1</a:t>
            </a:r>
          </a:p>
        </p:txBody>
      </p:sp>
      <p:sp>
        <p:nvSpPr>
          <p:cNvPr id="27" name="Rectangle 25">
            <a:extLst>
              <a:ext uri="{FF2B5EF4-FFF2-40B4-BE49-F238E27FC236}">
                <a16:creationId xmlns:a16="http://schemas.microsoft.com/office/drawing/2014/main" id="{07FA61F5-8767-0C1E-3690-1306511A0934}"/>
              </a:ext>
            </a:extLst>
          </p:cNvPr>
          <p:cNvSpPr>
            <a:spLocks noChangeArrowheads="1"/>
          </p:cNvSpPr>
          <p:nvPr/>
        </p:nvSpPr>
        <p:spPr bwMode="auto">
          <a:xfrm>
            <a:off x="839247" y="3067986"/>
            <a:ext cx="33342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GB" altLang="fr-FR" sz="1800" b="1"/>
              <a:t>2</a:t>
            </a:r>
          </a:p>
        </p:txBody>
      </p:sp>
      <p:sp>
        <p:nvSpPr>
          <p:cNvPr id="28" name="Rectangle 26">
            <a:extLst>
              <a:ext uri="{FF2B5EF4-FFF2-40B4-BE49-F238E27FC236}">
                <a16:creationId xmlns:a16="http://schemas.microsoft.com/office/drawing/2014/main" id="{E74C12AF-932A-0904-EB14-66F34D582210}"/>
              </a:ext>
            </a:extLst>
          </p:cNvPr>
          <p:cNvSpPr>
            <a:spLocks noChangeArrowheads="1"/>
          </p:cNvSpPr>
          <p:nvPr/>
        </p:nvSpPr>
        <p:spPr bwMode="auto">
          <a:xfrm>
            <a:off x="839247" y="3982386"/>
            <a:ext cx="33342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GB" altLang="fr-FR" sz="1800" b="1"/>
              <a:t>3</a:t>
            </a:r>
          </a:p>
        </p:txBody>
      </p:sp>
    </p:spTree>
    <p:extLst>
      <p:ext uri="{BB962C8B-B14F-4D97-AF65-F5344CB8AC3E}">
        <p14:creationId xmlns:p14="http://schemas.microsoft.com/office/powerpoint/2010/main" val="335027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7357149-98F8-8F08-617D-EEA62649043E}"/>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Bloc anonyme / Procédure / Fonction</a:t>
            </a:r>
          </a:p>
        </p:txBody>
      </p:sp>
      <p:sp>
        <p:nvSpPr>
          <p:cNvPr id="5" name="Rectangle 4">
            <a:extLst>
              <a:ext uri="{FF2B5EF4-FFF2-40B4-BE49-F238E27FC236}">
                <a16:creationId xmlns:a16="http://schemas.microsoft.com/office/drawing/2014/main" id="{E44237D1-103B-5AA3-79ED-AC4E6CAF0F28}"/>
              </a:ext>
            </a:extLst>
          </p:cNvPr>
          <p:cNvSpPr>
            <a:spLocks noChangeArrowheads="1"/>
          </p:cNvSpPr>
          <p:nvPr/>
        </p:nvSpPr>
        <p:spPr bwMode="auto">
          <a:xfrm>
            <a:off x="3284959" y="1745573"/>
            <a:ext cx="2610330" cy="295821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7"/>
              </a:schemeClr>
            </a:outerShdw>
          </a:effectLst>
        </p:spPr>
        <p:txBody>
          <a:bodyPr wrap="none" anchor="ctr"/>
          <a:lstStyle/>
          <a:p>
            <a:pPr eaLnBrk="1" hangingPunct="1">
              <a:defRPr/>
            </a:pPr>
            <a:endParaRPr lang="fr-FR">
              <a:latin typeface="Tahoma" charset="0"/>
              <a:ea typeface="ＭＳ Ｐゴシック" charset="0"/>
              <a:cs typeface="ＭＳ Ｐゴシック" charset="0"/>
            </a:endParaRPr>
          </a:p>
        </p:txBody>
      </p:sp>
      <p:sp>
        <p:nvSpPr>
          <p:cNvPr id="6" name="Rectangle 5">
            <a:extLst>
              <a:ext uri="{FF2B5EF4-FFF2-40B4-BE49-F238E27FC236}">
                <a16:creationId xmlns:a16="http://schemas.microsoft.com/office/drawing/2014/main" id="{36121878-EC21-7C56-E9A3-B79E126340BD}"/>
              </a:ext>
            </a:extLst>
          </p:cNvPr>
          <p:cNvSpPr>
            <a:spLocks noChangeArrowheads="1"/>
          </p:cNvSpPr>
          <p:nvPr/>
        </p:nvSpPr>
        <p:spPr bwMode="auto">
          <a:xfrm>
            <a:off x="3324646" y="1840824"/>
            <a:ext cx="2610330" cy="283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lnSpc>
                <a:spcPct val="90000"/>
              </a:lnSpc>
              <a:spcBef>
                <a:spcPct val="0"/>
              </a:spcBef>
              <a:buClrTx/>
              <a:buSzTx/>
              <a:buFontTx/>
              <a:buNone/>
            </a:pPr>
            <a:r>
              <a:rPr lang="en-GB" altLang="fr-FR" sz="1800" b="0" dirty="0"/>
              <a:t>PROCEDURE &lt;nom&gt;()</a:t>
            </a:r>
          </a:p>
          <a:p>
            <a:pPr>
              <a:lnSpc>
                <a:spcPct val="90000"/>
              </a:lnSpc>
              <a:spcBef>
                <a:spcPct val="0"/>
              </a:spcBef>
              <a:buClrTx/>
              <a:buSzTx/>
              <a:buFontTx/>
              <a:buNone/>
            </a:pPr>
            <a:r>
              <a:rPr lang="en-GB" altLang="fr-FR" sz="1800" b="0" dirty="0"/>
              <a:t>AS</a:t>
            </a:r>
          </a:p>
          <a:p>
            <a:pPr>
              <a:lnSpc>
                <a:spcPct val="90000"/>
              </a:lnSpc>
              <a:spcBef>
                <a:spcPct val="0"/>
              </a:spcBef>
              <a:buClrTx/>
              <a:buSzTx/>
              <a:buFontTx/>
              <a:buNone/>
            </a:pPr>
            <a:r>
              <a:rPr lang="en-GB" altLang="fr-FR" sz="1800" b="0" i="1" dirty="0"/>
              <a:t>$$</a:t>
            </a:r>
          </a:p>
          <a:p>
            <a:pPr>
              <a:lnSpc>
                <a:spcPct val="90000"/>
              </a:lnSpc>
              <a:spcBef>
                <a:spcPct val="0"/>
              </a:spcBef>
              <a:buClrTx/>
              <a:buSzTx/>
              <a:buFontTx/>
              <a:buNone/>
            </a:pPr>
            <a:r>
              <a:rPr lang="en-GB" altLang="fr-FR" sz="1800" b="0" dirty="0"/>
              <a:t>[DECLARE]</a:t>
            </a:r>
          </a:p>
          <a:p>
            <a:pPr>
              <a:lnSpc>
                <a:spcPct val="90000"/>
              </a:lnSpc>
              <a:spcBef>
                <a:spcPct val="0"/>
              </a:spcBef>
              <a:buClrTx/>
              <a:buSzTx/>
              <a:buFontTx/>
              <a:buNone/>
            </a:pPr>
            <a:r>
              <a:rPr lang="en-GB" altLang="fr-FR" sz="1800" b="0" dirty="0"/>
              <a:t>…</a:t>
            </a:r>
          </a:p>
          <a:p>
            <a:pPr>
              <a:lnSpc>
                <a:spcPct val="90000"/>
              </a:lnSpc>
              <a:spcBef>
                <a:spcPct val="0"/>
              </a:spcBef>
              <a:buClrTx/>
              <a:buSzTx/>
              <a:buFontTx/>
              <a:buNone/>
            </a:pPr>
            <a:r>
              <a:rPr lang="en-GB" altLang="fr-FR" sz="1800" b="0" dirty="0"/>
              <a:t>BEGIN</a:t>
            </a:r>
          </a:p>
          <a:p>
            <a:pPr>
              <a:lnSpc>
                <a:spcPct val="90000"/>
              </a:lnSpc>
              <a:spcBef>
                <a:spcPct val="0"/>
              </a:spcBef>
              <a:buClrTx/>
              <a:buSzTx/>
              <a:buFontTx/>
              <a:buNone/>
            </a:pPr>
            <a:r>
              <a:rPr lang="en-GB" altLang="fr-FR" sz="1800" b="0" dirty="0"/>
              <a:t>…</a:t>
            </a:r>
          </a:p>
          <a:p>
            <a:pPr>
              <a:lnSpc>
                <a:spcPct val="90000"/>
              </a:lnSpc>
              <a:spcBef>
                <a:spcPct val="0"/>
              </a:spcBef>
              <a:buClrTx/>
              <a:buSzTx/>
              <a:buFontTx/>
              <a:buNone/>
            </a:pPr>
            <a:r>
              <a:rPr lang="en-GB" altLang="fr-FR" sz="1800" b="0" dirty="0"/>
              <a:t>[EXCEPTION]</a:t>
            </a:r>
          </a:p>
          <a:p>
            <a:pPr>
              <a:lnSpc>
                <a:spcPct val="90000"/>
              </a:lnSpc>
              <a:spcBef>
                <a:spcPct val="0"/>
              </a:spcBef>
              <a:buClrTx/>
              <a:buSzTx/>
              <a:buFontTx/>
              <a:buNone/>
            </a:pPr>
            <a:r>
              <a:rPr lang="en-GB" altLang="fr-FR" sz="1800" b="0" dirty="0"/>
              <a:t>…</a:t>
            </a:r>
          </a:p>
          <a:p>
            <a:pPr>
              <a:lnSpc>
                <a:spcPct val="90000"/>
              </a:lnSpc>
              <a:spcBef>
                <a:spcPct val="0"/>
              </a:spcBef>
              <a:buClrTx/>
              <a:buSzTx/>
              <a:buFontTx/>
              <a:buNone/>
            </a:pPr>
            <a:r>
              <a:rPr lang="en-GB" altLang="fr-FR" sz="1800" b="0" dirty="0"/>
              <a:t>END;</a:t>
            </a:r>
          </a:p>
          <a:p>
            <a:pPr eaLnBrk="1" hangingPunct="1">
              <a:lnSpc>
                <a:spcPct val="90000"/>
              </a:lnSpc>
              <a:spcBef>
                <a:spcPct val="0"/>
              </a:spcBef>
              <a:buClrTx/>
              <a:buSzTx/>
              <a:buFontTx/>
              <a:buNone/>
            </a:pPr>
            <a:r>
              <a:rPr lang="fr-FR" altLang="fr-FR" sz="1800" b="0" i="1" dirty="0"/>
              <a:t>$$ LANGUAGE '</a:t>
            </a:r>
            <a:r>
              <a:rPr lang="fr-FR" altLang="fr-FR" sz="1800" b="0" i="1" dirty="0" err="1"/>
              <a:t>plpgsql</a:t>
            </a:r>
            <a:r>
              <a:rPr lang="fr-FR" altLang="fr-FR" sz="1800" b="0" i="1" dirty="0"/>
              <a:t>'</a:t>
            </a:r>
            <a:endParaRPr lang="en-GB" altLang="fr-FR" sz="1800" b="0" i="1" dirty="0"/>
          </a:p>
        </p:txBody>
      </p:sp>
      <p:sp>
        <p:nvSpPr>
          <p:cNvPr id="7" name="Rectangle 6">
            <a:extLst>
              <a:ext uri="{FF2B5EF4-FFF2-40B4-BE49-F238E27FC236}">
                <a16:creationId xmlns:a16="http://schemas.microsoft.com/office/drawing/2014/main" id="{F5970979-4201-B4F3-F0D6-95D1E95DA0F8}"/>
              </a:ext>
            </a:extLst>
          </p:cNvPr>
          <p:cNvSpPr>
            <a:spLocks noChangeArrowheads="1"/>
          </p:cNvSpPr>
          <p:nvPr/>
        </p:nvSpPr>
        <p:spPr bwMode="auto">
          <a:xfrm>
            <a:off x="377648" y="1745574"/>
            <a:ext cx="2511425" cy="295821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7"/>
              </a:schemeClr>
            </a:outerShdw>
          </a:effectLst>
        </p:spPr>
        <p:txBody>
          <a:bodyPr wrap="none" anchor="ctr"/>
          <a:lstStyle/>
          <a:p>
            <a:pPr eaLnBrk="1" hangingPunct="1">
              <a:defRPr/>
            </a:pPr>
            <a:endParaRPr lang="fr-FR">
              <a:latin typeface="Tahoma" charset="0"/>
              <a:ea typeface="ＭＳ Ｐゴシック" charset="0"/>
              <a:cs typeface="ＭＳ Ｐゴシック" charset="0"/>
            </a:endParaRPr>
          </a:p>
        </p:txBody>
      </p:sp>
      <p:sp>
        <p:nvSpPr>
          <p:cNvPr id="8" name="Rectangle 7">
            <a:extLst>
              <a:ext uri="{FF2B5EF4-FFF2-40B4-BE49-F238E27FC236}">
                <a16:creationId xmlns:a16="http://schemas.microsoft.com/office/drawing/2014/main" id="{B0BD9A6D-F4FD-242D-7379-A0BAA2DD7C5E}"/>
              </a:ext>
            </a:extLst>
          </p:cNvPr>
          <p:cNvSpPr>
            <a:spLocks noChangeArrowheads="1"/>
          </p:cNvSpPr>
          <p:nvPr/>
        </p:nvSpPr>
        <p:spPr bwMode="auto">
          <a:xfrm>
            <a:off x="391936" y="1840824"/>
            <a:ext cx="2528577" cy="286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GB" altLang="fr-FR" sz="1800" b="0" i="1" dirty="0"/>
              <a:t>DO</a:t>
            </a:r>
          </a:p>
          <a:p>
            <a:pPr>
              <a:spcBef>
                <a:spcPct val="0"/>
              </a:spcBef>
              <a:buClrTx/>
              <a:buSzTx/>
              <a:buFontTx/>
              <a:buNone/>
            </a:pPr>
            <a:r>
              <a:rPr lang="en-GB" altLang="fr-FR" sz="1800" i="1" dirty="0"/>
              <a:t>$$</a:t>
            </a:r>
            <a:endParaRPr lang="en-GB" altLang="fr-FR" sz="1800" b="0" i="1" dirty="0"/>
          </a:p>
          <a:p>
            <a:pPr>
              <a:spcBef>
                <a:spcPct val="0"/>
              </a:spcBef>
              <a:buClrTx/>
              <a:buSzTx/>
              <a:buFontTx/>
              <a:buNone/>
            </a:pPr>
            <a:r>
              <a:rPr lang="en-GB" altLang="fr-FR" sz="1800" b="0" dirty="0"/>
              <a:t>[DECLARE]</a:t>
            </a:r>
          </a:p>
          <a:p>
            <a:pPr>
              <a:spcBef>
                <a:spcPct val="0"/>
              </a:spcBef>
              <a:buClrTx/>
              <a:buSzTx/>
              <a:buFontTx/>
              <a:buNone/>
            </a:pPr>
            <a:r>
              <a:rPr lang="en-GB" altLang="fr-FR" sz="1800" b="0" dirty="0"/>
              <a:t>…</a:t>
            </a:r>
          </a:p>
          <a:p>
            <a:pPr>
              <a:spcBef>
                <a:spcPct val="0"/>
              </a:spcBef>
              <a:buClrTx/>
              <a:buSzTx/>
              <a:buFontTx/>
              <a:buNone/>
            </a:pPr>
            <a:r>
              <a:rPr lang="en-GB" altLang="fr-FR" sz="1800" b="0" dirty="0"/>
              <a:t>BEGIN</a:t>
            </a:r>
          </a:p>
          <a:p>
            <a:pPr>
              <a:spcBef>
                <a:spcPct val="0"/>
              </a:spcBef>
              <a:buClrTx/>
              <a:buSzTx/>
              <a:buFontTx/>
              <a:buNone/>
            </a:pPr>
            <a:r>
              <a:rPr lang="en-GB" altLang="fr-FR" sz="1800" b="0" dirty="0"/>
              <a:t>…</a:t>
            </a:r>
          </a:p>
          <a:p>
            <a:pPr>
              <a:spcBef>
                <a:spcPct val="0"/>
              </a:spcBef>
              <a:buClrTx/>
              <a:buSzTx/>
              <a:buFontTx/>
              <a:buNone/>
            </a:pPr>
            <a:r>
              <a:rPr lang="en-GB" altLang="fr-FR" sz="1800" b="0" dirty="0"/>
              <a:t>[EXCEPTION]</a:t>
            </a:r>
          </a:p>
          <a:p>
            <a:pPr>
              <a:spcBef>
                <a:spcPct val="0"/>
              </a:spcBef>
              <a:buClrTx/>
              <a:buSzTx/>
              <a:buFontTx/>
              <a:buNone/>
            </a:pPr>
            <a:r>
              <a:rPr lang="en-GB" altLang="fr-FR" sz="1800" b="0" dirty="0"/>
              <a:t>…</a:t>
            </a:r>
          </a:p>
          <a:p>
            <a:pPr>
              <a:spcBef>
                <a:spcPct val="0"/>
              </a:spcBef>
              <a:buClrTx/>
              <a:buSzTx/>
              <a:buFontTx/>
              <a:buNone/>
            </a:pPr>
            <a:r>
              <a:rPr lang="en-GB" altLang="fr-FR" sz="1800" b="0" dirty="0"/>
              <a:t>END;</a:t>
            </a:r>
          </a:p>
          <a:p>
            <a:pPr>
              <a:spcBef>
                <a:spcPct val="0"/>
              </a:spcBef>
              <a:buClrTx/>
              <a:buSzTx/>
              <a:buFontTx/>
              <a:buNone/>
            </a:pPr>
            <a:r>
              <a:rPr lang="en-GB" altLang="fr-FR" sz="1800" i="1" dirty="0"/>
              <a:t>$$ LANGUAGE '</a:t>
            </a:r>
            <a:r>
              <a:rPr lang="en-GB" altLang="fr-FR" sz="1800" i="1" dirty="0" err="1"/>
              <a:t>plpgsql</a:t>
            </a:r>
            <a:r>
              <a:rPr lang="en-GB" altLang="fr-FR" sz="1800" i="1" dirty="0"/>
              <a:t>'</a:t>
            </a:r>
            <a:endParaRPr lang="en-GB" altLang="fr-FR" sz="1800" b="0" i="1" dirty="0"/>
          </a:p>
        </p:txBody>
      </p:sp>
      <p:sp>
        <p:nvSpPr>
          <p:cNvPr id="9" name="Rectangle 8">
            <a:extLst>
              <a:ext uri="{FF2B5EF4-FFF2-40B4-BE49-F238E27FC236}">
                <a16:creationId xmlns:a16="http://schemas.microsoft.com/office/drawing/2014/main" id="{657523C9-DE40-C871-DE69-3EB88668F0EC}"/>
              </a:ext>
            </a:extLst>
          </p:cNvPr>
          <p:cNvSpPr>
            <a:spLocks noChangeArrowheads="1"/>
          </p:cNvSpPr>
          <p:nvPr/>
        </p:nvSpPr>
        <p:spPr bwMode="auto">
          <a:xfrm>
            <a:off x="6242644" y="1745573"/>
            <a:ext cx="2511425" cy="3235213"/>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7"/>
              </a:schemeClr>
            </a:outerShdw>
          </a:effectLst>
        </p:spPr>
        <p:txBody>
          <a:bodyPr wrap="none" anchor="ctr"/>
          <a:lstStyle/>
          <a:p>
            <a:pPr eaLnBrk="1" hangingPunct="1">
              <a:defRPr/>
            </a:pPr>
            <a:endParaRPr lang="fr-FR">
              <a:latin typeface="Tahoma" charset="0"/>
              <a:ea typeface="ＭＳ Ｐゴシック" charset="0"/>
              <a:cs typeface="ＭＳ Ｐゴシック" charset="0"/>
            </a:endParaRPr>
          </a:p>
        </p:txBody>
      </p:sp>
      <p:sp>
        <p:nvSpPr>
          <p:cNvPr id="10" name="Rectangle 9">
            <a:extLst>
              <a:ext uri="{FF2B5EF4-FFF2-40B4-BE49-F238E27FC236}">
                <a16:creationId xmlns:a16="http://schemas.microsoft.com/office/drawing/2014/main" id="{C93E3C07-CB3A-F82E-8838-7F44589BED18}"/>
              </a:ext>
            </a:extLst>
          </p:cNvPr>
          <p:cNvSpPr>
            <a:spLocks noChangeArrowheads="1"/>
          </p:cNvSpPr>
          <p:nvPr/>
        </p:nvSpPr>
        <p:spPr bwMode="auto">
          <a:xfrm>
            <a:off x="6226769" y="1840824"/>
            <a:ext cx="2610330" cy="31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GB" altLang="fr-FR" sz="1800" b="0" dirty="0"/>
              <a:t>FUNCTION &lt;nom&gt;()</a:t>
            </a:r>
          </a:p>
          <a:p>
            <a:pPr>
              <a:spcBef>
                <a:spcPct val="0"/>
              </a:spcBef>
              <a:buClrTx/>
              <a:buSzTx/>
              <a:buFontTx/>
              <a:buNone/>
            </a:pPr>
            <a:r>
              <a:rPr lang="en-GB" altLang="fr-FR" sz="1800" b="0" dirty="0"/>
              <a:t>RETURNS &lt;type&gt;</a:t>
            </a:r>
          </a:p>
          <a:p>
            <a:pPr>
              <a:spcBef>
                <a:spcPct val="0"/>
              </a:spcBef>
              <a:buClrTx/>
              <a:buSzTx/>
              <a:buFontTx/>
              <a:buNone/>
            </a:pPr>
            <a:r>
              <a:rPr lang="en-GB" altLang="fr-FR" sz="1800" b="0" dirty="0"/>
              <a:t>AS</a:t>
            </a:r>
          </a:p>
          <a:p>
            <a:pPr>
              <a:spcBef>
                <a:spcPct val="0"/>
              </a:spcBef>
              <a:buClrTx/>
              <a:buSzTx/>
              <a:buNone/>
            </a:pPr>
            <a:r>
              <a:rPr lang="en-GB" altLang="fr-FR" sz="1800" b="0" i="1" dirty="0"/>
              <a:t>$$</a:t>
            </a:r>
            <a:endParaRPr lang="en-GB" altLang="fr-FR" sz="1800" b="0" dirty="0"/>
          </a:p>
          <a:p>
            <a:pPr>
              <a:spcBef>
                <a:spcPct val="0"/>
              </a:spcBef>
              <a:buClrTx/>
              <a:buSzTx/>
              <a:buFontTx/>
              <a:buNone/>
            </a:pPr>
            <a:r>
              <a:rPr lang="en-GB" altLang="fr-FR" sz="1800" b="0" dirty="0"/>
              <a:t>BEGIN</a:t>
            </a:r>
          </a:p>
          <a:p>
            <a:pPr>
              <a:spcBef>
                <a:spcPct val="0"/>
              </a:spcBef>
              <a:buClrTx/>
              <a:buSzTx/>
              <a:buFontTx/>
              <a:buNone/>
            </a:pPr>
            <a:r>
              <a:rPr lang="en-GB" altLang="fr-FR" sz="1800" b="0" dirty="0"/>
              <a:t>…</a:t>
            </a:r>
          </a:p>
          <a:p>
            <a:pPr>
              <a:spcBef>
                <a:spcPct val="0"/>
              </a:spcBef>
              <a:buClrTx/>
              <a:buSzTx/>
              <a:buFontTx/>
              <a:buNone/>
            </a:pPr>
            <a:r>
              <a:rPr lang="en-GB" altLang="fr-FR" sz="1800" b="0" dirty="0"/>
              <a:t>RETURN &lt;</a:t>
            </a:r>
            <a:r>
              <a:rPr lang="en-GB" altLang="fr-FR" sz="1800" b="0" dirty="0" err="1"/>
              <a:t>valeur</a:t>
            </a:r>
            <a:r>
              <a:rPr lang="en-GB" altLang="fr-FR" sz="1800" b="0" dirty="0"/>
              <a:t>&gt; ;</a:t>
            </a:r>
          </a:p>
          <a:p>
            <a:pPr>
              <a:spcBef>
                <a:spcPct val="0"/>
              </a:spcBef>
              <a:buClrTx/>
              <a:buSzTx/>
              <a:buFontTx/>
              <a:buNone/>
            </a:pPr>
            <a:r>
              <a:rPr lang="en-GB" altLang="fr-FR" sz="1800" b="0" dirty="0"/>
              <a:t>[EXCEPTION]</a:t>
            </a:r>
          </a:p>
          <a:p>
            <a:pPr>
              <a:spcBef>
                <a:spcPct val="0"/>
              </a:spcBef>
              <a:buClrTx/>
              <a:buSzTx/>
              <a:buFontTx/>
              <a:buNone/>
            </a:pPr>
            <a:r>
              <a:rPr lang="en-GB" altLang="fr-FR" sz="1800" b="0" dirty="0"/>
              <a:t>… </a:t>
            </a:r>
          </a:p>
          <a:p>
            <a:pPr>
              <a:spcBef>
                <a:spcPct val="0"/>
              </a:spcBef>
              <a:buClrTx/>
              <a:buSzTx/>
              <a:buFontTx/>
              <a:buNone/>
            </a:pPr>
            <a:r>
              <a:rPr lang="en-GB" altLang="fr-FR" sz="1800" b="0" dirty="0"/>
              <a:t>END;</a:t>
            </a:r>
          </a:p>
          <a:p>
            <a:pPr>
              <a:spcBef>
                <a:spcPct val="0"/>
              </a:spcBef>
              <a:buClrTx/>
              <a:buSzTx/>
              <a:buNone/>
            </a:pPr>
            <a:r>
              <a:rPr lang="fr-FR" altLang="fr-FR" sz="1800" b="0" i="1" dirty="0"/>
              <a:t>$$ LANGUAGE '</a:t>
            </a:r>
            <a:r>
              <a:rPr lang="fr-FR" altLang="fr-FR" sz="1800" b="0" i="1" dirty="0" err="1"/>
              <a:t>plpgsql</a:t>
            </a:r>
            <a:r>
              <a:rPr lang="fr-FR" altLang="fr-FR" sz="1800" b="0" i="1" dirty="0"/>
              <a:t>'</a:t>
            </a:r>
            <a:endParaRPr lang="en-GB" altLang="fr-FR" sz="1800" b="0" i="1" dirty="0"/>
          </a:p>
        </p:txBody>
      </p:sp>
      <p:sp>
        <p:nvSpPr>
          <p:cNvPr id="11" name="Rectangle 10">
            <a:extLst>
              <a:ext uri="{FF2B5EF4-FFF2-40B4-BE49-F238E27FC236}">
                <a16:creationId xmlns:a16="http://schemas.microsoft.com/office/drawing/2014/main" id="{A3853FEF-9874-31BE-99F0-2156EDE7EECD}"/>
              </a:ext>
            </a:extLst>
          </p:cNvPr>
          <p:cNvSpPr>
            <a:spLocks noChangeArrowheads="1"/>
          </p:cNvSpPr>
          <p:nvPr/>
        </p:nvSpPr>
        <p:spPr bwMode="auto">
          <a:xfrm>
            <a:off x="268856" y="5648129"/>
            <a:ext cx="36417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GB" altLang="fr-FR" sz="1600" b="0" i="1" dirty="0" err="1"/>
              <a:t>Commentaires</a:t>
            </a:r>
            <a:r>
              <a:rPr lang="en-GB" altLang="fr-FR" sz="1600" b="0" i="1" dirty="0"/>
              <a:t> : </a:t>
            </a:r>
          </a:p>
          <a:p>
            <a:pPr>
              <a:spcBef>
                <a:spcPct val="0"/>
              </a:spcBef>
              <a:buClrTx/>
              <a:buSzTx/>
              <a:buFontTx/>
              <a:buNone/>
            </a:pPr>
            <a:r>
              <a:rPr lang="en-GB" altLang="fr-FR" sz="1600" b="0" i="1" dirty="0"/>
              <a:t>	-- </a:t>
            </a:r>
            <a:r>
              <a:rPr lang="en-GB" altLang="fr-FR" sz="1600" b="0" i="1" dirty="0" err="1"/>
              <a:t>commentaires</a:t>
            </a:r>
            <a:r>
              <a:rPr lang="en-GB" altLang="fr-FR" sz="1600" b="0" i="1" dirty="0"/>
              <a:t> sur </a:t>
            </a:r>
            <a:r>
              <a:rPr lang="en-GB" altLang="fr-FR" sz="1600" b="0" i="1" dirty="0" err="1"/>
              <a:t>une</a:t>
            </a:r>
            <a:r>
              <a:rPr lang="en-GB" altLang="fr-FR" sz="1600" b="0" i="1" dirty="0"/>
              <a:t> </a:t>
            </a:r>
            <a:r>
              <a:rPr lang="en-GB" altLang="fr-FR" sz="1600" b="0" i="1" dirty="0" err="1"/>
              <a:t>ligne</a:t>
            </a:r>
            <a:endParaRPr lang="en-GB" altLang="fr-FR" sz="1600" b="0" i="1" dirty="0"/>
          </a:p>
          <a:p>
            <a:pPr>
              <a:spcBef>
                <a:spcPct val="0"/>
              </a:spcBef>
              <a:buClrTx/>
              <a:buSzTx/>
              <a:buFontTx/>
              <a:buNone/>
            </a:pPr>
            <a:r>
              <a:rPr lang="en-GB" altLang="fr-FR" sz="1600" b="0" i="1" dirty="0"/>
              <a:t>	/* </a:t>
            </a:r>
            <a:r>
              <a:rPr lang="en-GB" altLang="fr-FR" sz="1600" b="0" i="1" dirty="0" err="1"/>
              <a:t>commentaires</a:t>
            </a:r>
            <a:r>
              <a:rPr lang="en-GB" altLang="fr-FR" sz="1600" b="0" i="1" dirty="0"/>
              <a:t> sur</a:t>
            </a:r>
          </a:p>
          <a:p>
            <a:pPr>
              <a:spcBef>
                <a:spcPct val="0"/>
              </a:spcBef>
              <a:buClrTx/>
              <a:buSzTx/>
              <a:buFontTx/>
              <a:buNone/>
            </a:pPr>
            <a:r>
              <a:rPr lang="en-GB" altLang="fr-FR" sz="1600" b="0" i="1" dirty="0"/>
              <a:t>		</a:t>
            </a:r>
            <a:r>
              <a:rPr lang="en-GB" altLang="fr-FR" sz="1600" b="0" i="1" dirty="0" err="1"/>
              <a:t>plusieurs</a:t>
            </a:r>
            <a:r>
              <a:rPr lang="en-GB" altLang="fr-FR" sz="1600" b="0" i="1" dirty="0"/>
              <a:t> </a:t>
            </a:r>
            <a:r>
              <a:rPr lang="en-GB" altLang="fr-FR" sz="1600" b="0" i="1" dirty="0" err="1"/>
              <a:t>lignes</a:t>
            </a:r>
            <a:r>
              <a:rPr lang="en-GB" altLang="fr-FR" sz="1600" b="0" i="1" dirty="0"/>
              <a:t> */</a:t>
            </a:r>
          </a:p>
        </p:txBody>
      </p:sp>
      <p:sp>
        <p:nvSpPr>
          <p:cNvPr id="12" name="Rectangle 11">
            <a:extLst>
              <a:ext uri="{FF2B5EF4-FFF2-40B4-BE49-F238E27FC236}">
                <a16:creationId xmlns:a16="http://schemas.microsoft.com/office/drawing/2014/main" id="{1F452685-5364-349E-D954-F8774ECC9A39}"/>
              </a:ext>
            </a:extLst>
          </p:cNvPr>
          <p:cNvSpPr>
            <a:spLocks noChangeArrowheads="1"/>
          </p:cNvSpPr>
          <p:nvPr/>
        </p:nvSpPr>
        <p:spPr bwMode="auto">
          <a:xfrm>
            <a:off x="3775496" y="1315477"/>
            <a:ext cx="1355725"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GB" altLang="fr-FR" sz="1800" i="1" dirty="0" err="1"/>
              <a:t>Procédure</a:t>
            </a:r>
            <a:endParaRPr lang="en-GB" altLang="fr-FR" sz="1800" i="1" dirty="0"/>
          </a:p>
        </p:txBody>
      </p:sp>
      <p:sp>
        <p:nvSpPr>
          <p:cNvPr id="13" name="Rectangle 12">
            <a:extLst>
              <a:ext uri="{FF2B5EF4-FFF2-40B4-BE49-F238E27FC236}">
                <a16:creationId xmlns:a16="http://schemas.microsoft.com/office/drawing/2014/main" id="{3D0036B9-BD2D-98B4-5224-E7832743FCE0}"/>
              </a:ext>
            </a:extLst>
          </p:cNvPr>
          <p:cNvSpPr>
            <a:spLocks noChangeArrowheads="1"/>
          </p:cNvSpPr>
          <p:nvPr/>
        </p:nvSpPr>
        <p:spPr bwMode="auto">
          <a:xfrm>
            <a:off x="733248" y="1315477"/>
            <a:ext cx="1793875"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GB" altLang="fr-FR" sz="1800" i="1"/>
              <a:t>Bloc anonyme</a:t>
            </a:r>
          </a:p>
        </p:txBody>
      </p:sp>
      <p:sp>
        <p:nvSpPr>
          <p:cNvPr id="14" name="Rectangle 13">
            <a:extLst>
              <a:ext uri="{FF2B5EF4-FFF2-40B4-BE49-F238E27FC236}">
                <a16:creationId xmlns:a16="http://schemas.microsoft.com/office/drawing/2014/main" id="{D52C440E-5B12-51C5-58A3-3BCD13B0D4DC}"/>
              </a:ext>
            </a:extLst>
          </p:cNvPr>
          <p:cNvSpPr>
            <a:spLocks noChangeArrowheads="1"/>
          </p:cNvSpPr>
          <p:nvPr/>
        </p:nvSpPr>
        <p:spPr bwMode="auto">
          <a:xfrm>
            <a:off x="6776044" y="1315477"/>
            <a:ext cx="1176338"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GB" altLang="fr-FR" sz="1800" i="1"/>
              <a:t>Fonction</a:t>
            </a:r>
          </a:p>
        </p:txBody>
      </p:sp>
      <p:sp>
        <p:nvSpPr>
          <p:cNvPr id="15" name="Rectangle 14">
            <a:extLst>
              <a:ext uri="{FF2B5EF4-FFF2-40B4-BE49-F238E27FC236}">
                <a16:creationId xmlns:a16="http://schemas.microsoft.com/office/drawing/2014/main" id="{AD1DDE3D-EAE3-06C7-F931-CF303AE4A7C9}"/>
              </a:ext>
            </a:extLst>
          </p:cNvPr>
          <p:cNvSpPr>
            <a:spLocks noChangeArrowheads="1"/>
          </p:cNvSpPr>
          <p:nvPr/>
        </p:nvSpPr>
        <p:spPr bwMode="auto">
          <a:xfrm>
            <a:off x="3342845" y="4773477"/>
            <a:ext cx="2430152" cy="107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GB" altLang="fr-FR" sz="1600" b="0" dirty="0"/>
              <a:t>OU FUNCTION &lt;nom&gt;()</a:t>
            </a:r>
          </a:p>
          <a:p>
            <a:pPr>
              <a:spcBef>
                <a:spcPct val="0"/>
              </a:spcBef>
              <a:buClrTx/>
              <a:buSzTx/>
              <a:buFontTx/>
              <a:buNone/>
            </a:pPr>
            <a:r>
              <a:rPr lang="en-GB" altLang="fr-FR" sz="1600" b="0" dirty="0"/>
              <a:t>RETURNS void</a:t>
            </a:r>
          </a:p>
          <a:p>
            <a:pPr>
              <a:spcBef>
                <a:spcPct val="0"/>
              </a:spcBef>
              <a:buClrTx/>
              <a:buSzTx/>
              <a:buFontTx/>
              <a:buNone/>
            </a:pPr>
            <a:r>
              <a:rPr lang="en-GB" altLang="fr-FR" sz="1600" dirty="0"/>
              <a:t>…</a:t>
            </a:r>
            <a:endParaRPr lang="en-GB" altLang="fr-FR" sz="1600" b="0" dirty="0"/>
          </a:p>
          <a:p>
            <a:pPr>
              <a:spcBef>
                <a:spcPct val="0"/>
              </a:spcBef>
              <a:buClrTx/>
              <a:buSzTx/>
              <a:buFontTx/>
              <a:buNone/>
            </a:pPr>
            <a:r>
              <a:rPr lang="en-GB" altLang="fr-FR" sz="1600" b="0" dirty="0"/>
              <a:t> </a:t>
            </a:r>
          </a:p>
        </p:txBody>
      </p:sp>
      <p:sp>
        <p:nvSpPr>
          <p:cNvPr id="2" name="Espace réservé du numéro de diapositive 1">
            <a:extLst>
              <a:ext uri="{FF2B5EF4-FFF2-40B4-BE49-F238E27FC236}">
                <a16:creationId xmlns:a16="http://schemas.microsoft.com/office/drawing/2014/main" id="{0C011772-AC44-E841-A62D-83561DDEF2FB}"/>
              </a:ext>
            </a:extLst>
          </p:cNvPr>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val="339505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7357149-98F8-8F08-617D-EEA62649043E}"/>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Bloc anonyme : exemple</a:t>
            </a:r>
          </a:p>
        </p:txBody>
      </p:sp>
      <p:sp>
        <p:nvSpPr>
          <p:cNvPr id="27651" name="Rectangle 3">
            <a:extLst>
              <a:ext uri="{FF2B5EF4-FFF2-40B4-BE49-F238E27FC236}">
                <a16:creationId xmlns:a16="http://schemas.microsoft.com/office/drawing/2014/main" id="{74AE9502-B09B-3B93-78B9-6A22F5758F07}"/>
              </a:ext>
            </a:extLst>
          </p:cNvPr>
          <p:cNvSpPr>
            <a:spLocks noGrp="1" noChangeArrowheads="1"/>
          </p:cNvSpPr>
          <p:nvPr>
            <p:ph type="body" idx="1"/>
          </p:nvPr>
        </p:nvSpPr>
        <p:spPr>
          <a:xfrm>
            <a:off x="457200" y="1387234"/>
            <a:ext cx="8229600" cy="3832226"/>
          </a:xfrm>
        </p:spPr>
        <p:txBody>
          <a:bodyPr>
            <a:normAutofit fontScale="70000" lnSpcReduction="20000"/>
          </a:bodyPr>
          <a:lstStyle/>
          <a:p>
            <a:pPr marL="0" indent="0" eaLnBrk="1" hangingPunct="1">
              <a:lnSpc>
                <a:spcPct val="90000"/>
              </a:lnSpc>
              <a:buNone/>
            </a:pPr>
            <a:r>
              <a:rPr lang="fr-FR" altLang="fr-FR" sz="2000" i="1" dirty="0">
                <a:latin typeface="Courier New" panose="02070309020205020404" pitchFamily="49" charset="0"/>
                <a:ea typeface="ＭＳ Ｐゴシック" panose="020B0600070205080204" pitchFamily="34" charset="-128"/>
                <a:cs typeface="Courier New" panose="02070309020205020404" pitchFamily="49" charset="0"/>
              </a:rPr>
              <a:t>DO</a:t>
            </a:r>
          </a:p>
          <a:p>
            <a:pPr marL="0" indent="0" eaLnBrk="1" hangingPunct="1">
              <a:lnSpc>
                <a:spcPct val="90000"/>
              </a:lnSpc>
              <a:buNone/>
            </a:pPr>
            <a:r>
              <a:rPr lang="fr-FR" altLang="fr-FR" sz="2000" i="1"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eaLnBrk="1" hangingPunct="1">
              <a:lnSpc>
                <a:spcPct val="90000"/>
              </a:lnSpc>
              <a:buNone/>
            </a:pPr>
            <a:r>
              <a:rPr lang="fr-FR" altLang="fr-FR" sz="2000" b="1" dirty="0">
                <a:latin typeface="Courier New" panose="02070309020205020404" pitchFamily="49" charset="0"/>
                <a:ea typeface="ＭＳ Ｐゴシック" panose="020B0600070205080204" pitchFamily="34" charset="-128"/>
                <a:cs typeface="Courier New" panose="02070309020205020404" pitchFamily="49" charset="0"/>
              </a:rPr>
              <a:t>DECLARE</a:t>
            </a:r>
          </a:p>
          <a:p>
            <a:pPr marL="0" indent="0" eaLnBrk="1" hangingPunct="1">
              <a:lnSpc>
                <a:spcPct val="90000"/>
              </a:lnSpc>
              <a:buNone/>
            </a:pP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a:t>
            </a:r>
            <a:r>
              <a:rPr lang="fr-FR" altLang="fr-FR" sz="2000" dirty="0" err="1">
                <a:latin typeface="Courier New" panose="02070309020205020404" pitchFamily="49" charset="0"/>
                <a:ea typeface="ＭＳ Ｐゴシック" panose="020B0600070205080204" pitchFamily="34" charset="-128"/>
                <a:cs typeface="Courier New" panose="02070309020205020404" pitchFamily="49" charset="0"/>
              </a:rPr>
              <a:t>vLocalite</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varchar;</a:t>
            </a:r>
          </a:p>
          <a:p>
            <a:pPr marL="0" indent="0" eaLnBrk="1" hangingPunct="1">
              <a:lnSpc>
                <a:spcPct val="90000"/>
              </a:lnSpc>
              <a:buNone/>
            </a:pP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i </a:t>
            </a:r>
            <a:r>
              <a:rPr lang="fr-FR" altLang="fr-FR" sz="2000" dirty="0" err="1">
                <a:latin typeface="Courier New" panose="02070309020205020404" pitchFamily="49" charset="0"/>
                <a:ea typeface="ＭＳ Ｐゴシック" panose="020B0600070205080204" pitchFamily="34" charset="-128"/>
                <a:cs typeface="Courier New" panose="02070309020205020404" pitchFamily="49" charset="0"/>
              </a:rPr>
              <a:t>integer</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eaLnBrk="1" hangingPunct="1">
              <a:lnSpc>
                <a:spcPct val="90000"/>
              </a:lnSpc>
              <a:buNone/>
            </a:pPr>
            <a:r>
              <a:rPr lang="fr-FR" altLang="fr-FR" sz="2000" b="1" dirty="0">
                <a:latin typeface="Courier New" panose="02070309020205020404" pitchFamily="49" charset="0"/>
                <a:ea typeface="ＭＳ Ｐゴシック" panose="020B0600070205080204" pitchFamily="34" charset="-128"/>
                <a:cs typeface="Courier New" panose="02070309020205020404" pitchFamily="49" charset="0"/>
              </a:rPr>
              <a:t>BEGIN</a:t>
            </a:r>
          </a:p>
          <a:p>
            <a:pPr marL="0" indent="0" eaLnBrk="1" hangingPunct="1">
              <a:lnSpc>
                <a:spcPct val="90000"/>
              </a:lnSpc>
              <a:buNone/>
            </a:pP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SELECT </a:t>
            </a:r>
            <a:r>
              <a:rPr lang="fr-FR" altLang="fr-FR" sz="2000" dirty="0" err="1">
                <a:latin typeface="Courier New" panose="02070309020205020404" pitchFamily="49" charset="0"/>
                <a:ea typeface="ＭＳ Ｐゴシック" panose="020B0600070205080204" pitchFamily="34" charset="-128"/>
                <a:cs typeface="Courier New" panose="02070309020205020404" pitchFamily="49" charset="0"/>
              </a:rPr>
              <a:t>loc</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INTO </a:t>
            </a:r>
            <a:r>
              <a:rPr lang="fr-FR" altLang="fr-FR" sz="2000" dirty="0" err="1">
                <a:latin typeface="Courier New" panose="02070309020205020404" pitchFamily="49" charset="0"/>
                <a:ea typeface="ＭＳ Ｐゴシック" panose="020B0600070205080204" pitchFamily="34" charset="-128"/>
                <a:cs typeface="Courier New" panose="02070309020205020404" pitchFamily="49" charset="0"/>
              </a:rPr>
              <a:t>vLocalite</a:t>
            </a:r>
            <a:endParaRPr lang="fr-FR" altLang="fr-FR" sz="20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eaLnBrk="1" hangingPunct="1">
              <a:lnSpc>
                <a:spcPct val="90000"/>
              </a:lnSpc>
              <a:buNone/>
            </a:pP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FROM </a:t>
            </a:r>
            <a:r>
              <a:rPr lang="fr-FR" altLang="fr-FR" sz="2000" dirty="0" err="1">
                <a:latin typeface="Courier New" panose="02070309020205020404" pitchFamily="49" charset="0"/>
                <a:ea typeface="ＭＳ Ｐゴシック" panose="020B0600070205080204" pitchFamily="34" charset="-128"/>
                <a:cs typeface="Courier New" panose="02070309020205020404" pitchFamily="49" charset="0"/>
              </a:rPr>
              <a:t>dept</a:t>
            </a:r>
            <a:endParaRPr lang="fr-FR" altLang="fr-FR" sz="20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eaLnBrk="1" hangingPunct="1">
              <a:lnSpc>
                <a:spcPct val="90000"/>
              </a:lnSpc>
              <a:buNone/>
            </a:pP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WHERE </a:t>
            </a:r>
            <a:r>
              <a:rPr lang="fr-FR" altLang="fr-FR" sz="2000" dirty="0" err="1">
                <a:latin typeface="Courier New" panose="02070309020205020404" pitchFamily="49" charset="0"/>
                <a:ea typeface="ＭＳ Ｐゴシック" panose="020B0600070205080204" pitchFamily="34" charset="-128"/>
                <a:cs typeface="Courier New" panose="02070309020205020404" pitchFamily="49" charset="0"/>
              </a:rPr>
              <a:t>dname</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='RESEARCH';</a:t>
            </a:r>
          </a:p>
          <a:p>
            <a:pPr marL="0" indent="0" eaLnBrk="1" hangingPunct="1">
              <a:lnSpc>
                <a:spcPct val="90000"/>
              </a:lnSpc>
              <a:buNone/>
            </a:pP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FOR i IN 1..10 LOOP</a:t>
            </a:r>
          </a:p>
          <a:p>
            <a:pPr marL="0" indent="0" eaLnBrk="1" hangingPunct="1">
              <a:lnSpc>
                <a:spcPct val="90000"/>
              </a:lnSpc>
              <a:buNone/>
            </a:pP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INSERT INTO </a:t>
            </a:r>
            <a:r>
              <a:rPr lang="fr-FR" altLang="fr-FR" sz="2000" dirty="0" err="1">
                <a:latin typeface="Courier New" panose="02070309020205020404" pitchFamily="49" charset="0"/>
                <a:ea typeface="ＭＳ Ｐゴシック" panose="020B0600070205080204" pitchFamily="34" charset="-128"/>
                <a:cs typeface="Courier New" panose="02070309020205020404" pitchFamily="49" charset="0"/>
              </a:rPr>
              <a:t>dept</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a:t>
            </a:r>
            <a:r>
              <a:rPr lang="fr-FR" altLang="fr-FR" sz="2000" dirty="0" err="1">
                <a:latin typeface="Courier New" panose="02070309020205020404" pitchFamily="49" charset="0"/>
                <a:ea typeface="ＭＳ Ｐゴシック" panose="020B0600070205080204" pitchFamily="34" charset="-128"/>
                <a:cs typeface="Courier New" panose="02070309020205020404" pitchFamily="49" charset="0"/>
              </a:rPr>
              <a:t>deptno</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a:t>
            </a:r>
            <a:r>
              <a:rPr lang="fr-FR" altLang="fr-FR" sz="2000" dirty="0" err="1">
                <a:latin typeface="Courier New" panose="02070309020205020404" pitchFamily="49" charset="0"/>
                <a:ea typeface="ＭＳ Ｐゴシック" panose="020B0600070205080204" pitchFamily="34" charset="-128"/>
                <a:cs typeface="Courier New" panose="02070309020205020404" pitchFamily="49" charset="0"/>
              </a:rPr>
              <a:t>dname</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a:t>
            </a:r>
            <a:r>
              <a:rPr lang="fr-FR" altLang="fr-FR" sz="2000" dirty="0" err="1">
                <a:latin typeface="Courier New" panose="02070309020205020404" pitchFamily="49" charset="0"/>
                <a:ea typeface="ＭＳ Ｐゴシック" panose="020B0600070205080204" pitchFamily="34" charset="-128"/>
                <a:cs typeface="Courier New" panose="02070309020205020404" pitchFamily="49" charset="0"/>
              </a:rPr>
              <a:t>loc</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eaLnBrk="1" hangingPunct="1">
              <a:lnSpc>
                <a:spcPct val="90000"/>
              </a:lnSpc>
              <a:buNone/>
            </a:pP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VALUES (i, 'RESEARCH LAB n°' || i, </a:t>
            </a:r>
            <a:r>
              <a:rPr lang="fr-FR" altLang="fr-FR" sz="2000" dirty="0" err="1">
                <a:latin typeface="Courier New" panose="02070309020205020404" pitchFamily="49" charset="0"/>
                <a:ea typeface="ＭＳ Ｐゴシック" panose="020B0600070205080204" pitchFamily="34" charset="-128"/>
                <a:cs typeface="Courier New" panose="02070309020205020404" pitchFamily="49" charset="0"/>
              </a:rPr>
              <a:t>vLocalite</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eaLnBrk="1" hangingPunct="1">
              <a:lnSpc>
                <a:spcPct val="90000"/>
              </a:lnSpc>
              <a:buNone/>
            </a:pP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END LOOP;</a:t>
            </a:r>
          </a:p>
          <a:p>
            <a:pPr marL="0" indent="0" eaLnBrk="1" hangingPunct="1">
              <a:lnSpc>
                <a:spcPct val="90000"/>
              </a:lnSpc>
              <a:buNone/>
            </a:pP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RAISE INFO 'Insertion OK';</a:t>
            </a:r>
          </a:p>
          <a:p>
            <a:pPr marL="0" indent="0" eaLnBrk="1" hangingPunct="1">
              <a:lnSpc>
                <a:spcPct val="90000"/>
              </a:lnSpc>
              <a:buNone/>
            </a:pPr>
            <a:r>
              <a:rPr lang="fr-FR" altLang="fr-FR" sz="2000" b="1" dirty="0">
                <a:latin typeface="Courier New" panose="02070309020205020404" pitchFamily="49" charset="0"/>
                <a:ea typeface="ＭＳ Ｐゴシック" panose="020B0600070205080204" pitchFamily="34" charset="-128"/>
                <a:cs typeface="Courier New" panose="02070309020205020404" pitchFamily="49" charset="0"/>
              </a:rPr>
              <a:t>EXCEPTION</a:t>
            </a:r>
          </a:p>
          <a:p>
            <a:pPr marL="0" indent="0" eaLnBrk="1" hangingPunct="1">
              <a:lnSpc>
                <a:spcPct val="90000"/>
              </a:lnSpc>
              <a:buNone/>
            </a:pP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WHEN </a:t>
            </a:r>
            <a:r>
              <a:rPr lang="fr-FR" altLang="fr-FR" sz="2000" dirty="0" err="1">
                <a:latin typeface="Courier New" panose="02070309020205020404" pitchFamily="49" charset="0"/>
                <a:ea typeface="ＭＳ Ｐゴシック" panose="020B0600070205080204" pitchFamily="34" charset="-128"/>
                <a:cs typeface="Courier New" panose="02070309020205020404" pitchFamily="49" charset="0"/>
              </a:rPr>
              <a:t>no_data_found</a:t>
            </a: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THEN</a:t>
            </a:r>
          </a:p>
          <a:p>
            <a:pPr marL="0" indent="0" eaLnBrk="1" hangingPunct="1">
              <a:lnSpc>
                <a:spcPct val="90000"/>
              </a:lnSpc>
              <a:buNone/>
            </a:pP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RAISE INFO 'Nom de département inconnu';</a:t>
            </a:r>
          </a:p>
          <a:p>
            <a:pPr marL="0" indent="0" eaLnBrk="1" hangingPunct="1">
              <a:lnSpc>
                <a:spcPct val="90000"/>
              </a:lnSpc>
              <a:buNone/>
            </a:pPr>
            <a:r>
              <a:rPr lang="fr-FR" altLang="fr-FR" sz="2000" b="1" dirty="0">
                <a:latin typeface="Courier New" panose="02070309020205020404" pitchFamily="49" charset="0"/>
                <a:ea typeface="ＭＳ Ｐゴシック" panose="020B0600070205080204" pitchFamily="34" charset="-128"/>
                <a:cs typeface="Courier New" panose="02070309020205020404" pitchFamily="49" charset="0"/>
              </a:rPr>
              <a:t>END;</a:t>
            </a:r>
          </a:p>
          <a:p>
            <a:pPr marL="0" indent="0" eaLnBrk="1" hangingPunct="1">
              <a:lnSpc>
                <a:spcPct val="90000"/>
              </a:lnSpc>
              <a:buNone/>
            </a:pPr>
            <a:r>
              <a:rPr lang="fr-FR" altLang="fr-FR" sz="2000" i="1" dirty="0">
                <a:latin typeface="Courier New" panose="02070309020205020404" pitchFamily="49" charset="0"/>
                <a:ea typeface="ＭＳ Ｐゴシック" panose="020B0600070205080204" pitchFamily="34" charset="-128"/>
                <a:cs typeface="Courier New" panose="02070309020205020404" pitchFamily="49" charset="0"/>
              </a:rPr>
              <a:t>$$ LANGUAGE '</a:t>
            </a:r>
            <a:r>
              <a:rPr lang="fr-FR" altLang="fr-FR" sz="2000" i="1" dirty="0" err="1">
                <a:latin typeface="Courier New" panose="02070309020205020404" pitchFamily="49" charset="0"/>
                <a:ea typeface="ＭＳ Ｐゴシック" panose="020B0600070205080204" pitchFamily="34" charset="-128"/>
                <a:cs typeface="Courier New" panose="02070309020205020404" pitchFamily="49" charset="0"/>
              </a:rPr>
              <a:t>plpgsql</a:t>
            </a:r>
            <a:r>
              <a:rPr lang="fr-FR" altLang="fr-FR" sz="2000" i="1" dirty="0">
                <a:latin typeface="Courier New" panose="02070309020205020404" pitchFamily="49" charset="0"/>
                <a:ea typeface="ＭＳ Ｐゴシック" panose="020B0600070205080204" pitchFamily="34" charset="-128"/>
                <a:cs typeface="Courier New" panose="02070309020205020404" pitchFamily="49" charset="0"/>
              </a:rPr>
              <a:t>'</a:t>
            </a:r>
          </a:p>
        </p:txBody>
      </p:sp>
      <p:pic>
        <p:nvPicPr>
          <p:cNvPr id="2" name="Image 1">
            <a:extLst>
              <a:ext uri="{FF2B5EF4-FFF2-40B4-BE49-F238E27FC236}">
                <a16:creationId xmlns:a16="http://schemas.microsoft.com/office/drawing/2014/main" id="{F3A549A2-4394-8D24-DD3A-05DEAC84F4D1}"/>
              </a:ext>
            </a:extLst>
          </p:cNvPr>
          <p:cNvPicPr>
            <a:picLocks noChangeAspect="1"/>
          </p:cNvPicPr>
          <p:nvPr/>
        </p:nvPicPr>
        <p:blipFill>
          <a:blip r:embed="rId3"/>
          <a:stretch>
            <a:fillRect/>
          </a:stretch>
        </p:blipFill>
        <p:spPr>
          <a:xfrm>
            <a:off x="5002003" y="4891656"/>
            <a:ext cx="3746500" cy="1422400"/>
          </a:xfrm>
          <a:prstGeom prst="rect">
            <a:avLst/>
          </a:prstGeom>
        </p:spPr>
      </p:pic>
      <p:sp>
        <p:nvSpPr>
          <p:cNvPr id="3" name="Espace réservé du numéro de diapositive 2">
            <a:extLst>
              <a:ext uri="{FF2B5EF4-FFF2-40B4-BE49-F238E27FC236}">
                <a16:creationId xmlns:a16="http://schemas.microsoft.com/office/drawing/2014/main" id="{511DC6A5-0441-109B-C454-72D84CE07372}"/>
              </a:ext>
            </a:extLst>
          </p:cNvPr>
          <p:cNvSpPr>
            <a:spLocks noGrp="1"/>
          </p:cNvSpPr>
          <p:nvPr>
            <p:ph type="sldNum" sz="quarter" idx="12"/>
          </p:nvPr>
        </p:nvSpPr>
        <p:spPr/>
        <p:txBody>
          <a:bodyPr/>
          <a:lstStyle/>
          <a:p>
            <a:fld id="{0CFEC368-1D7A-4F81-ABF6-AE0E36BAF64C}" type="slidenum">
              <a:rPr lang="en-US" smtClean="0"/>
              <a:pPr/>
              <a:t>15</a:t>
            </a:fld>
            <a:endParaRPr lang="en-US"/>
          </a:p>
        </p:txBody>
      </p:sp>
      <p:sp>
        <p:nvSpPr>
          <p:cNvPr id="4" name="ZoneTexte 3">
            <a:extLst>
              <a:ext uri="{FF2B5EF4-FFF2-40B4-BE49-F238E27FC236}">
                <a16:creationId xmlns:a16="http://schemas.microsoft.com/office/drawing/2014/main" id="{F484EAE4-506D-1E89-AB57-27612C486712}"/>
              </a:ext>
            </a:extLst>
          </p:cNvPr>
          <p:cNvSpPr txBox="1"/>
          <p:nvPr/>
        </p:nvSpPr>
        <p:spPr>
          <a:xfrm>
            <a:off x="323272" y="5305093"/>
            <a:ext cx="3574473" cy="1200329"/>
          </a:xfrm>
          <a:prstGeom prst="rect">
            <a:avLst/>
          </a:prstGeom>
          <a:noFill/>
        </p:spPr>
        <p:txBody>
          <a:bodyPr wrap="square" rtlCol="0">
            <a:spAutoFit/>
          </a:bodyPr>
          <a:lstStyle/>
          <a:p>
            <a:r>
              <a:rPr lang="fr-FR" i="1" dirty="0"/>
              <a:t>Comme il y a plusieurs langages possibles, il est nécessaire d’indiquer celui utilisé à l’aide de l’instruction </a:t>
            </a:r>
            <a:r>
              <a:rPr lang="fr-FR" altLang="fr-FR" sz="1800" i="1" dirty="0">
                <a:latin typeface="Courier New" panose="02070309020205020404" pitchFamily="49" charset="0"/>
                <a:ea typeface="ＭＳ Ｐゴシック" panose="020B0600070205080204" pitchFamily="34" charset="-128"/>
                <a:cs typeface="Courier New" panose="02070309020205020404" pitchFamily="49" charset="0"/>
              </a:rPr>
              <a:t>LANGUAGE</a:t>
            </a:r>
            <a:endParaRPr lang="fr-FR" i="1" dirty="0"/>
          </a:p>
        </p:txBody>
      </p:sp>
    </p:spTree>
    <p:extLst>
      <p:ext uri="{BB962C8B-B14F-4D97-AF65-F5344CB8AC3E}">
        <p14:creationId xmlns:p14="http://schemas.microsoft.com/office/powerpoint/2010/main" val="3699013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F0A0E81-B912-323D-FBF4-6F4DFF3CFDE8}"/>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Caractéristiques de PL/PgSQL</a:t>
            </a:r>
          </a:p>
        </p:txBody>
      </p:sp>
      <p:sp>
        <p:nvSpPr>
          <p:cNvPr id="35843" name="Rectangle 3">
            <a:extLst>
              <a:ext uri="{FF2B5EF4-FFF2-40B4-BE49-F238E27FC236}">
                <a16:creationId xmlns:a16="http://schemas.microsoft.com/office/drawing/2014/main" id="{A8A4F3B6-C61B-9D32-5D89-5F08711405B6}"/>
              </a:ext>
            </a:extLst>
          </p:cNvPr>
          <p:cNvSpPr>
            <a:spLocks noGrp="1" noChangeArrowheads="1"/>
          </p:cNvSpPr>
          <p:nvPr>
            <p:ph type="body" idx="1"/>
          </p:nvPr>
        </p:nvSpPr>
        <p:spPr/>
        <p:txBody>
          <a:bodyPr/>
          <a:lstStyle/>
          <a:p>
            <a:pPr eaLnBrk="1" hangingPunct="1">
              <a:lnSpc>
                <a:spcPct val="90000"/>
              </a:lnSpc>
              <a:spcBef>
                <a:spcPct val="15000"/>
              </a:spcBef>
            </a:pPr>
            <a:r>
              <a:rPr lang="fr-FR" altLang="fr-FR" dirty="0">
                <a:ea typeface="ＭＳ Ｐゴシック" panose="020B0600070205080204" pitchFamily="34" charset="-128"/>
              </a:rPr>
              <a:t>Gestion des variables</a:t>
            </a:r>
          </a:p>
          <a:p>
            <a:pPr lvl="1" eaLnBrk="1" hangingPunct="1">
              <a:lnSpc>
                <a:spcPct val="90000"/>
              </a:lnSpc>
              <a:spcBef>
                <a:spcPct val="15000"/>
              </a:spcBef>
            </a:pPr>
            <a:r>
              <a:rPr lang="fr-FR" altLang="fr-FR" dirty="0">
                <a:ea typeface="ＭＳ Ｐゴシック" panose="020B0600070205080204" pitchFamily="34" charset="-128"/>
              </a:rPr>
              <a:t>Variables locales</a:t>
            </a:r>
          </a:p>
          <a:p>
            <a:pPr lvl="1" eaLnBrk="1" hangingPunct="1">
              <a:lnSpc>
                <a:spcPct val="90000"/>
              </a:lnSpc>
              <a:spcBef>
                <a:spcPct val="15000"/>
              </a:spcBef>
            </a:pPr>
            <a:r>
              <a:rPr lang="fr-FR" altLang="fr-FR" dirty="0">
                <a:ea typeface="ＭＳ Ｐゴシック" panose="020B0600070205080204" pitchFamily="34" charset="-128"/>
              </a:rPr>
              <a:t>Variables d’</a:t>
            </a:r>
            <a:r>
              <a:rPr lang="fr-FR" altLang="ja-JP" dirty="0">
                <a:ea typeface="ＭＳ Ｐゴシック" panose="020B0600070205080204" pitchFamily="34" charset="-128"/>
              </a:rPr>
              <a:t>environnement extérieures à PL/</a:t>
            </a:r>
            <a:r>
              <a:rPr lang="fr-FR" altLang="ja-JP" dirty="0" err="1">
                <a:ea typeface="ＭＳ Ｐゴシック" panose="020B0600070205080204" pitchFamily="34" charset="-128"/>
              </a:rPr>
              <a:t>PgSQL</a:t>
            </a:r>
            <a:endParaRPr lang="fr-FR" altLang="ja-JP" dirty="0">
              <a:ea typeface="ＭＳ Ｐゴシック" panose="020B0600070205080204" pitchFamily="34" charset="-128"/>
            </a:endParaRPr>
          </a:p>
          <a:p>
            <a:pPr eaLnBrk="1" hangingPunct="1">
              <a:lnSpc>
                <a:spcPct val="90000"/>
              </a:lnSpc>
              <a:spcBef>
                <a:spcPct val="15000"/>
              </a:spcBef>
            </a:pPr>
            <a:r>
              <a:rPr lang="fr-FR" altLang="fr-FR" dirty="0">
                <a:ea typeface="ＭＳ Ｐゴシック" panose="020B0600070205080204" pitchFamily="34" charset="-128"/>
              </a:rPr>
              <a:t>Structures de contrôle</a:t>
            </a:r>
          </a:p>
          <a:p>
            <a:pPr lvl="1" eaLnBrk="1" hangingPunct="1">
              <a:lnSpc>
                <a:spcPct val="90000"/>
              </a:lnSpc>
              <a:spcBef>
                <a:spcPct val="15000"/>
              </a:spcBef>
            </a:pPr>
            <a:r>
              <a:rPr lang="fr-FR" altLang="fr-FR" dirty="0">
                <a:ea typeface="ＭＳ Ｐゴシック" panose="020B0600070205080204" pitchFamily="34" charset="-128"/>
              </a:rPr>
              <a:t>Traitements conditionnels</a:t>
            </a:r>
          </a:p>
          <a:p>
            <a:pPr lvl="1" eaLnBrk="1" hangingPunct="1">
              <a:lnSpc>
                <a:spcPct val="90000"/>
              </a:lnSpc>
              <a:spcBef>
                <a:spcPct val="15000"/>
              </a:spcBef>
            </a:pPr>
            <a:r>
              <a:rPr lang="fr-FR" altLang="fr-FR" dirty="0">
                <a:ea typeface="ＭＳ Ｐゴシック" panose="020B0600070205080204" pitchFamily="34" charset="-128"/>
              </a:rPr>
              <a:t>Traitements répétitifs</a:t>
            </a:r>
          </a:p>
          <a:p>
            <a:pPr eaLnBrk="1" hangingPunct="1">
              <a:lnSpc>
                <a:spcPct val="90000"/>
              </a:lnSpc>
              <a:spcBef>
                <a:spcPct val="15000"/>
              </a:spcBef>
            </a:pPr>
            <a:r>
              <a:rPr lang="fr-FR" altLang="fr-FR" dirty="0">
                <a:ea typeface="ＭＳ Ｐゴシック" panose="020B0600070205080204" pitchFamily="34" charset="-128"/>
              </a:rPr>
              <a:t>Utilisation des curseurs </a:t>
            </a:r>
            <a:r>
              <a:rPr lang="fr-FR" altLang="fr-FR" b="1" dirty="0">
                <a:ea typeface="ＭＳ Ｐゴシック" panose="020B0600070205080204" pitchFamily="34" charset="-128"/>
              </a:rPr>
              <a:t>(BUT 3 Parcours AGED)</a:t>
            </a:r>
          </a:p>
          <a:p>
            <a:pPr eaLnBrk="1" hangingPunct="1">
              <a:lnSpc>
                <a:spcPct val="90000"/>
              </a:lnSpc>
              <a:spcBef>
                <a:spcPct val="15000"/>
              </a:spcBef>
            </a:pPr>
            <a:r>
              <a:rPr lang="fr-FR" altLang="fr-FR" dirty="0">
                <a:ea typeface="ＭＳ Ｐゴシック" panose="020B0600070205080204" pitchFamily="34" charset="-128"/>
              </a:rPr>
              <a:t>Gestion des erreurs</a:t>
            </a:r>
          </a:p>
          <a:p>
            <a:pPr lvl="1" eaLnBrk="1" hangingPunct="1">
              <a:lnSpc>
                <a:spcPct val="90000"/>
              </a:lnSpc>
              <a:spcBef>
                <a:spcPct val="15000"/>
              </a:spcBef>
            </a:pPr>
            <a:r>
              <a:rPr lang="fr-FR" altLang="fr-FR" dirty="0">
                <a:ea typeface="ＭＳ Ｐゴシック" panose="020B0600070205080204" pitchFamily="34" charset="-128"/>
              </a:rPr>
              <a:t>Erreurs prédéfinies PostgreSQL</a:t>
            </a:r>
          </a:p>
          <a:p>
            <a:pPr lvl="1" eaLnBrk="1" hangingPunct="1">
              <a:lnSpc>
                <a:spcPct val="90000"/>
              </a:lnSpc>
              <a:spcBef>
                <a:spcPct val="15000"/>
              </a:spcBef>
            </a:pPr>
            <a:r>
              <a:rPr lang="fr-FR" altLang="fr-FR" dirty="0">
                <a:ea typeface="ＭＳ Ｐゴシック" panose="020B0600070205080204" pitchFamily="34" charset="-128"/>
              </a:rPr>
              <a:t>Anomalies programme utilisateur</a:t>
            </a:r>
          </a:p>
        </p:txBody>
      </p:sp>
      <p:sp>
        <p:nvSpPr>
          <p:cNvPr id="2" name="Espace réservé du numéro de diapositive 1">
            <a:extLst>
              <a:ext uri="{FF2B5EF4-FFF2-40B4-BE49-F238E27FC236}">
                <a16:creationId xmlns:a16="http://schemas.microsoft.com/office/drawing/2014/main" id="{9C0BB323-DD41-F901-7954-441DA4E89828}"/>
              </a:ext>
            </a:extLst>
          </p:cNvPr>
          <p:cNvSpPr>
            <a:spLocks noGrp="1"/>
          </p:cNvSpPr>
          <p:nvPr>
            <p:ph type="sldNum" sz="quarter" idx="12"/>
          </p:nvPr>
        </p:nvSpPr>
        <p:spPr/>
        <p:txBody>
          <a:bodyPr/>
          <a:lstStyle/>
          <a:p>
            <a:fld id="{0CFEC368-1D7A-4F81-ABF6-AE0E36BAF64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25597EA-5B36-ED09-0C53-C9695FE520B3}"/>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Variables</a:t>
            </a:r>
          </a:p>
        </p:txBody>
      </p:sp>
      <p:sp>
        <p:nvSpPr>
          <p:cNvPr id="37891" name="Rectangle 3">
            <a:extLst>
              <a:ext uri="{FF2B5EF4-FFF2-40B4-BE49-F238E27FC236}">
                <a16:creationId xmlns:a16="http://schemas.microsoft.com/office/drawing/2014/main" id="{B432B1AB-5770-CDBA-28A1-9C8BD7FBE0B4}"/>
              </a:ext>
            </a:extLst>
          </p:cNvPr>
          <p:cNvSpPr>
            <a:spLocks noGrp="1" noChangeArrowheads="1"/>
          </p:cNvSpPr>
          <p:nvPr>
            <p:ph type="body" idx="1"/>
          </p:nvPr>
        </p:nvSpPr>
        <p:spPr/>
        <p:txBody>
          <a:bodyPr/>
          <a:lstStyle/>
          <a:p>
            <a:pPr eaLnBrk="1" hangingPunct="1"/>
            <a:r>
              <a:rPr lang="fr-FR" altLang="fr-FR" dirty="0">
                <a:ea typeface="ＭＳ Ｐゴシック" panose="020B0600070205080204" pitchFamily="34" charset="-128"/>
              </a:rPr>
              <a:t>Servent à</a:t>
            </a:r>
            <a:r>
              <a:rPr lang="fr-FR" altLang="fr-FR" i="1" dirty="0">
                <a:ea typeface="ＭＳ Ｐゴシック" panose="020B0600070205080204" pitchFamily="34" charset="-128"/>
              </a:rPr>
              <a:t> l’</a:t>
            </a:r>
            <a:r>
              <a:rPr lang="fr-FR" altLang="ja-JP" i="1" dirty="0">
                <a:ea typeface="ＭＳ Ｐゴシック" panose="020B0600070205080204" pitchFamily="34" charset="-128"/>
              </a:rPr>
              <a:t>enregistrement</a:t>
            </a:r>
            <a:r>
              <a:rPr lang="fr-FR" altLang="ja-JP" dirty="0">
                <a:ea typeface="ＭＳ Ｐゴシック" panose="020B0600070205080204" pitchFamily="34" charset="-128"/>
              </a:rPr>
              <a:t> temporaire des données et à la </a:t>
            </a:r>
            <a:r>
              <a:rPr lang="fr-FR" altLang="ja-JP" i="1" dirty="0">
                <a:ea typeface="ＭＳ Ｐゴシック" panose="020B0600070205080204" pitchFamily="34" charset="-128"/>
              </a:rPr>
              <a:t>manipulation</a:t>
            </a:r>
            <a:r>
              <a:rPr lang="fr-FR" altLang="ja-JP" dirty="0">
                <a:ea typeface="ＭＳ Ｐゴシック" panose="020B0600070205080204" pitchFamily="34" charset="-128"/>
              </a:rPr>
              <a:t> des données afin de réaliser des calculs, comme dans tout langage de programmation procédural</a:t>
            </a:r>
          </a:p>
          <a:p>
            <a:pPr eaLnBrk="1" hangingPunct="1"/>
            <a:r>
              <a:rPr lang="fr-FR" altLang="fr-FR" dirty="0">
                <a:ea typeface="ＭＳ Ｐゴシック" panose="020B0600070205080204" pitchFamily="34" charset="-128"/>
              </a:rPr>
              <a:t>Types :</a:t>
            </a:r>
          </a:p>
          <a:p>
            <a:pPr lvl="1" eaLnBrk="1" hangingPunct="1"/>
            <a:r>
              <a:rPr lang="fr-FR" altLang="fr-FR" u="sng" dirty="0">
                <a:ea typeface="ＭＳ Ｐゴシック" panose="020B0600070205080204" pitchFamily="34" charset="-128"/>
              </a:rPr>
              <a:t>Scalaires</a:t>
            </a:r>
          </a:p>
          <a:p>
            <a:pPr lvl="2" eaLnBrk="1" hangingPunct="1"/>
            <a:r>
              <a:rPr lang="fr-FR" altLang="fr-FR" sz="1600" dirty="0">
                <a:ea typeface="ＭＳ Ｐゴシック" panose="020B0600070205080204" pitchFamily="34" charset="-128"/>
              </a:rPr>
              <a:t>valeurs simples, les principaux types sont ceux de SQL</a:t>
            </a:r>
            <a:endParaRPr lang="fr-FR" altLang="fr-FR" sz="1800" dirty="0">
              <a:ea typeface="ＭＳ Ｐゴシック" panose="020B0600070205080204" pitchFamily="34" charset="-128"/>
            </a:endParaRPr>
          </a:p>
          <a:p>
            <a:pPr lvl="1" eaLnBrk="1" hangingPunct="1"/>
            <a:r>
              <a:rPr lang="fr-FR" altLang="fr-FR" u="sng" dirty="0">
                <a:ea typeface="ＭＳ Ｐゴシック" panose="020B0600070205080204" pitchFamily="34" charset="-128"/>
              </a:rPr>
              <a:t>Composites (type </a:t>
            </a:r>
            <a:r>
              <a:rPr lang="fr-FR" altLang="fr-FR" u="sng" dirty="0">
                <a:latin typeface="Courier New" panose="02070309020205020404" pitchFamily="49" charset="0"/>
                <a:ea typeface="ＭＳ Ｐゴシック" panose="020B0600070205080204" pitchFamily="34" charset="-128"/>
              </a:rPr>
              <a:t>RECORD </a:t>
            </a:r>
            <a:r>
              <a:rPr lang="fr-FR" altLang="fr-FR" u="sng" dirty="0">
                <a:ea typeface="ＭＳ Ｐゴシック" panose="020B0600070205080204" pitchFamily="34" charset="-128"/>
              </a:rPr>
              <a:t>ou type ligne </a:t>
            </a:r>
            <a:r>
              <a:rPr lang="fr-FR" altLang="fr-FR" u="sng" dirty="0">
                <a:latin typeface="Courier New" panose="02070309020205020404" pitchFamily="49" charset="0"/>
                <a:ea typeface="ＭＳ Ｐゴシック" panose="020B0600070205080204" pitchFamily="34" charset="-128"/>
              </a:rPr>
              <a:t>%ROWTYPE</a:t>
            </a:r>
            <a:r>
              <a:rPr lang="fr-FR" altLang="fr-FR" u="sng" dirty="0">
                <a:ea typeface="ＭＳ Ｐゴシック" panose="020B0600070205080204" pitchFamily="34" charset="-128"/>
              </a:rPr>
              <a:t>)</a:t>
            </a:r>
            <a:endParaRPr lang="fr-FR" altLang="fr-FR" dirty="0">
              <a:ea typeface="ＭＳ Ｐゴシック" panose="020B0600070205080204" pitchFamily="34" charset="-128"/>
            </a:endParaRPr>
          </a:p>
          <a:p>
            <a:pPr lvl="2" eaLnBrk="1" hangingPunct="1"/>
            <a:r>
              <a:rPr lang="fr-FR" altLang="fr-FR" sz="1600" dirty="0">
                <a:ea typeface="ＭＳ Ｐゴシック" panose="020B0600070205080204" pitchFamily="34" charset="-128"/>
              </a:rPr>
              <a:t>Permettent de définir des données structurées</a:t>
            </a:r>
          </a:p>
          <a:p>
            <a:pPr lvl="1" eaLnBrk="1" hangingPunct="1"/>
            <a:r>
              <a:rPr lang="fr-FR" altLang="fr-FR" dirty="0">
                <a:latin typeface="Courier New" panose="02070309020205020404" pitchFamily="49" charset="0"/>
                <a:ea typeface="ＭＳ Ｐゴシック" panose="020B0600070205080204" pitchFamily="34" charset="-128"/>
              </a:rPr>
              <a:t>BYTEA </a:t>
            </a:r>
            <a:r>
              <a:rPr lang="fr-FR" altLang="fr-FR" dirty="0">
                <a:ea typeface="ＭＳ Ｐゴシック" panose="020B0600070205080204" pitchFamily="34" charset="-128"/>
              </a:rPr>
              <a:t>(large </a:t>
            </a:r>
            <a:r>
              <a:rPr lang="fr-FR" altLang="fr-FR" dirty="0" err="1">
                <a:ea typeface="ＭＳ Ｐゴシック" panose="020B0600070205080204" pitchFamily="34" charset="-128"/>
              </a:rPr>
              <a:t>objects</a:t>
            </a:r>
            <a:r>
              <a:rPr lang="fr-FR" altLang="fr-FR" dirty="0">
                <a:ea typeface="ＭＳ Ｐゴシック" panose="020B0600070205080204" pitchFamily="34" charset="-128"/>
              </a:rPr>
              <a:t>)</a:t>
            </a:r>
          </a:p>
          <a:p>
            <a:pPr lvl="2" eaLnBrk="1" hangingPunct="1"/>
            <a:r>
              <a:rPr lang="fr-FR" altLang="fr-FR" sz="1600" dirty="0">
                <a:ea typeface="ＭＳ Ｐゴシック" panose="020B0600070205080204" pitchFamily="34" charset="-128"/>
              </a:rPr>
              <a:t>Pour stocker </a:t>
            </a:r>
            <a:r>
              <a:rPr lang="fr-FR" altLang="ja-JP" sz="1600" dirty="0">
                <a:ea typeface="ＭＳ Ｐゴシック" panose="020B0600070205080204" pitchFamily="34" charset="-128"/>
              </a:rPr>
              <a:t>de grands objets (par ex. images ou </a:t>
            </a:r>
            <a:r>
              <a:rPr lang="fr-FR" altLang="ja-JP" sz="1600" dirty="0" err="1">
                <a:ea typeface="ＭＳ Ｐゴシック" panose="020B0600070205080204" pitchFamily="34" charset="-128"/>
              </a:rPr>
              <a:t>video</a:t>
            </a:r>
            <a:r>
              <a:rPr lang="fr-FR" altLang="ja-JP" sz="1600" dirty="0">
                <a:ea typeface="ＭＳ Ｐゴシック" panose="020B0600070205080204" pitchFamily="34" charset="-128"/>
              </a:rPr>
              <a:t>)</a:t>
            </a:r>
            <a:endParaRPr lang="fr-FR" altLang="fr-FR" sz="18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1E02EF16-D093-C1BD-A2EA-F9A77EB6A5AB}"/>
              </a:ext>
            </a:extLst>
          </p:cNvPr>
          <p:cNvSpPr>
            <a:spLocks noGrp="1"/>
          </p:cNvSpPr>
          <p:nvPr>
            <p:ph type="sldNum" sz="quarter" idx="12"/>
          </p:nvPr>
        </p:nvSpPr>
        <p:spPr/>
        <p:txBody>
          <a:bodyPr/>
          <a:lstStyle/>
          <a:p>
            <a:fld id="{0CFEC368-1D7A-4F81-ABF6-AE0E36BAF64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6EE29DB-FBE7-A507-169B-F1145DFBDE4A}"/>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Déclaration de variables</a:t>
            </a:r>
          </a:p>
        </p:txBody>
      </p:sp>
      <p:sp>
        <p:nvSpPr>
          <p:cNvPr id="3" name="Rectangle 3">
            <a:extLst>
              <a:ext uri="{FF2B5EF4-FFF2-40B4-BE49-F238E27FC236}">
                <a16:creationId xmlns:a16="http://schemas.microsoft.com/office/drawing/2014/main" id="{A4659541-2254-7014-A399-F42ACF2CBE3D}"/>
              </a:ext>
            </a:extLst>
          </p:cNvPr>
          <p:cNvSpPr txBox="1">
            <a:spLocks noChangeArrowheads="1"/>
          </p:cNvSpPr>
          <p:nvPr/>
        </p:nvSpPr>
        <p:spPr>
          <a:xfrm>
            <a:off x="457200" y="1387234"/>
            <a:ext cx="8229600" cy="508976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eaLnBrk="1" hangingPunct="1">
              <a:lnSpc>
                <a:spcPct val="90000"/>
              </a:lnSpc>
            </a:pPr>
            <a:r>
              <a:rPr lang="fr-FR" altLang="fr-FR" sz="2000" dirty="0">
                <a:ea typeface="ＭＳ Ｐゴシック" panose="020B0600070205080204" pitchFamily="34" charset="-128"/>
              </a:rPr>
              <a:t>Syntaxe :</a:t>
            </a:r>
            <a:br>
              <a:rPr lang="fr-FR" altLang="fr-FR" sz="2000" dirty="0">
                <a:ea typeface="ＭＳ Ｐゴシック" panose="020B0600070205080204" pitchFamily="34" charset="-128"/>
              </a:rPr>
            </a:br>
            <a:r>
              <a:rPr lang="fr-FR" altLang="fr-FR" sz="2000" dirty="0">
                <a:ea typeface="ＭＳ Ｐゴシック" panose="020B0600070205080204" pitchFamily="34" charset="-128"/>
              </a:rPr>
              <a:t>	</a:t>
            </a:r>
            <a:r>
              <a:rPr lang="fr-FR" altLang="fr-FR" sz="2000" i="1" dirty="0">
                <a:latin typeface="Courier New" panose="02070309020205020404" pitchFamily="49" charset="0"/>
                <a:ea typeface="ＭＳ Ｐゴシック" panose="020B0600070205080204" pitchFamily="34" charset="-128"/>
              </a:rPr>
              <a:t>&lt;nom&gt;</a:t>
            </a:r>
            <a:r>
              <a:rPr lang="fr-FR" altLang="fr-FR" sz="2000" dirty="0">
                <a:latin typeface="Courier New" panose="02070309020205020404" pitchFamily="49" charset="0"/>
                <a:ea typeface="ＭＳ Ｐゴシック" panose="020B0600070205080204" pitchFamily="34" charset="-128"/>
              </a:rPr>
              <a:t>   [CONSTANT]    </a:t>
            </a:r>
            <a:r>
              <a:rPr lang="fr-FR" altLang="fr-FR" sz="2000" i="1" dirty="0">
                <a:latin typeface="Courier New" panose="02070309020205020404" pitchFamily="49" charset="0"/>
                <a:ea typeface="ＭＳ Ｐゴシック" panose="020B0600070205080204" pitchFamily="34" charset="-128"/>
              </a:rPr>
              <a:t>&lt;type&gt;</a:t>
            </a:r>
            <a:r>
              <a:rPr lang="fr-FR" altLang="fr-FR" sz="2000" dirty="0">
                <a:latin typeface="Courier New" panose="02070309020205020404" pitchFamily="49" charset="0"/>
                <a:ea typeface="ＭＳ Ｐゴシック" panose="020B0600070205080204" pitchFamily="34" charset="-128"/>
              </a:rPr>
              <a:t>    [NOT NULL]</a:t>
            </a:r>
            <a:br>
              <a:rPr lang="fr-FR" altLang="fr-FR" sz="2000" dirty="0">
                <a:latin typeface="Courier New" panose="02070309020205020404" pitchFamily="49" charset="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rPr>
              <a:t>        [ :=  |  DEFAULT    </a:t>
            </a:r>
            <a:r>
              <a:rPr lang="fr-FR" altLang="fr-FR" sz="2000" i="1" dirty="0">
                <a:latin typeface="Courier New" panose="02070309020205020404" pitchFamily="49" charset="0"/>
                <a:ea typeface="ＭＳ Ｐゴシック" panose="020B0600070205080204" pitchFamily="34" charset="-128"/>
              </a:rPr>
              <a:t>&lt;expression&gt;</a:t>
            </a:r>
            <a:r>
              <a:rPr lang="fr-FR" altLang="fr-FR" sz="2000" dirty="0">
                <a:latin typeface="Courier New" panose="02070309020205020404" pitchFamily="49" charset="0"/>
                <a:ea typeface="ＭＳ Ｐゴシック" panose="020B0600070205080204" pitchFamily="34" charset="-128"/>
              </a:rPr>
              <a:t> ];</a:t>
            </a:r>
            <a:endParaRPr lang="fr-FR" altLang="fr-FR" sz="2000" dirty="0">
              <a:ea typeface="ＭＳ Ｐゴシック" panose="020B0600070205080204" pitchFamily="34" charset="-128"/>
            </a:endParaRPr>
          </a:p>
          <a:p>
            <a:pPr eaLnBrk="1" hangingPunct="1">
              <a:lnSpc>
                <a:spcPct val="90000"/>
              </a:lnSpc>
            </a:pPr>
            <a:endParaRPr lang="fr-FR" altLang="fr-FR" sz="2000" i="1" u="sng" dirty="0">
              <a:ea typeface="ＭＳ Ｐゴシック" panose="020B0600070205080204" pitchFamily="34" charset="-128"/>
            </a:endParaRPr>
          </a:p>
          <a:p>
            <a:pPr eaLnBrk="1" hangingPunct="1">
              <a:lnSpc>
                <a:spcPct val="90000"/>
              </a:lnSpc>
            </a:pPr>
            <a:r>
              <a:rPr lang="fr-FR" altLang="fr-FR" sz="2000" dirty="0">
                <a:ea typeface="ＭＳ Ｐゴシック" panose="020B0600070205080204" pitchFamily="34" charset="-128"/>
              </a:rPr>
              <a:t>Exemple :</a:t>
            </a:r>
            <a:br>
              <a:rPr lang="fr-FR" altLang="fr-FR" sz="2000" dirty="0">
                <a:ea typeface="ＭＳ Ｐゴシック" panose="020B0600070205080204" pitchFamily="34" charset="-128"/>
              </a:rPr>
            </a:br>
            <a:r>
              <a:rPr lang="fr-FR" altLang="fr-FR" sz="1800" dirty="0">
                <a:latin typeface="Courier New" panose="02070309020205020404" pitchFamily="49" charset="0"/>
                <a:ea typeface="ＭＳ Ｐゴシック" panose="020B0600070205080204" pitchFamily="34" charset="-128"/>
              </a:rPr>
              <a:t>DECLARE</a:t>
            </a:r>
            <a:br>
              <a:rPr lang="fr-FR" altLang="fr-FR" sz="1800" dirty="0">
                <a:latin typeface="Courier New" panose="02070309020205020404" pitchFamily="49" charset="0"/>
                <a:ea typeface="ＭＳ Ｐゴシック" panose="020B0600070205080204" pitchFamily="34" charset="-128"/>
              </a:rPr>
            </a:br>
            <a:r>
              <a:rPr lang="fr-FR" altLang="fr-FR" sz="1800" dirty="0">
                <a:latin typeface="Courier New" panose="02070309020205020404" pitchFamily="49" charset="0"/>
                <a:ea typeface="ＭＳ Ｐゴシック" panose="020B0600070205080204" pitchFamily="34" charset="-128"/>
              </a:rPr>
              <a:t>	</a:t>
            </a:r>
            <a:r>
              <a:rPr lang="fr-FR" altLang="fr-FR" sz="1800" dirty="0" err="1">
                <a:latin typeface="Courier New" panose="02070309020205020404" pitchFamily="49" charset="0"/>
                <a:ea typeface="ＭＳ Ｐゴシック" panose="020B0600070205080204" pitchFamily="34" charset="-128"/>
              </a:rPr>
              <a:t>vDateEmprunt</a:t>
            </a:r>
            <a:r>
              <a:rPr lang="fr-FR" altLang="fr-FR" sz="1800" dirty="0">
                <a:latin typeface="Courier New" panose="02070309020205020404" pitchFamily="49" charset="0"/>
                <a:ea typeface="ＭＳ Ｐゴシック" panose="020B0600070205080204" pitchFamily="34" charset="-128"/>
              </a:rPr>
              <a:t>		DATE;</a:t>
            </a:r>
            <a:br>
              <a:rPr lang="fr-FR" altLang="fr-FR" sz="1800" dirty="0">
                <a:latin typeface="Courier New" panose="02070309020205020404" pitchFamily="49" charset="0"/>
                <a:ea typeface="ＭＳ Ｐゴシック" panose="020B0600070205080204" pitchFamily="34" charset="-128"/>
              </a:rPr>
            </a:br>
            <a:r>
              <a:rPr lang="fr-FR" altLang="fr-FR" sz="1800" dirty="0">
                <a:latin typeface="Courier New" panose="02070309020205020404" pitchFamily="49" charset="0"/>
                <a:ea typeface="ＭＳ Ｐゴシック" panose="020B0600070205080204" pitchFamily="34" charset="-128"/>
              </a:rPr>
              <a:t>	</a:t>
            </a:r>
            <a:r>
              <a:rPr lang="fr-FR" altLang="fr-FR" sz="1800" dirty="0" err="1">
                <a:latin typeface="Courier New" panose="02070309020205020404" pitchFamily="49" charset="0"/>
                <a:ea typeface="ＭＳ Ｐゴシック" panose="020B0600070205080204" pitchFamily="34" charset="-128"/>
              </a:rPr>
              <a:t>vNoDept</a:t>
            </a:r>
            <a:r>
              <a:rPr lang="fr-FR" altLang="fr-FR" sz="1800" dirty="0">
                <a:latin typeface="Courier New" panose="02070309020205020404" pitchFamily="49" charset="0"/>
                <a:ea typeface="ＭＳ Ｐゴシック" panose="020B0600070205080204" pitchFamily="34" charset="-128"/>
              </a:rPr>
              <a:t>		NUMERIC(2) NOT NULL := 10;</a:t>
            </a:r>
            <a:br>
              <a:rPr lang="fr-FR" altLang="fr-FR" sz="1800" dirty="0">
                <a:latin typeface="Courier New" panose="02070309020205020404" pitchFamily="49" charset="0"/>
                <a:ea typeface="ＭＳ Ｐゴシック" panose="020B0600070205080204" pitchFamily="34" charset="-128"/>
              </a:rPr>
            </a:br>
            <a:r>
              <a:rPr lang="fr-FR" altLang="fr-FR" sz="1800" dirty="0">
                <a:latin typeface="Courier New" panose="02070309020205020404" pitchFamily="49" charset="0"/>
                <a:ea typeface="ＭＳ Ｐゴシック" panose="020B0600070205080204" pitchFamily="34" charset="-128"/>
              </a:rPr>
              <a:t> 	</a:t>
            </a:r>
            <a:r>
              <a:rPr lang="fr-FR" altLang="fr-FR" sz="1800" dirty="0" err="1">
                <a:latin typeface="Courier New" panose="02070309020205020404" pitchFamily="49" charset="0"/>
                <a:ea typeface="ＭＳ Ｐゴシック" panose="020B0600070205080204" pitchFamily="34" charset="-128"/>
              </a:rPr>
              <a:t>vLieu</a:t>
            </a:r>
            <a:r>
              <a:rPr lang="fr-FR" altLang="fr-FR" sz="1800" dirty="0">
                <a:latin typeface="Courier New" panose="02070309020205020404" pitchFamily="49" charset="0"/>
                <a:ea typeface="ＭＳ Ｐゴシック" panose="020B0600070205080204" pitchFamily="34" charset="-128"/>
              </a:rPr>
              <a:t>			VARCHAR(13) := 'Paris</a:t>
            </a:r>
            <a:r>
              <a:rPr lang="ja-JP" altLang="fr-FR" sz="1800">
                <a:latin typeface="Courier New" panose="02070309020205020404" pitchFamily="49" charset="0"/>
                <a:ea typeface="ＭＳ Ｐゴシック" panose="020B0600070205080204" pitchFamily="34" charset="-128"/>
              </a:rPr>
              <a:t>’</a:t>
            </a:r>
            <a:r>
              <a:rPr lang="fr-FR" altLang="ja-JP" sz="1800" dirty="0">
                <a:latin typeface="Courier New" panose="02070309020205020404" pitchFamily="49" charset="0"/>
                <a:ea typeface="ＭＳ Ｐゴシック" panose="020B0600070205080204" pitchFamily="34" charset="-128"/>
              </a:rPr>
              <a:t>;</a:t>
            </a:r>
            <a:br>
              <a:rPr lang="fr-FR" altLang="ja-JP" sz="1800" dirty="0">
                <a:latin typeface="Courier New" panose="02070309020205020404" pitchFamily="49" charset="0"/>
                <a:ea typeface="ＭＳ Ｐゴシック" panose="020B0600070205080204" pitchFamily="34" charset="-128"/>
              </a:rPr>
            </a:br>
            <a:r>
              <a:rPr lang="fr-FR" altLang="ja-JP" sz="1800" dirty="0">
                <a:latin typeface="Courier New" panose="02070309020205020404" pitchFamily="49" charset="0"/>
                <a:ea typeface="ＭＳ Ｐゴシック" panose="020B0600070205080204" pitchFamily="34" charset="-128"/>
              </a:rPr>
              <a:t>	</a:t>
            </a:r>
            <a:r>
              <a:rPr lang="fr-FR" altLang="ja-JP" sz="1800" dirty="0" err="1">
                <a:latin typeface="Courier New" panose="02070309020205020404" pitchFamily="49" charset="0"/>
                <a:ea typeface="ＭＳ Ｐゴシック" panose="020B0600070205080204" pitchFamily="34" charset="-128"/>
              </a:rPr>
              <a:t>vTaux</a:t>
            </a:r>
            <a:r>
              <a:rPr lang="fr-FR" altLang="ja-JP" sz="1800" dirty="0">
                <a:latin typeface="Courier New" panose="02070309020205020404" pitchFamily="49" charset="0"/>
                <a:ea typeface="ＭＳ Ｐゴシック" panose="020B0600070205080204" pitchFamily="34" charset="-128"/>
              </a:rPr>
              <a:t>			CONSTANT NUMERIC := 20;</a:t>
            </a:r>
            <a:endParaRPr lang="fr-FR" altLang="ja-JP" sz="2000" dirty="0">
              <a:ea typeface="ＭＳ Ｐゴシック" panose="020B0600070205080204" pitchFamily="34" charset="-128"/>
            </a:endParaRPr>
          </a:p>
          <a:p>
            <a:pPr eaLnBrk="1" hangingPunct="1">
              <a:lnSpc>
                <a:spcPct val="90000"/>
              </a:lnSpc>
            </a:pPr>
            <a:endParaRPr lang="fr-FR" altLang="fr-FR" sz="2000" i="1" u="sng" dirty="0">
              <a:ea typeface="ＭＳ Ｐゴシック" panose="020B0600070205080204" pitchFamily="34" charset="-128"/>
            </a:endParaRPr>
          </a:p>
          <a:p>
            <a:pPr eaLnBrk="1" hangingPunct="1">
              <a:lnSpc>
                <a:spcPct val="90000"/>
              </a:lnSpc>
            </a:pPr>
            <a:r>
              <a:rPr lang="fr-FR" altLang="fr-FR" sz="2000" u="sng" dirty="0">
                <a:ea typeface="ＭＳ Ｐゴシック" panose="020B0600070205080204" pitchFamily="34" charset="-128"/>
              </a:rPr>
              <a:t>Note</a:t>
            </a:r>
            <a:r>
              <a:rPr lang="fr-FR" altLang="fr-FR" sz="2000" dirty="0">
                <a:ea typeface="ＭＳ Ｐゴシック" panose="020B0600070205080204" pitchFamily="34" charset="-128"/>
              </a:rPr>
              <a:t> : </a:t>
            </a:r>
          </a:p>
          <a:p>
            <a:pPr lvl="1" eaLnBrk="1" hangingPunct="1">
              <a:lnSpc>
                <a:spcPct val="90000"/>
              </a:lnSpc>
            </a:pPr>
            <a:r>
              <a:rPr lang="fr-FR" altLang="fr-FR" sz="1800" dirty="0">
                <a:ea typeface="ＭＳ Ｐゴシック" panose="020B0600070205080204" pitchFamily="34" charset="-128"/>
              </a:rPr>
              <a:t>Les constantes et variables </a:t>
            </a:r>
            <a:r>
              <a:rPr lang="fr-FR" altLang="fr-FR" sz="1800" dirty="0">
                <a:latin typeface="Courier New" panose="02070309020205020404" pitchFamily="49" charset="0"/>
                <a:ea typeface="ＭＳ Ｐゴシック" panose="020B0600070205080204" pitchFamily="34" charset="-128"/>
              </a:rPr>
              <a:t>NOT NULL </a:t>
            </a:r>
            <a:r>
              <a:rPr lang="fr-FR" altLang="fr-FR" sz="1800" dirty="0">
                <a:ea typeface="ＭＳ Ｐゴシック" panose="020B0600070205080204" pitchFamily="34" charset="-128"/>
              </a:rPr>
              <a:t>doivent être immédiatement affectées.</a:t>
            </a:r>
          </a:p>
          <a:p>
            <a:pPr lvl="1" eaLnBrk="1" hangingPunct="1">
              <a:lnSpc>
                <a:spcPct val="90000"/>
              </a:lnSpc>
            </a:pPr>
            <a:r>
              <a:rPr lang="fr-FR" altLang="fr-FR" sz="1800" dirty="0">
                <a:ea typeface="ＭＳ Ｐゴシック" panose="020B0600070205080204" pitchFamily="34" charset="-128"/>
              </a:rPr>
              <a:t>L'option </a:t>
            </a:r>
            <a:r>
              <a:rPr lang="fr-FR" altLang="fr-FR" sz="1800" dirty="0">
                <a:latin typeface="Courier New" panose="02070309020205020404" pitchFamily="49" charset="0"/>
                <a:ea typeface="ＭＳ Ｐゴシック" panose="020B0600070205080204" pitchFamily="34" charset="-128"/>
              </a:rPr>
              <a:t>CONSTANT</a:t>
            </a:r>
            <a:r>
              <a:rPr lang="fr-FR" altLang="fr-FR" sz="1800" dirty="0">
                <a:ea typeface="ＭＳ Ｐゴシック" panose="020B0600070205080204" pitchFamily="34" charset="-128"/>
              </a:rPr>
              <a:t> empêche la modification de la variable après initialisation, de sorte que sa valeur reste constante pour la durée du bloc. </a:t>
            </a:r>
          </a:p>
        </p:txBody>
      </p:sp>
      <p:sp>
        <p:nvSpPr>
          <p:cNvPr id="2" name="Espace réservé du numéro de diapositive 1">
            <a:extLst>
              <a:ext uri="{FF2B5EF4-FFF2-40B4-BE49-F238E27FC236}">
                <a16:creationId xmlns:a16="http://schemas.microsoft.com/office/drawing/2014/main" id="{57278666-6C4F-B535-9F8B-87BD16D7DAF6}"/>
              </a:ext>
            </a:extLst>
          </p:cNvPr>
          <p:cNvSpPr>
            <a:spLocks noGrp="1"/>
          </p:cNvSpPr>
          <p:nvPr>
            <p:ph type="sldNum" sz="quarter" idx="12"/>
          </p:nvPr>
        </p:nvSpPr>
        <p:spPr/>
        <p:txBody>
          <a:bodyPr/>
          <a:lstStyle/>
          <a:p>
            <a:fld id="{0CFEC368-1D7A-4F81-ABF6-AE0E36BAF64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056572B-446E-74FE-DE8A-74174D75ADC7}"/>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Affectation de valeurs</a:t>
            </a:r>
          </a:p>
        </p:txBody>
      </p:sp>
      <p:sp>
        <p:nvSpPr>
          <p:cNvPr id="3" name="Espace réservé du contenu 2">
            <a:extLst>
              <a:ext uri="{FF2B5EF4-FFF2-40B4-BE49-F238E27FC236}">
                <a16:creationId xmlns:a16="http://schemas.microsoft.com/office/drawing/2014/main" id="{9DFBF505-3B79-FDC4-2072-40649BA1028B}"/>
              </a:ext>
            </a:extLst>
          </p:cNvPr>
          <p:cNvSpPr>
            <a:spLocks noGrp="1"/>
          </p:cNvSpPr>
          <p:nvPr>
            <p:ph idx="1"/>
          </p:nvPr>
        </p:nvSpPr>
        <p:spPr/>
        <p:txBody>
          <a:bodyPr/>
          <a:lstStyle/>
          <a:p>
            <a:pPr eaLnBrk="1" hangingPunct="1"/>
            <a:r>
              <a:rPr lang="fr-FR" altLang="fr-FR" sz="2000" dirty="0">
                <a:ea typeface="ＭＳ Ｐゴシック" panose="020B0600070205080204" pitchFamily="34" charset="-128"/>
              </a:rPr>
              <a:t>Syntaxe :</a:t>
            </a:r>
            <a:br>
              <a:rPr lang="fr-FR" altLang="fr-FR" sz="2000" dirty="0">
                <a:ea typeface="ＭＳ Ｐゴシック" panose="020B0600070205080204" pitchFamily="34" charset="-128"/>
              </a:rPr>
            </a:b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&lt;</a:t>
            </a:r>
            <a:r>
              <a:rPr lang="fr-FR" altLang="fr-FR" sz="2000" i="1" dirty="0" err="1">
                <a:latin typeface="Courier New" panose="02070309020205020404" pitchFamily="49" charset="0"/>
                <a:ea typeface="ＭＳ Ｐゴシック" panose="020B0600070205080204" pitchFamily="34" charset="-128"/>
              </a:rPr>
              <a:t>nom_de_variable</a:t>
            </a:r>
            <a:r>
              <a:rPr lang="fr-FR" altLang="fr-FR" sz="2000" dirty="0">
                <a:latin typeface="Courier New" panose="02070309020205020404" pitchFamily="49" charset="0"/>
                <a:ea typeface="ＭＳ Ｐゴシック" panose="020B0600070205080204" pitchFamily="34" charset="-128"/>
              </a:rPr>
              <a:t>&gt; := &lt;</a:t>
            </a:r>
            <a:r>
              <a:rPr lang="fr-FR" altLang="fr-FR" sz="2000" i="1" dirty="0">
                <a:latin typeface="Courier New" panose="02070309020205020404" pitchFamily="49" charset="0"/>
                <a:ea typeface="ＭＳ Ｐゴシック" panose="020B0600070205080204" pitchFamily="34" charset="-128"/>
              </a:rPr>
              <a:t>expression</a:t>
            </a:r>
            <a:r>
              <a:rPr lang="fr-FR" altLang="fr-FR" sz="2000" dirty="0">
                <a:latin typeface="Courier New" panose="02070309020205020404" pitchFamily="49" charset="0"/>
                <a:ea typeface="ＭＳ Ｐゴシック" panose="020B0600070205080204" pitchFamily="34" charset="-128"/>
              </a:rPr>
              <a:t>&gt;</a:t>
            </a:r>
            <a:br>
              <a:rPr lang="fr-FR" altLang="fr-FR" sz="2000" dirty="0">
                <a:latin typeface="Courier New" panose="02070309020205020404" pitchFamily="49" charset="0"/>
                <a:ea typeface="ＭＳ Ｐゴシック" panose="020B0600070205080204" pitchFamily="34" charset="-128"/>
              </a:rPr>
            </a:br>
            <a:r>
              <a:rPr lang="fr-FR" altLang="fr-FR" sz="2000" dirty="0">
                <a:ea typeface="ＭＳ Ｐゴシック" panose="020B0600070205080204" pitchFamily="34" charset="-128"/>
              </a:rPr>
              <a:t>ou</a:t>
            </a:r>
            <a:br>
              <a:rPr lang="fr-FR" altLang="fr-FR" sz="2000" dirty="0">
                <a:ea typeface="ＭＳ Ｐゴシック" panose="020B0600070205080204" pitchFamily="34" charset="-128"/>
              </a:rPr>
            </a:b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SELECT . . . </a:t>
            </a:r>
            <a:br>
              <a:rPr lang="fr-FR" altLang="fr-FR" sz="2000" dirty="0">
                <a:latin typeface="Courier New" panose="02070309020205020404" pitchFamily="49" charset="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rPr>
              <a:t>	</a:t>
            </a:r>
            <a:r>
              <a:rPr lang="fr-FR" altLang="fr-FR" sz="2000" b="1" dirty="0">
                <a:latin typeface="Courier New" panose="02070309020205020404" pitchFamily="49" charset="0"/>
                <a:ea typeface="ＭＳ Ｐゴシック" panose="020B0600070205080204" pitchFamily="34" charset="-128"/>
              </a:rPr>
              <a:t>INTO [STRICT] &lt;</a:t>
            </a:r>
            <a:r>
              <a:rPr lang="fr-FR" altLang="fr-FR" sz="2000" b="1" i="1" dirty="0" err="1">
                <a:latin typeface="Courier New" panose="02070309020205020404" pitchFamily="49" charset="0"/>
                <a:ea typeface="ＭＳ Ｐゴシック" panose="020B0600070205080204" pitchFamily="34" charset="-128"/>
              </a:rPr>
              <a:t>nom_de_variable</a:t>
            </a:r>
            <a:r>
              <a:rPr lang="fr-FR" altLang="fr-FR" sz="2000" b="1" dirty="0">
                <a:latin typeface="Courier New" panose="02070309020205020404" pitchFamily="49" charset="0"/>
                <a:ea typeface="ＭＳ Ｐゴシック" panose="020B0600070205080204" pitchFamily="34" charset="-128"/>
              </a:rPr>
              <a:t>&gt; </a:t>
            </a:r>
            <a:br>
              <a:rPr lang="fr-FR" altLang="fr-FR" sz="2000" b="1" dirty="0">
                <a:latin typeface="Courier New" panose="02070309020205020404" pitchFamily="49" charset="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rPr>
              <a:t>	FROM . . . WHERE . . . </a:t>
            </a:r>
            <a:br>
              <a:rPr lang="fr-FR" altLang="fr-FR" sz="2000" dirty="0">
                <a:latin typeface="Courier New" panose="02070309020205020404" pitchFamily="49" charset="0"/>
                <a:ea typeface="ＭＳ Ｐゴシック" panose="020B0600070205080204" pitchFamily="34" charset="-128"/>
              </a:rPr>
            </a:br>
            <a:endParaRPr lang="fr-FR" altLang="fr-FR" sz="2000" dirty="0">
              <a:ea typeface="ＭＳ Ｐゴシック" panose="020B0600070205080204" pitchFamily="34" charset="-128"/>
            </a:endParaRPr>
          </a:p>
          <a:p>
            <a:pPr eaLnBrk="1" hangingPunct="1"/>
            <a:r>
              <a:rPr lang="fr-FR" altLang="fr-FR" sz="2000" dirty="0">
                <a:ea typeface="ＭＳ Ｐゴシック" panose="020B0600070205080204" pitchFamily="34" charset="-128"/>
              </a:rPr>
              <a:t>Initialisation des variables :</a:t>
            </a:r>
          </a:p>
          <a:p>
            <a:pPr lvl="1" eaLnBrk="1" hangingPunct="1"/>
            <a:r>
              <a:rPr lang="fr-FR" altLang="fr-FR" sz="1800" dirty="0">
                <a:ea typeface="ＭＳ Ｐゴシック" panose="020B0600070205080204" pitchFamily="34" charset="-128"/>
              </a:rPr>
              <a:t>Opérateur d</a:t>
            </a:r>
            <a:r>
              <a:rPr lang="ja-JP" altLang="fr-FR" sz="1800">
                <a:ea typeface="ＭＳ Ｐゴシック" panose="020B0600070205080204" pitchFamily="34" charset="-128"/>
              </a:rPr>
              <a:t>’</a:t>
            </a:r>
            <a:r>
              <a:rPr lang="fr-FR" altLang="ja-JP" sz="1800" dirty="0">
                <a:ea typeface="ＭＳ Ｐゴシック" panose="020B0600070205080204" pitchFamily="34" charset="-128"/>
              </a:rPr>
              <a:t>affectation  </a:t>
            </a:r>
            <a:r>
              <a:rPr lang="ja-JP" altLang="fr-FR" sz="1800">
                <a:ea typeface="ＭＳ Ｐゴシック" panose="020B0600070205080204" pitchFamily="34" charset="-128"/>
              </a:rPr>
              <a:t>‘</a:t>
            </a:r>
            <a:r>
              <a:rPr lang="fr-FR" altLang="ja-JP" sz="1800" dirty="0">
                <a:ea typeface="ＭＳ Ｐゴシック" panose="020B0600070205080204" pitchFamily="34" charset="-128"/>
              </a:rPr>
              <a:t>:=</a:t>
            </a:r>
            <a:r>
              <a:rPr lang="ja-JP" altLang="fr-FR" sz="1800">
                <a:ea typeface="ＭＳ Ｐゴシック" panose="020B0600070205080204" pitchFamily="34" charset="-128"/>
              </a:rPr>
              <a:t>‘</a:t>
            </a:r>
            <a:br>
              <a:rPr lang="fr-FR" altLang="ja-JP" sz="1800" dirty="0">
                <a:ea typeface="ＭＳ Ｐゴシック" panose="020B0600070205080204" pitchFamily="34" charset="-128"/>
              </a:rPr>
            </a:br>
            <a:r>
              <a:rPr lang="fr-FR" altLang="ja-JP" sz="1800" dirty="0" err="1">
                <a:latin typeface="Courier New" panose="02070309020205020404" pitchFamily="49" charset="0"/>
                <a:ea typeface="ＭＳ Ｐゴシック" panose="020B0600070205080204" pitchFamily="34" charset="-128"/>
              </a:rPr>
              <a:t>vNom</a:t>
            </a:r>
            <a:r>
              <a:rPr lang="fr-FR" altLang="ja-JP" sz="1800" dirty="0">
                <a:latin typeface="Courier New" panose="02070309020205020404" pitchFamily="49" charset="0"/>
                <a:ea typeface="ＭＳ Ｐゴシック" panose="020B0600070205080204" pitchFamily="34" charset="-128"/>
              </a:rPr>
              <a:t> 		:= </a:t>
            </a:r>
            <a:r>
              <a:rPr lang="fr-FR" altLang="ja-JP" sz="1400" dirty="0">
                <a:latin typeface="Courier New" panose="02070309020205020404" pitchFamily="49" charset="0"/>
                <a:ea typeface="ＭＳ Ｐゴシック" panose="020B0600070205080204" pitchFamily="34" charset="-128"/>
              </a:rPr>
              <a:t>'</a:t>
            </a:r>
            <a:r>
              <a:rPr lang="fr-FR" altLang="ja-JP" sz="1800" dirty="0">
                <a:latin typeface="Courier New" panose="02070309020205020404" pitchFamily="49" charset="0"/>
                <a:ea typeface="ＭＳ Ｐゴシック" panose="020B0600070205080204" pitchFamily="34" charset="-128"/>
              </a:rPr>
              <a:t>Toto</a:t>
            </a:r>
            <a:r>
              <a:rPr lang="fr-FR" altLang="ja-JP" sz="1400" dirty="0">
                <a:latin typeface="Courier New" panose="02070309020205020404" pitchFamily="49" charset="0"/>
                <a:ea typeface="ＭＳ Ｐゴシック" panose="020B0600070205080204" pitchFamily="34" charset="-128"/>
              </a:rPr>
              <a:t>'</a:t>
            </a:r>
            <a:r>
              <a:rPr lang="fr-FR" altLang="ja-JP" sz="1800" dirty="0">
                <a:latin typeface="Courier New" panose="02070309020205020404" pitchFamily="49" charset="0"/>
                <a:ea typeface="ＭＳ Ｐゴシック" panose="020B0600070205080204" pitchFamily="34" charset="-128"/>
              </a:rPr>
              <a:t> ;</a:t>
            </a:r>
            <a:br>
              <a:rPr lang="fr-FR" altLang="ja-JP" sz="1800" dirty="0">
                <a:latin typeface="Courier New" panose="02070309020205020404" pitchFamily="49" charset="0"/>
                <a:ea typeface="ＭＳ Ｐゴシック" panose="020B0600070205080204" pitchFamily="34" charset="-128"/>
              </a:rPr>
            </a:br>
            <a:r>
              <a:rPr lang="fr-FR" altLang="ja-JP" sz="1800" dirty="0" err="1">
                <a:latin typeface="Courier New" panose="02070309020205020404" pitchFamily="49" charset="0"/>
                <a:ea typeface="ＭＳ Ｐゴシック" panose="020B0600070205080204" pitchFamily="34" charset="-128"/>
              </a:rPr>
              <a:t>vDateEmprunt</a:t>
            </a:r>
            <a:r>
              <a:rPr lang="fr-FR" altLang="ja-JP" sz="1800" dirty="0">
                <a:latin typeface="Courier New" panose="02070309020205020404" pitchFamily="49" charset="0"/>
                <a:ea typeface="ＭＳ Ｐゴシック" panose="020B0600070205080204" pitchFamily="34" charset="-128"/>
              </a:rPr>
              <a:t>	:= </a:t>
            </a:r>
            <a:r>
              <a:rPr lang="fr-FR" altLang="ja-JP" sz="1400" dirty="0">
                <a:latin typeface="Courier New" panose="02070309020205020404" pitchFamily="49" charset="0"/>
                <a:ea typeface="ＭＳ Ｐゴシック" panose="020B0600070205080204" pitchFamily="34" charset="-128"/>
              </a:rPr>
              <a:t>'</a:t>
            </a:r>
            <a:r>
              <a:rPr lang="fr-FR" altLang="ja-JP" sz="1800" dirty="0">
                <a:latin typeface="Courier New" panose="02070309020205020404" pitchFamily="49" charset="0"/>
                <a:ea typeface="ＭＳ Ｐゴシック" panose="020B0600070205080204" pitchFamily="34" charset="-128"/>
              </a:rPr>
              <a:t>2022-10-05</a:t>
            </a:r>
            <a:r>
              <a:rPr lang="fr-FR" altLang="ja-JP" sz="1400" dirty="0">
                <a:latin typeface="Courier New" panose="02070309020205020404" pitchFamily="49" charset="0"/>
                <a:ea typeface="ＭＳ Ｐゴシック" panose="020B0600070205080204" pitchFamily="34" charset="-128"/>
              </a:rPr>
              <a:t>'</a:t>
            </a:r>
            <a:r>
              <a:rPr lang="fr-FR" altLang="ja-JP" sz="1800" dirty="0">
                <a:latin typeface="Courier New" panose="02070309020205020404" pitchFamily="49" charset="0"/>
                <a:ea typeface="ＭＳ Ｐゴシック" panose="020B0600070205080204" pitchFamily="34" charset="-128"/>
              </a:rPr>
              <a:t> ;</a:t>
            </a:r>
            <a:endParaRPr lang="fr-FR" altLang="ja-JP" sz="1800" dirty="0">
              <a:ea typeface="ＭＳ Ｐゴシック" panose="020B0600070205080204" pitchFamily="34" charset="-128"/>
            </a:endParaRPr>
          </a:p>
          <a:p>
            <a:pPr lvl="1" eaLnBrk="1" hangingPunct="1"/>
            <a:r>
              <a:rPr lang="fr-FR" altLang="fr-FR" sz="1800" dirty="0">
                <a:latin typeface="Courier New" panose="02070309020205020404" pitchFamily="49" charset="0"/>
                <a:ea typeface="ＭＳ Ｐゴシック" panose="020B0600070205080204" pitchFamily="34" charset="-128"/>
              </a:rPr>
              <a:t>DEFAULT :</a:t>
            </a:r>
            <a:br>
              <a:rPr lang="fr-FR" altLang="fr-FR" sz="1800" dirty="0">
                <a:ea typeface="ＭＳ Ｐゴシック" panose="020B0600070205080204" pitchFamily="34" charset="-128"/>
              </a:rPr>
            </a:br>
            <a:r>
              <a:rPr lang="fr-FR" altLang="fr-FR" sz="1600" dirty="0" err="1">
                <a:latin typeface="Courier New" panose="02070309020205020404" pitchFamily="49" charset="0"/>
                <a:ea typeface="ＭＳ Ｐゴシック" panose="020B0600070205080204" pitchFamily="34" charset="-128"/>
              </a:rPr>
              <a:t>vLocalite</a:t>
            </a:r>
            <a:r>
              <a:rPr lang="fr-FR" altLang="fr-FR" sz="1600" dirty="0">
                <a:latin typeface="Courier New" panose="02070309020205020404" pitchFamily="49" charset="0"/>
                <a:ea typeface="ＭＳ Ｐゴシック" panose="020B0600070205080204" pitchFamily="34" charset="-128"/>
              </a:rPr>
              <a:t>   VARCHAR(125)  DEFAULT 'Annecy';</a:t>
            </a:r>
            <a:endParaRPr lang="fr-FR" altLang="fr-FR" sz="1800" dirty="0">
              <a:ea typeface="ＭＳ Ｐゴシック" panose="020B0600070205080204" pitchFamily="34" charset="-128"/>
            </a:endParaRPr>
          </a:p>
          <a:p>
            <a:pPr lvl="1" eaLnBrk="1" hangingPunct="1"/>
            <a:r>
              <a:rPr lang="fr-FR" altLang="fr-FR" sz="1800" dirty="0">
                <a:latin typeface="Courier New" panose="02070309020205020404" pitchFamily="49" charset="0"/>
                <a:ea typeface="ＭＳ Ｐゴシック" panose="020B0600070205080204" pitchFamily="34" charset="-128"/>
              </a:rPr>
              <a:t>NOT NULL :</a:t>
            </a:r>
            <a:br>
              <a:rPr lang="fr-FR" altLang="fr-FR" sz="1800" dirty="0">
                <a:ea typeface="ＭＳ Ｐゴシック" panose="020B0600070205080204" pitchFamily="34" charset="-128"/>
              </a:rPr>
            </a:br>
            <a:r>
              <a:rPr lang="fr-FR" altLang="fr-FR" sz="1800" dirty="0" err="1">
                <a:latin typeface="Courier New" panose="02070309020205020404" pitchFamily="49" charset="0"/>
                <a:ea typeface="ＭＳ Ｐゴシック" panose="020B0600070205080204" pitchFamily="34" charset="-128"/>
              </a:rPr>
              <a:t>vSalaire</a:t>
            </a:r>
            <a:r>
              <a:rPr lang="fr-FR" altLang="fr-FR" sz="1800" dirty="0">
                <a:latin typeface="Courier New" panose="02070309020205020404" pitchFamily="49" charset="0"/>
                <a:ea typeface="ＭＳ Ｐゴシック" panose="020B0600070205080204" pitchFamily="34" charset="-128"/>
              </a:rPr>
              <a:t>  NUMERIC(4) NOT NULL := 0;</a:t>
            </a:r>
            <a:endParaRPr lang="fr-FR" altLang="fr-FR" sz="18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7EF5F374-81C8-3910-B4BC-E0CF129C3405}"/>
              </a:ext>
            </a:extLst>
          </p:cNvPr>
          <p:cNvSpPr>
            <a:spLocks noGrp="1"/>
          </p:cNvSpPr>
          <p:nvPr>
            <p:ph type="sldNum" sz="quarter" idx="12"/>
          </p:nvPr>
        </p:nvSpPr>
        <p:spPr/>
        <p:txBody>
          <a:bodyPr/>
          <a:lstStyle/>
          <a:p>
            <a:fld id="{0CFEC368-1D7A-4F81-ABF6-AE0E36BAF64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781D0-0362-1849-9010-75820BAE6AF4}"/>
              </a:ext>
            </a:extLst>
          </p:cNvPr>
          <p:cNvSpPr>
            <a:spLocks noGrp="1"/>
          </p:cNvSpPr>
          <p:nvPr>
            <p:ph type="title"/>
          </p:nvPr>
        </p:nvSpPr>
        <p:spPr/>
        <p:txBody>
          <a:bodyPr/>
          <a:lstStyle/>
          <a:p>
            <a:r>
              <a:rPr lang="fr-FR" altLang="fr-FR" dirty="0">
                <a:ea typeface="ＭＳ Ｐゴシック" panose="020B0600070205080204" pitchFamily="34" charset="-128"/>
              </a:rPr>
              <a:t>Sommaire</a:t>
            </a:r>
            <a:endParaRPr lang="fr-FR" dirty="0"/>
          </a:p>
        </p:txBody>
      </p:sp>
      <p:sp>
        <p:nvSpPr>
          <p:cNvPr id="3" name="Espace réservé du contenu 2">
            <a:extLst>
              <a:ext uri="{FF2B5EF4-FFF2-40B4-BE49-F238E27FC236}">
                <a16:creationId xmlns:a16="http://schemas.microsoft.com/office/drawing/2014/main" id="{35DA0D3D-CB82-4A4F-9438-1322F3A817B3}"/>
              </a:ext>
            </a:extLst>
          </p:cNvPr>
          <p:cNvSpPr>
            <a:spLocks noGrp="1"/>
          </p:cNvSpPr>
          <p:nvPr>
            <p:ph idx="1"/>
          </p:nvPr>
        </p:nvSpPr>
        <p:spPr/>
        <p:txBody>
          <a:bodyPr>
            <a:normAutofit/>
          </a:bodyPr>
          <a:lstStyle/>
          <a:p>
            <a:r>
              <a:rPr lang="fr-FR" altLang="fr-FR" sz="2800" dirty="0">
                <a:ea typeface="ＭＳ Ｐゴシック" panose="020B0600070205080204" pitchFamily="34" charset="-128"/>
              </a:rPr>
              <a:t>Principes de PL/</a:t>
            </a:r>
            <a:r>
              <a:rPr lang="fr-FR" altLang="fr-FR" sz="2800" dirty="0" err="1">
                <a:ea typeface="ＭＳ Ｐゴシック" panose="020B0600070205080204" pitchFamily="34" charset="-128"/>
              </a:rPr>
              <a:t>PgSQL</a:t>
            </a:r>
            <a:endParaRPr lang="fr-FR" altLang="fr-FR" sz="2800" dirty="0">
              <a:ea typeface="ＭＳ Ｐゴシック" panose="020B0600070205080204" pitchFamily="34" charset="-128"/>
            </a:endParaRPr>
          </a:p>
          <a:p>
            <a:r>
              <a:rPr lang="fr-FR" altLang="fr-FR" sz="2800" dirty="0">
                <a:ea typeface="ＭＳ Ｐゴシック" panose="020B0600070205080204" pitchFamily="34" charset="-128"/>
              </a:rPr>
              <a:t>Eléments de bases du langage</a:t>
            </a:r>
          </a:p>
          <a:p>
            <a:r>
              <a:rPr lang="fr-FR" altLang="fr-FR" sz="2800" dirty="0">
                <a:ea typeface="ＭＳ Ｐゴシック" panose="020B0600070205080204" pitchFamily="34" charset="-128"/>
              </a:rPr>
              <a:t>Opérateurs &amp; structures de contr</a:t>
            </a:r>
            <a:r>
              <a:rPr lang="fr-FR" altLang="ja-JP" sz="2800" dirty="0">
                <a:ea typeface="ＭＳ Ｐゴシック" panose="020B0600070205080204" pitchFamily="34" charset="-128"/>
              </a:rPr>
              <a:t>ôle</a:t>
            </a:r>
          </a:p>
          <a:p>
            <a:r>
              <a:rPr lang="fr-FR" altLang="ja-JP" sz="2800" dirty="0">
                <a:ea typeface="ＭＳ Ｐゴシック" panose="020B0600070205080204" pitchFamily="34" charset="-128"/>
              </a:rPr>
              <a:t>Procédures &amp; Fonctions stockées</a:t>
            </a:r>
          </a:p>
          <a:p>
            <a:r>
              <a:rPr lang="fr-FR" altLang="fr-FR" sz="2800" dirty="0">
                <a:ea typeface="ＭＳ Ｐゴシック" panose="020B0600070205080204" pitchFamily="34" charset="-128"/>
              </a:rPr>
              <a:t>Gestion des erreurs</a:t>
            </a:r>
          </a:p>
        </p:txBody>
      </p:sp>
      <p:sp>
        <p:nvSpPr>
          <p:cNvPr id="4" name="Espace réservé du numéro de diapositive 3">
            <a:extLst>
              <a:ext uri="{FF2B5EF4-FFF2-40B4-BE49-F238E27FC236}">
                <a16:creationId xmlns:a16="http://schemas.microsoft.com/office/drawing/2014/main" id="{B3A71916-EB0D-4C4C-901E-D5FF083FF839}"/>
              </a:ext>
            </a:extLst>
          </p:cNvPr>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164975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A020CCA-70EE-917A-6589-826DB672B42D}"/>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Affectations de valeurs</a:t>
            </a:r>
          </a:p>
        </p:txBody>
      </p:sp>
      <p:sp>
        <p:nvSpPr>
          <p:cNvPr id="44035" name="Rectangle 3">
            <a:extLst>
              <a:ext uri="{FF2B5EF4-FFF2-40B4-BE49-F238E27FC236}">
                <a16:creationId xmlns:a16="http://schemas.microsoft.com/office/drawing/2014/main" id="{722C5C18-4F39-58CE-2782-16EF1A125520}"/>
              </a:ext>
            </a:extLst>
          </p:cNvPr>
          <p:cNvSpPr>
            <a:spLocks noGrp="1" noChangeArrowheads="1"/>
          </p:cNvSpPr>
          <p:nvPr>
            <p:ph type="body" idx="1"/>
          </p:nvPr>
        </p:nvSpPr>
        <p:spPr/>
        <p:txBody>
          <a:bodyPr/>
          <a:lstStyle/>
          <a:p>
            <a:pPr eaLnBrk="1" hangingPunct="1"/>
            <a:r>
              <a:rPr lang="fr-FR" altLang="fr-FR" sz="2000" dirty="0">
                <a:ea typeface="ＭＳ Ｐゴシック" panose="020B0600070205080204" pitchFamily="34" charset="-128"/>
              </a:rPr>
              <a:t>Dans une affectation :</a:t>
            </a:r>
            <a:br>
              <a:rPr lang="fr-FR" altLang="fr-FR" sz="2000" dirty="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rPr>
              <a:t>&lt;</a:t>
            </a:r>
            <a:r>
              <a:rPr lang="fr-FR" altLang="fr-FR" sz="2000" i="1" dirty="0" err="1">
                <a:latin typeface="Courier New" panose="02070309020205020404" pitchFamily="49" charset="0"/>
                <a:ea typeface="ＭＳ Ｐゴシック" panose="020B0600070205080204" pitchFamily="34" charset="-128"/>
              </a:rPr>
              <a:t>nom_de_variable</a:t>
            </a:r>
            <a:r>
              <a:rPr lang="fr-FR" altLang="fr-FR" sz="2000" dirty="0">
                <a:latin typeface="Courier New" panose="02070309020205020404" pitchFamily="49" charset="0"/>
                <a:ea typeface="ＭＳ Ｐゴシック" panose="020B0600070205080204" pitchFamily="34" charset="-128"/>
              </a:rPr>
              <a:t>&gt; := &lt;</a:t>
            </a:r>
            <a:r>
              <a:rPr lang="fr-FR" altLang="fr-FR" sz="2000" i="1" dirty="0">
                <a:latin typeface="Courier New" panose="02070309020205020404" pitchFamily="49" charset="0"/>
                <a:ea typeface="ＭＳ Ｐゴシック" panose="020B0600070205080204" pitchFamily="34" charset="-128"/>
              </a:rPr>
              <a:t>expression</a:t>
            </a:r>
            <a:r>
              <a:rPr lang="fr-FR" altLang="fr-FR" sz="2000" dirty="0">
                <a:latin typeface="Courier New" panose="02070309020205020404" pitchFamily="49" charset="0"/>
                <a:ea typeface="ＭＳ Ｐゴシック" panose="020B0600070205080204" pitchFamily="34" charset="-128"/>
              </a:rPr>
              <a:t>&gt;</a:t>
            </a:r>
            <a:br>
              <a:rPr lang="fr-FR" altLang="fr-FR" sz="2000" dirty="0">
                <a:ea typeface="ＭＳ Ｐゴシック" panose="020B0600070205080204" pitchFamily="34" charset="-128"/>
              </a:rPr>
            </a:br>
            <a:endParaRPr lang="fr-FR" altLang="fr-FR" sz="2000" dirty="0">
              <a:ea typeface="ＭＳ Ｐゴシック" panose="020B0600070205080204" pitchFamily="34" charset="-128"/>
            </a:endParaRPr>
          </a:p>
          <a:p>
            <a:pPr eaLnBrk="1" hangingPunct="1"/>
            <a:r>
              <a:rPr lang="fr-FR" altLang="fr-FR" sz="2000" dirty="0">
                <a:ea typeface="ＭＳ Ｐゴシック" panose="020B0600070205080204" pitchFamily="34" charset="-128"/>
              </a:rPr>
              <a:t>&lt;expression&gt; peut être :</a:t>
            </a:r>
          </a:p>
          <a:p>
            <a:pPr lvl="1" eaLnBrk="1" hangingPunct="1"/>
            <a:r>
              <a:rPr lang="fr-FR" altLang="fr-FR" sz="1800" dirty="0">
                <a:ea typeface="ＭＳ Ｐゴシック" panose="020B0600070205080204" pitchFamily="34" charset="-128"/>
              </a:rPr>
              <a:t>une constante</a:t>
            </a:r>
          </a:p>
          <a:p>
            <a:pPr lvl="1" eaLnBrk="1" hangingPunct="1"/>
            <a:r>
              <a:rPr lang="fr-FR" altLang="fr-FR" sz="1800" dirty="0">
                <a:ea typeface="ＭＳ Ｐゴシック" panose="020B0600070205080204" pitchFamily="34" charset="-128"/>
              </a:rPr>
              <a:t>une variable</a:t>
            </a:r>
          </a:p>
          <a:p>
            <a:pPr lvl="1" eaLnBrk="1" hangingPunct="1"/>
            <a:r>
              <a:rPr lang="fr-FR" altLang="fr-FR" sz="1800" dirty="0">
                <a:ea typeface="ＭＳ Ｐゴシック" panose="020B0600070205080204" pitchFamily="34" charset="-128"/>
              </a:rPr>
              <a:t>un calcul portant sur des constantes et de variables</a:t>
            </a:r>
          </a:p>
          <a:p>
            <a:pPr eaLnBrk="1" hangingPunct="1"/>
            <a:r>
              <a:rPr lang="fr-FR" altLang="fr-FR" sz="2000" dirty="0">
                <a:ea typeface="ＭＳ Ｐゴシック" panose="020B0600070205080204" pitchFamily="34" charset="-128"/>
              </a:rPr>
              <a:t>opérateurs de calcul :</a:t>
            </a:r>
          </a:p>
          <a:p>
            <a:pPr lvl="1" eaLnBrk="1" hangingPunct="1"/>
            <a:r>
              <a:rPr lang="fr-FR" altLang="fr-FR" sz="1800" dirty="0">
                <a:ea typeface="ＭＳ Ｐゴシック" panose="020B0600070205080204" pitchFamily="34" charset="-128"/>
              </a:rPr>
              <a:t>opérateurs arithmétiques :    </a:t>
            </a:r>
            <a:r>
              <a:rPr lang="fr-FR" altLang="fr-FR" sz="1800" dirty="0">
                <a:latin typeface="Courier New" panose="02070309020205020404" pitchFamily="49" charset="0"/>
                <a:ea typeface="ＭＳ Ｐゴシック" panose="020B0600070205080204" pitchFamily="34" charset="-128"/>
              </a:rPr>
              <a:t>+   -   *   / **</a:t>
            </a:r>
            <a:r>
              <a:rPr lang="fr-FR" altLang="fr-FR" sz="1800" dirty="0">
                <a:ea typeface="ＭＳ Ｐゴシック" panose="020B0600070205080204" pitchFamily="34" charset="-128"/>
              </a:rPr>
              <a:t>(puissance</a:t>
            </a:r>
            <a:r>
              <a:rPr lang="fr-FR" altLang="ja-JP" sz="1800" dirty="0">
                <a:ea typeface="ＭＳ Ｐゴシック" panose="020B0600070205080204" pitchFamily="34" charset="-128"/>
              </a:rPr>
              <a:t>)</a:t>
            </a:r>
            <a:endParaRPr lang="fr-FR" altLang="fr-FR" sz="1800" dirty="0">
              <a:ea typeface="ＭＳ Ｐゴシック" panose="020B0600070205080204" pitchFamily="34" charset="-128"/>
            </a:endParaRPr>
          </a:p>
          <a:p>
            <a:pPr lvl="1" eaLnBrk="1" hangingPunct="1"/>
            <a:r>
              <a:rPr lang="fr-FR" altLang="fr-FR" sz="1800" dirty="0">
                <a:ea typeface="ＭＳ Ｐゴシック" panose="020B0600070205080204" pitchFamily="34" charset="-128"/>
              </a:rPr>
              <a:t>opérateur de concaténation :   </a:t>
            </a:r>
            <a:r>
              <a:rPr lang="fr-FR" altLang="fr-FR" sz="1800" dirty="0">
                <a:latin typeface="Courier New" panose="02070309020205020404" pitchFamily="49" charset="0"/>
                <a:ea typeface="ＭＳ Ｐゴシック" panose="020B0600070205080204" pitchFamily="34" charset="-128"/>
              </a:rPr>
              <a:t>||</a:t>
            </a:r>
          </a:p>
          <a:p>
            <a:pPr lvl="1" eaLnBrk="1" hangingPunct="1"/>
            <a:r>
              <a:rPr lang="fr-FR" altLang="fr-FR" sz="1800" dirty="0">
                <a:ea typeface="ＭＳ Ｐゴシック" panose="020B0600070205080204" pitchFamily="34" charset="-128"/>
              </a:rPr>
              <a:t>opérateurs logiques :   </a:t>
            </a:r>
          </a:p>
          <a:p>
            <a:pPr lvl="2" eaLnBrk="1" hangingPunct="1"/>
            <a:r>
              <a:rPr lang="fr-FR" altLang="fr-FR" sz="1600" dirty="0">
                <a:ea typeface="ＭＳ Ｐゴシック" panose="020B0600070205080204" pitchFamily="34" charset="-128"/>
              </a:rPr>
              <a:t>comparaisons :   </a:t>
            </a:r>
            <a:r>
              <a:rPr lang="fr-FR" altLang="fr-FR" sz="1600" dirty="0">
                <a:latin typeface="Courier New" panose="02070309020205020404" pitchFamily="49" charset="0"/>
                <a:ea typeface="ＭＳ Ｐゴシック" panose="020B0600070205080204" pitchFamily="34" charset="-128"/>
              </a:rPr>
              <a:t>&lt;   &gt;   =   &lt;=   &gt;=     &lt;&gt;</a:t>
            </a:r>
          </a:p>
          <a:p>
            <a:pPr lvl="2" eaLnBrk="1" hangingPunct="1"/>
            <a:r>
              <a:rPr lang="fr-FR" altLang="fr-FR" sz="1600" dirty="0">
                <a:ea typeface="ＭＳ Ｐゴシック" panose="020B0600070205080204" pitchFamily="34" charset="-128"/>
              </a:rPr>
              <a:t>connecteurs :   </a:t>
            </a:r>
            <a:r>
              <a:rPr lang="fr-FR" altLang="fr-FR" sz="1600" dirty="0">
                <a:latin typeface="Courier New" panose="02070309020205020404" pitchFamily="49" charset="0"/>
                <a:ea typeface="ＭＳ Ｐゴシック" panose="020B0600070205080204" pitchFamily="34" charset="-128"/>
              </a:rPr>
              <a:t>AND   OR    NOT</a:t>
            </a:r>
          </a:p>
        </p:txBody>
      </p:sp>
      <p:sp>
        <p:nvSpPr>
          <p:cNvPr id="2" name="Espace réservé du numéro de diapositive 1">
            <a:extLst>
              <a:ext uri="{FF2B5EF4-FFF2-40B4-BE49-F238E27FC236}">
                <a16:creationId xmlns:a16="http://schemas.microsoft.com/office/drawing/2014/main" id="{DD2F4D47-25F7-6C13-9331-38C4C6E448CF}"/>
              </a:ext>
            </a:extLst>
          </p:cNvPr>
          <p:cNvSpPr>
            <a:spLocks noGrp="1"/>
          </p:cNvSpPr>
          <p:nvPr>
            <p:ph type="sldNum" sz="quarter" idx="12"/>
          </p:nvPr>
        </p:nvSpPr>
        <p:spPr/>
        <p:txBody>
          <a:bodyPr/>
          <a:lstStyle/>
          <a:p>
            <a:fld id="{0CFEC368-1D7A-4F81-ABF6-AE0E36BAF64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6FB1F26-A1DC-C6C7-3BAC-EF1081C07122}"/>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Types</a:t>
            </a:r>
          </a:p>
        </p:txBody>
      </p:sp>
      <p:sp>
        <p:nvSpPr>
          <p:cNvPr id="3" name="Espace réservé du contenu 2">
            <a:extLst>
              <a:ext uri="{FF2B5EF4-FFF2-40B4-BE49-F238E27FC236}">
                <a16:creationId xmlns:a16="http://schemas.microsoft.com/office/drawing/2014/main" id="{0BD8AEA8-4D73-B691-9508-91C35C0ACC88}"/>
              </a:ext>
            </a:extLst>
          </p:cNvPr>
          <p:cNvSpPr>
            <a:spLocks noGrp="1"/>
          </p:cNvSpPr>
          <p:nvPr>
            <p:ph idx="1"/>
          </p:nvPr>
        </p:nvSpPr>
        <p:spPr/>
        <p:txBody>
          <a:bodyPr/>
          <a:lstStyle/>
          <a:p>
            <a:pPr eaLnBrk="1" hangingPunct="1"/>
            <a:r>
              <a:rPr lang="fr-FR" altLang="fr-FR" sz="2000" dirty="0">
                <a:ea typeface="ＭＳ Ｐゴシック" panose="020B0600070205080204" pitchFamily="34" charset="-128"/>
              </a:rPr>
              <a:t>Types scalaires prédéfinis : </a:t>
            </a:r>
            <a:r>
              <a:rPr lang="fr-FR" altLang="fr-FR" sz="2000" dirty="0">
                <a:latin typeface="Courier New" panose="02070309020205020404" pitchFamily="49" charset="0"/>
                <a:ea typeface="ＭＳ Ｐゴシック" panose="020B0600070205080204" pitchFamily="34" charset="-128"/>
              </a:rPr>
              <a:t>CHAR</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VARCHAR</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NUMERIC</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DATE</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BOOLEAN </a:t>
            </a:r>
            <a:r>
              <a:rPr lang="fr-FR" altLang="fr-FR" sz="2000" dirty="0">
                <a:ea typeface="ＭＳ Ｐゴシック" panose="020B0600070205080204" pitchFamily="34" charset="-128"/>
              </a:rPr>
              <a:t>(Nb : 3 valeurs possibles : </a:t>
            </a:r>
            <a:r>
              <a:rPr lang="fr-FR" altLang="fr-FR" sz="2000" dirty="0">
                <a:latin typeface="Courier New" panose="02070309020205020404" pitchFamily="49" charset="0"/>
                <a:ea typeface="ＭＳ Ｐゴシック" panose="020B0600070205080204" pitchFamily="34" charset="-128"/>
              </a:rPr>
              <a:t>TRUE</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FALSE </a:t>
            </a:r>
            <a:r>
              <a:rPr lang="fr-FR" altLang="fr-FR" sz="2000" dirty="0">
                <a:ea typeface="ＭＳ Ｐゴシック" panose="020B0600070205080204" pitchFamily="34" charset="-128"/>
              </a:rPr>
              <a:t>et  </a:t>
            </a:r>
            <a:r>
              <a:rPr lang="fr-FR" altLang="fr-FR" sz="2000" dirty="0">
                <a:latin typeface="Courier New" panose="02070309020205020404" pitchFamily="49" charset="0"/>
                <a:ea typeface="ＭＳ Ｐゴシック" panose="020B0600070205080204" pitchFamily="34" charset="-128"/>
              </a:rPr>
              <a:t>NULL</a:t>
            </a:r>
            <a:r>
              <a:rPr lang="fr-FR" altLang="fr-FR" sz="2000" dirty="0">
                <a:ea typeface="ＭＳ Ｐゴシック" panose="020B0600070205080204" pitchFamily="34" charset="-128"/>
              </a:rPr>
              <a:t>),…</a:t>
            </a:r>
          </a:p>
          <a:p>
            <a:pPr eaLnBrk="1" hangingPunct="1"/>
            <a:r>
              <a:rPr lang="fr-FR" altLang="fr-FR" sz="2000" dirty="0">
                <a:ea typeface="ＭＳ Ｐゴシック" panose="020B0600070205080204" pitchFamily="34" charset="-128"/>
              </a:rPr>
              <a:t>L</a:t>
            </a:r>
            <a:r>
              <a:rPr lang="ja-JP" altLang="fr-FR" sz="2000">
                <a:ea typeface="ＭＳ Ｐゴシック" panose="020B0600070205080204" pitchFamily="34" charset="-128"/>
              </a:rPr>
              <a:t>’</a:t>
            </a:r>
            <a:r>
              <a:rPr lang="fr-FR" altLang="ja-JP" sz="2000" dirty="0">
                <a:ea typeface="ＭＳ Ｐゴシック" panose="020B0600070205080204" pitchFamily="34" charset="-128"/>
              </a:rPr>
              <a:t>attribut </a:t>
            </a:r>
            <a:r>
              <a:rPr lang="fr-FR" altLang="ja-JP" sz="2000" dirty="0">
                <a:latin typeface="Courier New" panose="02070309020205020404" pitchFamily="49" charset="0"/>
                <a:ea typeface="ＭＳ Ｐゴシック" panose="020B0600070205080204" pitchFamily="34" charset="-128"/>
              </a:rPr>
              <a:t>%TYPE</a:t>
            </a:r>
          </a:p>
          <a:p>
            <a:pPr lvl="1" eaLnBrk="1" hangingPunct="1"/>
            <a:r>
              <a:rPr lang="fr-FR" altLang="fr-FR" sz="1800" dirty="0">
                <a:ea typeface="ＭＳ Ｐゴシック" panose="020B0600070205080204" pitchFamily="34" charset="-128"/>
              </a:rPr>
              <a:t>A employer pour déclarer une variable en réutilisant :</a:t>
            </a:r>
          </a:p>
          <a:p>
            <a:pPr lvl="2" eaLnBrk="1" hangingPunct="1"/>
            <a:r>
              <a:rPr lang="fr-FR" altLang="fr-FR" sz="1600" dirty="0">
                <a:ea typeface="ＭＳ Ｐゴシック" panose="020B0600070205080204" pitchFamily="34" charset="-128"/>
              </a:rPr>
              <a:t>la définition d</a:t>
            </a:r>
            <a:r>
              <a:rPr lang="ja-JP" altLang="fr-FR" sz="1600">
                <a:ea typeface="ＭＳ Ｐゴシック" panose="020B0600070205080204" pitchFamily="34" charset="-128"/>
              </a:rPr>
              <a:t>’</a:t>
            </a:r>
            <a:r>
              <a:rPr lang="fr-FR" altLang="ja-JP" sz="1600" dirty="0">
                <a:ea typeface="ＭＳ Ｐゴシック" panose="020B0600070205080204" pitchFamily="34" charset="-128"/>
              </a:rPr>
              <a:t>un attribut de table</a:t>
            </a:r>
          </a:p>
          <a:p>
            <a:pPr lvl="2" eaLnBrk="1" hangingPunct="1"/>
            <a:r>
              <a:rPr lang="fr-FR" altLang="fr-FR" sz="1600" dirty="0">
                <a:ea typeface="ＭＳ Ｐゴシック" panose="020B0600070205080204" pitchFamily="34" charset="-128"/>
              </a:rPr>
              <a:t>la définition d</a:t>
            </a:r>
            <a:r>
              <a:rPr lang="ja-JP" altLang="fr-FR" sz="1600">
                <a:ea typeface="ＭＳ Ｐゴシック" panose="020B0600070205080204" pitchFamily="34" charset="-128"/>
              </a:rPr>
              <a:t>’</a:t>
            </a:r>
            <a:r>
              <a:rPr lang="fr-FR" altLang="ja-JP" sz="1600" dirty="0">
                <a:ea typeface="ＭＳ Ｐゴシック" panose="020B0600070205080204" pitchFamily="34" charset="-128"/>
              </a:rPr>
              <a:t>une autre variable déclarée précédemment</a:t>
            </a:r>
          </a:p>
          <a:p>
            <a:pPr lvl="1" eaLnBrk="1" hangingPunct="1"/>
            <a:r>
              <a:rPr lang="fr-FR" altLang="fr-FR" sz="1800" i="1" u="sng" dirty="0">
                <a:ea typeface="ＭＳ Ｐゴシック" panose="020B0600070205080204" pitchFamily="34" charset="-128"/>
              </a:rPr>
              <a:t>Exemple</a:t>
            </a:r>
            <a:br>
              <a:rPr lang="fr-FR" altLang="fr-FR" sz="1800" dirty="0">
                <a:ea typeface="ＭＳ Ｐゴシック" panose="020B0600070205080204" pitchFamily="34" charset="-128"/>
              </a:rPr>
            </a:br>
            <a:r>
              <a:rPr lang="fr-FR" altLang="fr-FR" sz="1800" dirty="0" err="1">
                <a:latin typeface="Courier New" panose="02070309020205020404" pitchFamily="49" charset="0"/>
                <a:ea typeface="ＭＳ Ｐゴシック" panose="020B0600070205080204" pitchFamily="34" charset="-128"/>
              </a:rPr>
              <a:t>vNomEmploye</a:t>
            </a:r>
            <a:r>
              <a:rPr lang="fr-FR" altLang="fr-FR" sz="1800" dirty="0">
                <a:latin typeface="Courier New" panose="02070309020205020404" pitchFamily="49" charset="0"/>
                <a:ea typeface="ＭＳ Ｐゴシック" panose="020B0600070205080204" pitchFamily="34" charset="-128"/>
              </a:rPr>
              <a:t>	EMP.ENAME%TYPE ;</a:t>
            </a:r>
            <a:br>
              <a:rPr lang="fr-FR" altLang="fr-FR" sz="1800" dirty="0">
                <a:latin typeface="Courier New" panose="02070309020205020404" pitchFamily="49" charset="0"/>
                <a:ea typeface="ＭＳ Ｐゴシック" panose="020B0600070205080204" pitchFamily="34" charset="-128"/>
              </a:rPr>
            </a:br>
            <a:r>
              <a:rPr lang="fr-FR" altLang="fr-FR" sz="1800" dirty="0" err="1">
                <a:latin typeface="Courier New" panose="02070309020205020404" pitchFamily="49" charset="0"/>
                <a:ea typeface="ＭＳ Ｐゴシック" panose="020B0600070205080204" pitchFamily="34" charset="-128"/>
              </a:rPr>
              <a:t>vSolde</a:t>
            </a:r>
            <a:r>
              <a:rPr lang="fr-FR" altLang="fr-FR" sz="1800" dirty="0">
                <a:latin typeface="Courier New" panose="02070309020205020404" pitchFamily="49" charset="0"/>
                <a:ea typeface="ＭＳ Ｐゴシック" panose="020B0600070205080204" pitchFamily="34" charset="-128"/>
              </a:rPr>
              <a:t>		NUMERIC(7,2) ;</a:t>
            </a:r>
            <a:br>
              <a:rPr lang="fr-FR" altLang="fr-FR" sz="1800" dirty="0">
                <a:latin typeface="Courier New" panose="02070309020205020404" pitchFamily="49" charset="0"/>
                <a:ea typeface="ＭＳ Ｐゴシック" panose="020B0600070205080204" pitchFamily="34" charset="-128"/>
              </a:rPr>
            </a:br>
            <a:r>
              <a:rPr lang="fr-FR" altLang="fr-FR" sz="1800" dirty="0" err="1">
                <a:latin typeface="Courier New" panose="02070309020205020404" pitchFamily="49" charset="0"/>
                <a:ea typeface="ＭＳ Ｐゴシック" panose="020B0600070205080204" pitchFamily="34" charset="-128"/>
              </a:rPr>
              <a:t>vSoldeMinimal</a:t>
            </a:r>
            <a:r>
              <a:rPr lang="fr-FR" altLang="fr-FR" sz="1800" dirty="0">
                <a:latin typeface="Courier New" panose="02070309020205020404" pitchFamily="49" charset="0"/>
                <a:ea typeface="ＭＳ Ｐゴシック" panose="020B0600070205080204" pitchFamily="34" charset="-128"/>
              </a:rPr>
              <a:t>	</a:t>
            </a:r>
            <a:r>
              <a:rPr lang="fr-FR" altLang="fr-FR" sz="1800" dirty="0" err="1">
                <a:latin typeface="Courier New" panose="02070309020205020404" pitchFamily="49" charset="0"/>
                <a:ea typeface="ＭＳ Ｐゴシック" panose="020B0600070205080204" pitchFamily="34" charset="-128"/>
              </a:rPr>
              <a:t>vSolde%TYPE</a:t>
            </a:r>
            <a:r>
              <a:rPr lang="fr-FR" altLang="fr-FR" sz="1800" dirty="0">
                <a:latin typeface="Courier New" panose="02070309020205020404" pitchFamily="49" charset="0"/>
                <a:ea typeface="ＭＳ Ｐゴシック" panose="020B0600070205080204" pitchFamily="34" charset="-128"/>
              </a:rPr>
              <a:t> := -2000 ;</a:t>
            </a:r>
          </a:p>
          <a:p>
            <a:pPr lvl="1" eaLnBrk="1" hangingPunct="1">
              <a:buFont typeface="Wingdings" pitchFamily="2" charset="2"/>
              <a:buNone/>
            </a:pPr>
            <a:r>
              <a:rPr lang="fr-FR" altLang="fr-FR" sz="1800" dirty="0">
                <a:latin typeface="Courier New" panose="02070309020205020404" pitchFamily="49" charset="0"/>
                <a:ea typeface="ＭＳ Ｐゴシック" panose="020B0600070205080204" pitchFamily="34" charset="-128"/>
              </a:rPr>
              <a:t>	</a:t>
            </a:r>
            <a:r>
              <a:rPr lang="fr-FR" altLang="fr-FR" sz="1800" dirty="0" err="1">
                <a:latin typeface="Courier New" panose="02070309020205020404" pitchFamily="49" charset="0"/>
                <a:ea typeface="ＭＳ Ｐゴシック" panose="020B0600070205080204" pitchFamily="34" charset="-128"/>
              </a:rPr>
              <a:t>vUnEmploye</a:t>
            </a:r>
            <a:r>
              <a:rPr lang="fr-FR" altLang="fr-FR" sz="1800" dirty="0">
                <a:latin typeface="Courier New" panose="02070309020205020404" pitchFamily="49" charset="0"/>
                <a:ea typeface="ＭＳ Ｐゴシック" panose="020B0600070205080204" pitchFamily="34" charset="-128"/>
              </a:rPr>
              <a:t>	EMP%ROWTYPE ;</a:t>
            </a:r>
            <a:endParaRPr lang="fr-FR" altLang="fr-FR" sz="1800" dirty="0">
              <a:ea typeface="ＭＳ Ｐゴシック" panose="020B0600070205080204" pitchFamily="34" charset="-128"/>
            </a:endParaRPr>
          </a:p>
          <a:p>
            <a:pPr lvl="1" eaLnBrk="1" hangingPunct="1"/>
            <a:r>
              <a:rPr lang="fr-FR" altLang="fr-FR" sz="1800" i="1" u="sng" dirty="0">
                <a:ea typeface="ＭＳ Ｐゴシック" panose="020B0600070205080204" pitchFamily="34" charset="-128"/>
              </a:rPr>
              <a:t>Note</a:t>
            </a:r>
            <a:r>
              <a:rPr lang="fr-FR" altLang="fr-FR" sz="1800" dirty="0">
                <a:ea typeface="ＭＳ Ｐゴシック" panose="020B0600070205080204" pitchFamily="34" charset="-128"/>
              </a:rPr>
              <a:t> : </a:t>
            </a:r>
          </a:p>
          <a:p>
            <a:pPr lvl="2" eaLnBrk="1" hangingPunct="1"/>
            <a:r>
              <a:rPr lang="fr-FR" altLang="fr-FR" sz="1600" dirty="0">
                <a:latin typeface="Courier New" panose="02070309020205020404" pitchFamily="49" charset="0"/>
                <a:ea typeface="ＭＳ Ｐゴシック" panose="020B0600070205080204" pitchFamily="34" charset="-128"/>
              </a:rPr>
              <a:t>%ROWTYPE </a:t>
            </a:r>
            <a:r>
              <a:rPr lang="fr-FR" altLang="fr-FR" sz="1600" dirty="0">
                <a:ea typeface="ＭＳ Ｐゴシック" panose="020B0600070205080204" pitchFamily="34" charset="-128"/>
              </a:rPr>
              <a:t>: idem que </a:t>
            </a:r>
            <a:r>
              <a:rPr lang="fr-FR" altLang="fr-FR" sz="1600" dirty="0">
                <a:latin typeface="Courier New" panose="02070309020205020404" pitchFamily="49" charset="0"/>
                <a:ea typeface="ＭＳ Ｐゴシック" panose="020B0600070205080204" pitchFamily="34" charset="-128"/>
              </a:rPr>
              <a:t>%TYPE </a:t>
            </a:r>
            <a:r>
              <a:rPr lang="fr-FR" altLang="fr-FR" sz="1600" dirty="0">
                <a:ea typeface="ＭＳ Ｐゴシック" panose="020B0600070205080204" pitchFamily="34" charset="-128"/>
              </a:rPr>
              <a:t>mais pour définir une variable de type </a:t>
            </a:r>
            <a:r>
              <a:rPr lang="fr-FR" altLang="fr-FR" sz="1600" dirty="0">
                <a:latin typeface="Courier New" panose="02070309020205020404" pitchFamily="49" charset="0"/>
                <a:ea typeface="ＭＳ Ｐゴシック" panose="020B0600070205080204" pitchFamily="34" charset="-128"/>
              </a:rPr>
              <a:t>RECORD</a:t>
            </a:r>
            <a:r>
              <a:rPr lang="fr-FR" altLang="fr-FR" sz="1600" dirty="0">
                <a:ea typeface="ＭＳ Ｐゴシック" panose="020B0600070205080204" pitchFamily="34" charset="-128"/>
              </a:rPr>
              <a:t> (ou ligne) dont les champs correspondent à tous les attributs d</a:t>
            </a:r>
            <a:r>
              <a:rPr lang="ja-JP" altLang="fr-FR" sz="1600">
                <a:ea typeface="ＭＳ Ｐゴシック" panose="020B0600070205080204" pitchFamily="34" charset="-128"/>
              </a:rPr>
              <a:t>’</a:t>
            </a:r>
            <a:r>
              <a:rPr lang="fr-FR" altLang="ja-JP" sz="1600" dirty="0">
                <a:ea typeface="ＭＳ Ｐゴシック" panose="020B0600070205080204" pitchFamily="34" charset="-128"/>
              </a:rPr>
              <a:t>une table</a:t>
            </a:r>
          </a:p>
        </p:txBody>
      </p:sp>
      <p:sp>
        <p:nvSpPr>
          <p:cNvPr id="2" name="Espace réservé du numéro de diapositive 1">
            <a:extLst>
              <a:ext uri="{FF2B5EF4-FFF2-40B4-BE49-F238E27FC236}">
                <a16:creationId xmlns:a16="http://schemas.microsoft.com/office/drawing/2014/main" id="{4C85F3B2-0224-A023-6389-27B24F6AF766}"/>
              </a:ext>
            </a:extLst>
          </p:cNvPr>
          <p:cNvSpPr>
            <a:spLocks noGrp="1"/>
          </p:cNvSpPr>
          <p:nvPr>
            <p:ph type="sldNum" sz="quarter" idx="12"/>
          </p:nvPr>
        </p:nvSpPr>
        <p:spPr/>
        <p:txBody>
          <a:bodyPr/>
          <a:lstStyle/>
          <a:p>
            <a:fld id="{0CFEC368-1D7A-4F81-ABF6-AE0E36BAF64C}"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39DFF10-8448-EA98-EF2C-8789AB893AFD}"/>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Types</a:t>
            </a:r>
          </a:p>
        </p:txBody>
      </p:sp>
      <p:sp>
        <p:nvSpPr>
          <p:cNvPr id="48131" name="Rectangle 3">
            <a:extLst>
              <a:ext uri="{FF2B5EF4-FFF2-40B4-BE49-F238E27FC236}">
                <a16:creationId xmlns:a16="http://schemas.microsoft.com/office/drawing/2014/main" id="{61528C5E-BF9B-4F7C-7B13-E3026AA5EAB1}"/>
              </a:ext>
            </a:extLst>
          </p:cNvPr>
          <p:cNvSpPr>
            <a:spLocks noGrp="1" noChangeArrowheads="1"/>
          </p:cNvSpPr>
          <p:nvPr>
            <p:ph type="body" idx="1"/>
          </p:nvPr>
        </p:nvSpPr>
        <p:spPr/>
        <p:txBody>
          <a:bodyPr/>
          <a:lstStyle/>
          <a:p>
            <a:pPr eaLnBrk="1" hangingPunct="1"/>
            <a:r>
              <a:rPr lang="fr-FR" altLang="fr-FR" sz="2000" dirty="0">
                <a:ea typeface="ＭＳ Ｐゴシック" panose="020B0600070205080204" pitchFamily="34" charset="-128"/>
              </a:rPr>
              <a:t>Type </a:t>
            </a:r>
            <a:r>
              <a:rPr lang="fr-FR" altLang="fr-FR" sz="2000" dirty="0">
                <a:latin typeface="Courier New" panose="02070309020205020404" pitchFamily="49" charset="0"/>
                <a:ea typeface="ＭＳ Ｐゴシック" panose="020B0600070205080204" pitchFamily="34" charset="-128"/>
              </a:rPr>
              <a:t>RECORD</a:t>
            </a:r>
          </a:p>
          <a:p>
            <a:pPr lvl="1" eaLnBrk="1" hangingPunct="1"/>
            <a:r>
              <a:rPr lang="fr-FR" altLang="fr-FR" sz="1800" dirty="0">
                <a:ea typeface="ＭＳ Ｐゴシック" panose="020B0600070205080204" pitchFamily="34" charset="-128"/>
              </a:rPr>
              <a:t>Similaire au type ligne </a:t>
            </a:r>
            <a:r>
              <a:rPr lang="fr-FR" altLang="fr-FR" sz="1800" dirty="0">
                <a:latin typeface="Courier New" panose="02070309020205020404" pitchFamily="49" charset="0"/>
                <a:ea typeface="ＭＳ Ｐゴシック" panose="020B0600070205080204" pitchFamily="34" charset="-128"/>
              </a:rPr>
              <a:t>%ROWTYPE </a:t>
            </a:r>
            <a:r>
              <a:rPr lang="fr-FR" altLang="fr-FR" sz="1800" dirty="0">
                <a:ea typeface="ＭＳ Ｐゴシック" panose="020B0600070205080204" pitchFamily="34" charset="-128"/>
              </a:rPr>
              <a:t>mais pas de structure prédéfinie.</a:t>
            </a:r>
          </a:p>
          <a:p>
            <a:pPr lvl="1" eaLnBrk="1" hangingPunct="1"/>
            <a:r>
              <a:rPr lang="fr-FR" altLang="fr-FR" sz="1800" dirty="0">
                <a:ea typeface="ＭＳ Ｐゴシック" panose="020B0600070205080204" pitchFamily="34" charset="-128"/>
              </a:rPr>
              <a:t>Variable de ce type emprunte la structure effective de type ligne de la ligne à laquelle elle est affectée durant une commande </a:t>
            </a:r>
            <a:r>
              <a:rPr lang="fr-FR" altLang="fr-FR" sz="1800" dirty="0">
                <a:latin typeface="Courier New" panose="02070309020205020404" pitchFamily="49" charset="0"/>
                <a:ea typeface="ＭＳ Ｐゴシック" panose="020B0600070205080204" pitchFamily="34" charset="-128"/>
              </a:rPr>
              <a:t>SELECT </a:t>
            </a:r>
            <a:r>
              <a:rPr lang="fr-FR" altLang="fr-FR" sz="1800" dirty="0">
                <a:ea typeface="ＭＳ Ｐゴシック" panose="020B0600070205080204" pitchFamily="34" charset="-128"/>
              </a:rPr>
              <a:t>ou </a:t>
            </a:r>
            <a:r>
              <a:rPr lang="fr-FR" altLang="fr-FR" sz="1800" dirty="0">
                <a:latin typeface="Courier New" panose="02070309020205020404" pitchFamily="49" charset="0"/>
                <a:ea typeface="ＭＳ Ｐゴシック" panose="020B0600070205080204" pitchFamily="34" charset="-128"/>
              </a:rPr>
              <a:t>FOR</a:t>
            </a:r>
            <a:r>
              <a:rPr lang="fr-FR" altLang="fr-FR" sz="1800" dirty="0">
                <a:ea typeface="ＭＳ Ｐゴシック" panose="020B0600070205080204" pitchFamily="34" charset="-128"/>
              </a:rPr>
              <a:t>.</a:t>
            </a:r>
          </a:p>
          <a:p>
            <a:pPr lvl="1" eaLnBrk="1" hangingPunct="1"/>
            <a:r>
              <a:rPr lang="fr-FR" altLang="fr-FR" sz="1800" dirty="0">
                <a:ea typeface="ＭＳ Ｐゴシック" panose="020B0600070205080204" pitchFamily="34" charset="-128"/>
              </a:rPr>
              <a:t>La sous-structure d'une variable record peut changer à chaque fois qu'on l'affecte =&gt; n'a pas de sous-structure jusqu'à ce qu'elle ait été affectée ; toutes les tentatives pour accéder à un de ses champs entraînent une erreur d'exécution.</a:t>
            </a:r>
          </a:p>
          <a:p>
            <a:pPr lvl="1" eaLnBrk="1" hangingPunct="1">
              <a:lnSpc>
                <a:spcPct val="90000"/>
              </a:lnSpc>
              <a:buFont typeface="Wingdings" pitchFamily="2" charset="2"/>
              <a:buNone/>
            </a:pPr>
            <a:endParaRPr lang="fr-FR" altLang="fr-FR" sz="16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4ED0210F-C5F7-6D69-263F-A11363D53949}"/>
              </a:ext>
            </a:extLst>
          </p:cNvPr>
          <p:cNvSpPr>
            <a:spLocks noGrp="1"/>
          </p:cNvSpPr>
          <p:nvPr>
            <p:ph type="sldNum" sz="quarter" idx="12"/>
          </p:nvPr>
        </p:nvSpPr>
        <p:spPr/>
        <p:txBody>
          <a:bodyPr/>
          <a:lstStyle/>
          <a:p>
            <a:fld id="{0CFEC368-1D7A-4F81-ABF6-AE0E36BAF64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2F57637B-ACA1-5043-8421-C86603C0F0C3}"/>
              </a:ext>
            </a:extLst>
          </p:cNvPr>
          <p:cNvSpPr>
            <a:spLocks noGrp="1" noChangeArrowheads="1"/>
          </p:cNvSpPr>
          <p:nvPr>
            <p:ph type="ctrTitle"/>
          </p:nvPr>
        </p:nvSpPr>
        <p:spPr/>
        <p:txBody>
          <a:bodyPr/>
          <a:lstStyle/>
          <a:p>
            <a:pPr algn="ctr" eaLnBrk="1" hangingPunct="1"/>
            <a:br>
              <a:rPr lang="fr-FR" altLang="fr-FR" sz="4800" dirty="0">
                <a:ea typeface="ＭＳ Ｐゴシック" panose="020B0600070205080204" pitchFamily="34" charset="-128"/>
              </a:rPr>
            </a:br>
            <a:r>
              <a:rPr lang="fr-FR" altLang="fr-FR" sz="4000" dirty="0">
                <a:ea typeface="ＭＳ Ｐゴシック" panose="020B0600070205080204" pitchFamily="34" charset="-128"/>
              </a:rPr>
              <a:t>Opérateurs &amp; structures de contr</a:t>
            </a:r>
            <a:r>
              <a:rPr lang="fr-FR" altLang="ja-JP" sz="4000" dirty="0">
                <a:ea typeface="ＭＳ Ｐゴシック" panose="020B0600070205080204" pitchFamily="34" charset="-128"/>
              </a:rPr>
              <a:t>ôle</a:t>
            </a:r>
            <a:endParaRPr lang="fr-FR" altLang="fr-FR" sz="40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AE7E57FE-246D-6235-34CC-6C0CEA3523B5}"/>
              </a:ext>
            </a:extLst>
          </p:cNvPr>
          <p:cNvSpPr>
            <a:spLocks noGrp="1"/>
          </p:cNvSpPr>
          <p:nvPr>
            <p:ph type="sldNum" sz="quarter" idx="12"/>
          </p:nvPr>
        </p:nvSpPr>
        <p:spPr/>
        <p:txBody>
          <a:bodyPr/>
          <a:lstStyle/>
          <a:p>
            <a:fld id="{0CFEC368-1D7A-4F81-ABF6-AE0E36BAF64C}" type="slidenum">
              <a:rPr lang="en-US" smtClean="0"/>
              <a:pPr/>
              <a:t>23</a:t>
            </a:fld>
            <a:endParaRPr lang="en-US"/>
          </a:p>
        </p:txBody>
      </p:sp>
    </p:spTree>
    <p:extLst>
      <p:ext uri="{BB962C8B-B14F-4D97-AF65-F5344CB8AC3E}">
        <p14:creationId xmlns:p14="http://schemas.microsoft.com/office/powerpoint/2010/main" val="2481462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518AD09-3B35-A708-8E21-CDC4DD129AA2}"/>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Opérateurs</a:t>
            </a:r>
          </a:p>
        </p:txBody>
      </p:sp>
      <p:sp>
        <p:nvSpPr>
          <p:cNvPr id="52227" name="Rectangle 3">
            <a:extLst>
              <a:ext uri="{FF2B5EF4-FFF2-40B4-BE49-F238E27FC236}">
                <a16:creationId xmlns:a16="http://schemas.microsoft.com/office/drawing/2014/main" id="{84B181DD-A60C-9872-0967-364BD59CE643}"/>
              </a:ext>
            </a:extLst>
          </p:cNvPr>
          <p:cNvSpPr>
            <a:spLocks noGrp="1" noChangeArrowheads="1"/>
          </p:cNvSpPr>
          <p:nvPr>
            <p:ph type="body" idx="1"/>
          </p:nvPr>
        </p:nvSpPr>
        <p:spPr/>
        <p:txBody>
          <a:bodyPr/>
          <a:lstStyle/>
          <a:p>
            <a:pPr eaLnBrk="1" hangingPunct="1"/>
            <a:r>
              <a:rPr lang="fr-FR" altLang="fr-FR" sz="2000" dirty="0">
                <a:ea typeface="ＭＳ Ｐゴシック" panose="020B0600070205080204" pitchFamily="34" charset="-128"/>
              </a:rPr>
              <a:t>Arithmétique</a:t>
            </a:r>
            <a:br>
              <a:rPr lang="fr-FR" altLang="fr-FR" sz="2000" dirty="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 * / **</a:t>
            </a:r>
          </a:p>
          <a:p>
            <a:pPr eaLnBrk="1" hangingPunct="1"/>
            <a:r>
              <a:rPr lang="fr-FR" altLang="fr-FR" sz="2000" dirty="0">
                <a:ea typeface="ＭＳ Ｐゴシック" panose="020B0600070205080204" pitchFamily="34" charset="-128"/>
              </a:rPr>
              <a:t>Concaténation</a:t>
            </a:r>
            <a:br>
              <a:rPr lang="fr-FR" altLang="fr-FR" sz="2000" dirty="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a:t>
            </a:r>
          </a:p>
          <a:p>
            <a:pPr eaLnBrk="1" hangingPunct="1"/>
            <a:r>
              <a:rPr lang="fr-FR" altLang="fr-FR" sz="2000" dirty="0">
                <a:ea typeface="ＭＳ Ｐゴシック" panose="020B0600070205080204" pitchFamily="34" charset="-128"/>
              </a:rPr>
              <a:t>Parenthèse pour contrôler les priorités des opérations</a:t>
            </a:r>
            <a:br>
              <a:rPr lang="fr-FR" altLang="fr-FR" sz="2000" dirty="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 )</a:t>
            </a:r>
          </a:p>
          <a:p>
            <a:pPr eaLnBrk="1" hangingPunct="1"/>
            <a:r>
              <a:rPr lang="fr-FR" altLang="fr-FR" sz="2000" dirty="0">
                <a:ea typeface="ＭＳ Ｐゴシック" panose="020B0600070205080204" pitchFamily="34" charset="-128"/>
              </a:rPr>
              <a:t>Affectation</a:t>
            </a:r>
            <a:br>
              <a:rPr lang="fr-FR" altLang="fr-FR" sz="2000" dirty="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cs typeface="Courier New" panose="02070309020205020404" pitchFamily="49" charset="0"/>
              </a:rPr>
              <a:t>:=</a:t>
            </a:r>
          </a:p>
          <a:p>
            <a:pPr eaLnBrk="1" hangingPunct="1"/>
            <a:r>
              <a:rPr lang="fr-FR" altLang="fr-FR" sz="2000" dirty="0">
                <a:ea typeface="ＭＳ Ｐゴシック" panose="020B0600070205080204" pitchFamily="34" charset="-128"/>
              </a:rPr>
              <a:t>Comparaison</a:t>
            </a:r>
            <a:br>
              <a:rPr lang="fr-FR" altLang="fr-FR" sz="2000" dirty="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rPr>
              <a:t>=</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&lt;&gt;</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&lt;</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&gt;</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&lt;=</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&gt;=</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IS NULL</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LIKE</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BETWEEN</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IN </a:t>
            </a:r>
          </a:p>
          <a:p>
            <a:pPr eaLnBrk="1" hangingPunct="1"/>
            <a:r>
              <a:rPr lang="fr-FR" altLang="fr-FR" sz="2000" dirty="0">
                <a:ea typeface="ＭＳ Ｐゴシック" panose="020B0600070205080204" pitchFamily="34" charset="-128"/>
              </a:rPr>
              <a:t>Logique</a:t>
            </a:r>
            <a:br>
              <a:rPr lang="fr-FR" altLang="fr-FR" sz="2000" dirty="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rPr>
              <a:t>AND</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OR</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NOT</a:t>
            </a:r>
          </a:p>
        </p:txBody>
      </p:sp>
      <p:sp>
        <p:nvSpPr>
          <p:cNvPr id="2" name="Espace réservé du numéro de diapositive 1">
            <a:extLst>
              <a:ext uri="{FF2B5EF4-FFF2-40B4-BE49-F238E27FC236}">
                <a16:creationId xmlns:a16="http://schemas.microsoft.com/office/drawing/2014/main" id="{E471FAA2-74E2-6706-FE07-A50885EE1FCD}"/>
              </a:ext>
            </a:extLst>
          </p:cNvPr>
          <p:cNvSpPr>
            <a:spLocks noGrp="1"/>
          </p:cNvSpPr>
          <p:nvPr>
            <p:ph type="sldNum" sz="quarter" idx="12"/>
          </p:nvPr>
        </p:nvSpPr>
        <p:spPr/>
        <p:txBody>
          <a:bodyPr/>
          <a:lstStyle/>
          <a:p>
            <a:fld id="{0CFEC368-1D7A-4F81-ABF6-AE0E36BAF64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5775F5F-B030-2C82-FC49-5A8C7EE6C9B5}"/>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Structures de contrôle</a:t>
            </a:r>
          </a:p>
        </p:txBody>
      </p:sp>
      <p:sp>
        <p:nvSpPr>
          <p:cNvPr id="54275" name="Rectangle 3">
            <a:extLst>
              <a:ext uri="{FF2B5EF4-FFF2-40B4-BE49-F238E27FC236}">
                <a16:creationId xmlns:a16="http://schemas.microsoft.com/office/drawing/2014/main" id="{73EE9FB8-197A-43AA-1ECA-90C2DE44A496}"/>
              </a:ext>
            </a:extLst>
          </p:cNvPr>
          <p:cNvSpPr>
            <a:spLocks noGrp="1" noChangeArrowheads="1"/>
          </p:cNvSpPr>
          <p:nvPr>
            <p:ph type="body" idx="1"/>
          </p:nvPr>
        </p:nvSpPr>
        <p:spPr/>
        <p:txBody>
          <a:bodyPr/>
          <a:lstStyle/>
          <a:p>
            <a:pPr eaLnBrk="1" hangingPunct="1"/>
            <a:r>
              <a:rPr lang="fr-FR" altLang="fr-FR" dirty="0">
                <a:ea typeface="ＭＳ Ｐゴシック" panose="020B0600070205080204" pitchFamily="34" charset="-128"/>
              </a:rPr>
              <a:t>Branchements conditionnels</a:t>
            </a:r>
          </a:p>
          <a:p>
            <a:pPr lvl="1" eaLnBrk="1" hangingPunct="1"/>
            <a:r>
              <a:rPr lang="fr-FR" altLang="fr-FR" dirty="0">
                <a:latin typeface="Courier New" panose="02070309020205020404" pitchFamily="49" charset="0"/>
                <a:ea typeface="ＭＳ Ｐゴシック" panose="020B0600070205080204" pitchFamily="34" charset="-128"/>
              </a:rPr>
              <a:t>IF - THEN - END IF</a:t>
            </a:r>
          </a:p>
          <a:p>
            <a:pPr lvl="1" eaLnBrk="1" hangingPunct="1"/>
            <a:r>
              <a:rPr lang="fr-FR" altLang="fr-FR" dirty="0">
                <a:latin typeface="Courier New" panose="02070309020205020404" pitchFamily="49" charset="0"/>
                <a:ea typeface="ＭＳ Ｐゴシック" panose="020B0600070205080204" pitchFamily="34" charset="-128"/>
              </a:rPr>
              <a:t>IF - THEN - ELSE - END IF</a:t>
            </a:r>
          </a:p>
          <a:p>
            <a:pPr lvl="1" eaLnBrk="1" hangingPunct="1"/>
            <a:r>
              <a:rPr lang="fr-FR" altLang="fr-FR" dirty="0">
                <a:latin typeface="Courier New" panose="02070309020205020404" pitchFamily="49" charset="0"/>
                <a:ea typeface="ＭＳ Ｐゴシック" panose="020B0600070205080204" pitchFamily="34" charset="-128"/>
              </a:rPr>
              <a:t>IF - THEN - ELSIF - END IF</a:t>
            </a:r>
          </a:p>
          <a:p>
            <a:pPr lvl="1" eaLnBrk="1" hangingPunct="1"/>
            <a:r>
              <a:rPr lang="fr-FR" altLang="fr-FR" dirty="0">
                <a:latin typeface="Courier New" panose="02070309020205020404" pitchFamily="49" charset="0"/>
                <a:ea typeface="ＭＳ Ｐゴシック" panose="020B0600070205080204" pitchFamily="34" charset="-128"/>
              </a:rPr>
              <a:t>CASE</a:t>
            </a:r>
          </a:p>
          <a:p>
            <a:pPr eaLnBrk="1" hangingPunct="1"/>
            <a:r>
              <a:rPr lang="fr-FR" altLang="fr-FR" dirty="0">
                <a:ea typeface="ＭＳ Ｐゴシック" panose="020B0600070205080204" pitchFamily="34" charset="-128"/>
              </a:rPr>
              <a:t>Boucles</a:t>
            </a:r>
          </a:p>
          <a:p>
            <a:pPr lvl="1" eaLnBrk="1" hangingPunct="1"/>
            <a:r>
              <a:rPr lang="fr-FR" altLang="fr-FR" dirty="0">
                <a:latin typeface="Courier New" panose="02070309020205020404" pitchFamily="49" charset="0"/>
                <a:ea typeface="ＭＳ Ｐゴシック" panose="020B0600070205080204" pitchFamily="34" charset="-128"/>
              </a:rPr>
              <a:t>LOOP - END LOOP</a:t>
            </a:r>
          </a:p>
          <a:p>
            <a:pPr lvl="1" eaLnBrk="1" hangingPunct="1"/>
            <a:r>
              <a:rPr lang="fr-FR" altLang="fr-FR" dirty="0">
                <a:latin typeface="Courier New" panose="02070309020205020404" pitchFamily="49" charset="0"/>
                <a:ea typeface="ＭＳ Ｐゴシック" panose="020B0600070205080204" pitchFamily="34" charset="-128"/>
              </a:rPr>
              <a:t>FOR LOOP - END LOOP</a:t>
            </a:r>
          </a:p>
          <a:p>
            <a:pPr lvl="1" eaLnBrk="1" hangingPunct="1"/>
            <a:r>
              <a:rPr lang="fr-FR" altLang="fr-FR" dirty="0">
                <a:latin typeface="Courier New" panose="02070309020205020404" pitchFamily="49" charset="0"/>
                <a:ea typeface="ＭＳ Ｐゴシック" panose="020B0600070205080204" pitchFamily="34" charset="-128"/>
              </a:rPr>
              <a:t>WHILE LOOP - END LOOP</a:t>
            </a:r>
            <a:br>
              <a:rPr lang="fr-FR" altLang="fr-FR" dirty="0">
                <a:ea typeface="ＭＳ Ｐゴシック" panose="020B0600070205080204" pitchFamily="34" charset="-128"/>
              </a:rPr>
            </a:br>
            <a:endParaRPr lang="fr-FR" altLang="fr-FR" dirty="0">
              <a:ea typeface="ＭＳ Ｐゴシック" panose="020B0600070205080204" pitchFamily="34" charset="-128"/>
            </a:endParaRPr>
          </a:p>
          <a:p>
            <a:pPr lvl="1" eaLnBrk="1" hangingPunct="1"/>
            <a:r>
              <a:rPr lang="fr-FR" altLang="fr-FR" u="sng" dirty="0">
                <a:ea typeface="ＭＳ Ｐゴシック" panose="020B0600070205080204" pitchFamily="34" charset="-128"/>
              </a:rPr>
              <a:t>Note</a:t>
            </a:r>
            <a:r>
              <a:rPr lang="fr-FR" altLang="fr-FR" dirty="0">
                <a:ea typeface="ＭＳ Ｐゴシック" panose="020B0600070205080204" pitchFamily="34" charset="-128"/>
              </a:rPr>
              <a:t> : la commande </a:t>
            </a:r>
            <a:r>
              <a:rPr lang="fr-FR" altLang="fr-FR" dirty="0">
                <a:latin typeface="Courier New" panose="02070309020205020404" pitchFamily="49" charset="0"/>
                <a:ea typeface="ＭＳ Ｐゴシック" panose="020B0600070205080204" pitchFamily="34" charset="-128"/>
              </a:rPr>
              <a:t>EXIT WHEN… </a:t>
            </a:r>
            <a:r>
              <a:rPr lang="fr-FR" altLang="fr-FR" dirty="0">
                <a:ea typeface="ＭＳ Ｐゴシック" panose="020B0600070205080204" pitchFamily="34" charset="-128"/>
              </a:rPr>
              <a:t>permet de sortir de tout type de boucle</a:t>
            </a:r>
          </a:p>
        </p:txBody>
      </p:sp>
      <p:sp>
        <p:nvSpPr>
          <p:cNvPr id="2" name="Espace réservé du numéro de diapositive 1">
            <a:extLst>
              <a:ext uri="{FF2B5EF4-FFF2-40B4-BE49-F238E27FC236}">
                <a16:creationId xmlns:a16="http://schemas.microsoft.com/office/drawing/2014/main" id="{6214375C-235B-BF8A-EFCB-FB611DD80584}"/>
              </a:ext>
            </a:extLst>
          </p:cNvPr>
          <p:cNvSpPr>
            <a:spLocks noGrp="1"/>
          </p:cNvSpPr>
          <p:nvPr>
            <p:ph type="sldNum" sz="quarter" idx="12"/>
          </p:nvPr>
        </p:nvSpPr>
        <p:spPr/>
        <p:txBody>
          <a:bodyPr/>
          <a:lstStyle/>
          <a:p>
            <a:fld id="{0CFEC368-1D7A-4F81-ABF6-AE0E36BAF64C}"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E8055B2-4384-1E3B-29E6-83A4E1C2FA3E}"/>
              </a:ext>
            </a:extLst>
          </p:cNvPr>
          <p:cNvSpPr>
            <a:spLocks noGrp="1" noChangeArrowheads="1"/>
          </p:cNvSpPr>
          <p:nvPr>
            <p:ph type="title"/>
          </p:nvPr>
        </p:nvSpPr>
        <p:spPr/>
        <p:txBody>
          <a:bodyPr>
            <a:normAutofit fontScale="90000"/>
          </a:bodyPr>
          <a:lstStyle/>
          <a:p>
            <a:pPr eaLnBrk="1" hangingPunct="1"/>
            <a:r>
              <a:rPr lang="fr-FR" altLang="fr-FR">
                <a:ea typeface="ＭＳ Ｐゴシック" panose="020B0600070205080204" pitchFamily="34" charset="-128"/>
              </a:rPr>
              <a:t>Structures de contrôle : Branchement conditionnel </a:t>
            </a:r>
            <a:r>
              <a:rPr lang="fr-FR" altLang="fr-FR">
                <a:latin typeface="Courier New" panose="02070309020205020404" pitchFamily="49" charset="0"/>
                <a:ea typeface="ＭＳ Ｐゴシック" panose="020B0600070205080204" pitchFamily="34" charset="-128"/>
              </a:rPr>
              <a:t>IF</a:t>
            </a:r>
          </a:p>
        </p:txBody>
      </p:sp>
      <p:sp>
        <p:nvSpPr>
          <p:cNvPr id="56323" name="Rectangle 3">
            <a:extLst>
              <a:ext uri="{FF2B5EF4-FFF2-40B4-BE49-F238E27FC236}">
                <a16:creationId xmlns:a16="http://schemas.microsoft.com/office/drawing/2014/main" id="{D18BE4AC-6CE6-8C5A-FF01-57F614DCEB71}"/>
              </a:ext>
            </a:extLst>
          </p:cNvPr>
          <p:cNvSpPr>
            <a:spLocks noGrp="1" noChangeArrowheads="1"/>
          </p:cNvSpPr>
          <p:nvPr>
            <p:ph type="body" idx="1"/>
          </p:nvPr>
        </p:nvSpPr>
        <p:spPr/>
        <p:txBody>
          <a:bodyPr/>
          <a:lstStyle/>
          <a:p>
            <a:pPr eaLnBrk="1" hangingPunct="1"/>
            <a:r>
              <a:rPr lang="fr-FR" altLang="fr-FR" sz="2000" dirty="0">
                <a:ea typeface="ＭＳ Ｐゴシック" panose="020B0600070205080204" pitchFamily="34" charset="-128"/>
              </a:rPr>
              <a:t>Syntaxe :</a:t>
            </a:r>
          </a:p>
          <a:p>
            <a:pPr eaLnBrk="1" hangingPunct="1">
              <a:buFont typeface="Wingdings" pitchFamily="2" charset="2"/>
              <a:buNone/>
            </a:pPr>
            <a:r>
              <a:rPr lang="fr-FR" altLang="fr-FR" sz="2000" dirty="0">
                <a:latin typeface="Courier New" panose="02070309020205020404" pitchFamily="49" charset="0"/>
                <a:ea typeface="ＭＳ Ｐゴシック" panose="020B0600070205080204" pitchFamily="34" charset="-128"/>
              </a:rPr>
              <a:t>IF &lt;condition&gt; THEN</a:t>
            </a:r>
            <a:br>
              <a:rPr lang="fr-FR" altLang="fr-FR" sz="2000" dirty="0">
                <a:latin typeface="Courier New" panose="02070309020205020404" pitchFamily="49" charset="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rPr>
              <a:t>	commandes ;</a:t>
            </a:r>
            <a:br>
              <a:rPr lang="fr-FR" altLang="fr-FR" sz="2000" dirty="0">
                <a:latin typeface="Courier New" panose="02070309020205020404" pitchFamily="49" charset="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rPr>
              <a:t>[ELSIF &lt;condition&gt; THEN</a:t>
            </a:r>
            <a:br>
              <a:rPr lang="fr-FR" altLang="fr-FR" sz="2000" dirty="0">
                <a:latin typeface="Courier New" panose="02070309020205020404" pitchFamily="49" charset="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rPr>
              <a:t>	commandes ; ]*</a:t>
            </a:r>
          </a:p>
          <a:p>
            <a:pPr eaLnBrk="1" hangingPunct="1">
              <a:buFont typeface="Wingdings" pitchFamily="2" charset="2"/>
              <a:buNone/>
            </a:pPr>
            <a:r>
              <a:rPr lang="fr-FR" altLang="fr-FR" sz="2000" dirty="0">
                <a:latin typeface="Courier New" panose="02070309020205020404" pitchFamily="49" charset="0"/>
                <a:ea typeface="ＭＳ Ｐゴシック" panose="020B0600070205080204" pitchFamily="34" charset="-128"/>
              </a:rPr>
              <a:t>[ELSE</a:t>
            </a:r>
            <a:br>
              <a:rPr lang="fr-FR" altLang="fr-FR" sz="2000" dirty="0">
                <a:latin typeface="Courier New" panose="02070309020205020404" pitchFamily="49" charset="0"/>
                <a:ea typeface="ＭＳ Ｐゴシック" panose="020B0600070205080204" pitchFamily="34" charset="-128"/>
              </a:rPr>
            </a:br>
            <a:r>
              <a:rPr lang="fr-FR" altLang="fr-FR" sz="2000" dirty="0">
                <a:latin typeface="Courier New" panose="02070309020205020404" pitchFamily="49" charset="0"/>
                <a:ea typeface="ＭＳ Ｐゴシック" panose="020B0600070205080204" pitchFamily="34" charset="-128"/>
              </a:rPr>
              <a:t>	commandes ; ]</a:t>
            </a:r>
          </a:p>
          <a:p>
            <a:pPr eaLnBrk="1" hangingPunct="1">
              <a:buFont typeface="Wingdings" pitchFamily="2" charset="2"/>
              <a:buNone/>
            </a:pPr>
            <a:r>
              <a:rPr lang="fr-FR" altLang="fr-FR" sz="2000" dirty="0">
                <a:latin typeface="Courier New" panose="02070309020205020404" pitchFamily="49" charset="0"/>
                <a:ea typeface="ＭＳ Ｐゴシック" panose="020B0600070205080204" pitchFamily="34" charset="-128"/>
              </a:rPr>
              <a:t>END IF ;</a:t>
            </a:r>
            <a:endParaRPr lang="fr-FR" altLang="fr-FR" sz="2000" dirty="0">
              <a:ea typeface="ＭＳ Ｐゴシック" panose="020B0600070205080204" pitchFamily="34" charset="-128"/>
            </a:endParaRPr>
          </a:p>
          <a:p>
            <a:pPr eaLnBrk="1" hangingPunct="1">
              <a:buFont typeface="Wingdings" pitchFamily="2" charset="2"/>
              <a:buNone/>
            </a:pPr>
            <a:endParaRPr lang="fr-FR" altLang="fr-FR" sz="2000" u="sng" dirty="0">
              <a:ea typeface="ＭＳ Ｐゴシック" panose="020B0600070205080204" pitchFamily="34" charset="-128"/>
            </a:endParaRPr>
          </a:p>
          <a:p>
            <a:pPr eaLnBrk="1" hangingPunct="1">
              <a:buFont typeface="Wingdings" pitchFamily="2" charset="2"/>
              <a:buNone/>
            </a:pPr>
            <a:r>
              <a:rPr lang="fr-FR" altLang="fr-FR" sz="2000" u="sng" dirty="0">
                <a:ea typeface="ＭＳ Ｐゴシック" panose="020B0600070205080204" pitchFamily="34" charset="-128"/>
              </a:rPr>
              <a:t>Note</a:t>
            </a:r>
            <a:r>
              <a:rPr lang="fr-FR" altLang="fr-FR" sz="2000" dirty="0">
                <a:ea typeface="ＭＳ Ｐゴシック" panose="020B0600070205080204" pitchFamily="34" charset="-128"/>
              </a:rPr>
              <a:t> : vous pouvez utiliser l’</a:t>
            </a:r>
            <a:r>
              <a:rPr lang="fr-FR" altLang="ja-JP" sz="2000" dirty="0">
                <a:ea typeface="ＭＳ Ｐゴシック" panose="020B0600070205080204" pitchFamily="34" charset="-128"/>
              </a:rPr>
              <a:t>expression </a:t>
            </a:r>
            <a:r>
              <a:rPr lang="fr-FR" altLang="ja-JP" sz="2000" dirty="0">
                <a:latin typeface="Courier New" panose="02070309020205020404" pitchFamily="49" charset="0"/>
                <a:ea typeface="ＭＳ Ｐゴシック" panose="020B0600070205080204" pitchFamily="34" charset="-128"/>
              </a:rPr>
              <a:t>IS NULL </a:t>
            </a:r>
            <a:r>
              <a:rPr lang="fr-FR" altLang="ja-JP" sz="2000" dirty="0">
                <a:ea typeface="ＭＳ Ｐゴシック" panose="020B0600070205080204" pitchFamily="34" charset="-128"/>
              </a:rPr>
              <a:t>dans les conditions</a:t>
            </a:r>
          </a:p>
          <a:p>
            <a:pPr eaLnBrk="1" hangingPunct="1">
              <a:buFont typeface="Wingdings" pitchFamily="2" charset="2"/>
              <a:buNone/>
            </a:pPr>
            <a:endParaRPr lang="fr-FR" altLang="fr-FR" sz="20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2407EE5F-DE01-D2A5-956E-91506269F196}"/>
              </a:ext>
            </a:extLst>
          </p:cNvPr>
          <p:cNvSpPr>
            <a:spLocks noGrp="1"/>
          </p:cNvSpPr>
          <p:nvPr>
            <p:ph type="sldNum" sz="quarter" idx="12"/>
          </p:nvPr>
        </p:nvSpPr>
        <p:spPr/>
        <p:txBody>
          <a:bodyPr/>
          <a:lstStyle/>
          <a:p>
            <a:fld id="{0CFEC368-1D7A-4F81-ABF6-AE0E36BAF64C}"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A2855FC-15AB-2D63-0722-03399ABE29C7}"/>
              </a:ext>
            </a:extLst>
          </p:cNvPr>
          <p:cNvSpPr>
            <a:spLocks noGrp="1" noChangeArrowheads="1"/>
          </p:cNvSpPr>
          <p:nvPr>
            <p:ph type="title"/>
          </p:nvPr>
        </p:nvSpPr>
        <p:spPr/>
        <p:txBody>
          <a:bodyPr>
            <a:normAutofit fontScale="90000"/>
          </a:bodyPr>
          <a:lstStyle/>
          <a:p>
            <a:pPr eaLnBrk="1" hangingPunct="1"/>
            <a:r>
              <a:rPr lang="fr-FR" altLang="fr-FR">
                <a:ea typeface="ＭＳ Ｐゴシック" panose="020B0600070205080204" pitchFamily="34" charset="-128"/>
              </a:rPr>
              <a:t>Structures de contrôle : Branchement conditionnel </a:t>
            </a:r>
            <a:r>
              <a:rPr lang="fr-FR" altLang="fr-FR">
                <a:latin typeface="Courier New" panose="02070309020205020404" pitchFamily="49" charset="0"/>
                <a:ea typeface="ＭＳ Ｐゴシック" panose="020B0600070205080204" pitchFamily="34" charset="-128"/>
              </a:rPr>
              <a:t>IF</a:t>
            </a:r>
          </a:p>
        </p:txBody>
      </p:sp>
      <p:sp>
        <p:nvSpPr>
          <p:cNvPr id="58371" name="Rectangle 3">
            <a:extLst>
              <a:ext uri="{FF2B5EF4-FFF2-40B4-BE49-F238E27FC236}">
                <a16:creationId xmlns:a16="http://schemas.microsoft.com/office/drawing/2014/main" id="{CD99CE4B-182D-DFEC-6AA5-4875AD9B0A5F}"/>
              </a:ext>
            </a:extLst>
          </p:cNvPr>
          <p:cNvSpPr>
            <a:spLocks noGrp="1" noChangeArrowheads="1"/>
          </p:cNvSpPr>
          <p:nvPr>
            <p:ph type="body" idx="1"/>
          </p:nvPr>
        </p:nvSpPr>
        <p:spPr/>
        <p:txBody>
          <a:bodyPr>
            <a:normAutofit lnSpcReduction="10000"/>
          </a:bodyPr>
          <a:lstStyle/>
          <a:p>
            <a:pPr eaLnBrk="1" hangingPunct="1">
              <a:lnSpc>
                <a:spcPct val="90000"/>
              </a:lnSpc>
            </a:pPr>
            <a:r>
              <a:rPr lang="fr-FR" altLang="fr-FR" sz="1800" u="sng" dirty="0">
                <a:ea typeface="ＭＳ Ｐゴシック" panose="020B0600070205080204" pitchFamily="34" charset="-128"/>
              </a:rPr>
              <a:t>Exemples</a:t>
            </a:r>
            <a:r>
              <a:rPr lang="fr-FR" altLang="fr-FR" sz="1800" dirty="0">
                <a:ea typeface="ＭＳ Ｐゴシック" panose="020B0600070205080204" pitchFamily="34" charset="-128"/>
              </a:rPr>
              <a:t> :</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IF </a:t>
            </a:r>
            <a:r>
              <a:rPr lang="fr-FR" altLang="fr-FR" sz="1600" dirty="0" err="1">
                <a:latin typeface="Courier New" panose="02070309020205020404" pitchFamily="49" charset="0"/>
                <a:ea typeface="ＭＳ Ｐゴシック" panose="020B0600070205080204" pitchFamily="34" charset="-128"/>
              </a:rPr>
              <a:t>vNomEmploye</a:t>
            </a:r>
            <a:r>
              <a:rPr lang="fr-FR" altLang="fr-FR" sz="1600" dirty="0">
                <a:latin typeface="Courier New" panose="02070309020205020404" pitchFamily="49" charset="0"/>
                <a:ea typeface="ＭＳ Ｐゴシック" panose="020B0600070205080204" pitchFamily="34" charset="-128"/>
              </a:rPr>
              <a:t> = 'TOTO' THEN</a:t>
            </a:r>
            <a:br>
              <a:rPr lang="fr-FR" altLang="fr-FR" sz="1600" dirty="0">
                <a:latin typeface="Courier New" panose="02070309020205020404" pitchFamily="49" charset="0"/>
                <a:ea typeface="ＭＳ Ｐゴシック" panose="020B0600070205080204" pitchFamily="34" charset="-128"/>
              </a:rPr>
            </a:b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vSalaire</a:t>
            </a:r>
            <a:r>
              <a:rPr lang="fr-FR" altLang="fr-FR" sz="1600" dirty="0">
                <a:latin typeface="Courier New" panose="02070309020205020404" pitchFamily="49" charset="0"/>
                <a:ea typeface="ＭＳ Ｐゴシック" panose="020B0600070205080204" pitchFamily="34" charset="-128"/>
              </a:rPr>
              <a:t> := </a:t>
            </a:r>
            <a:r>
              <a:rPr lang="fr-FR" altLang="fr-FR" sz="1600" dirty="0" err="1">
                <a:latin typeface="Courier New" panose="02070309020205020404" pitchFamily="49" charset="0"/>
                <a:ea typeface="ＭＳ Ｐゴシック" panose="020B0600070205080204" pitchFamily="34" charset="-128"/>
              </a:rPr>
              <a:t>vSalaire</a:t>
            </a:r>
            <a:r>
              <a:rPr lang="fr-FR" altLang="fr-FR" sz="1600" dirty="0">
                <a:latin typeface="Courier New" panose="02070309020205020404" pitchFamily="49" charset="0"/>
                <a:ea typeface="ＭＳ Ｐゴシック" panose="020B0600070205080204" pitchFamily="34" charset="-128"/>
              </a:rPr>
              <a:t> * 2;</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END IF;</a:t>
            </a:r>
          </a:p>
          <a:p>
            <a:pPr lvl="1" eaLnBrk="1" hangingPunct="1">
              <a:buFont typeface="Wingdings" pitchFamily="2" charset="2"/>
              <a:buNone/>
            </a:pPr>
            <a:endParaRPr lang="fr-FR" altLang="fr-FR" sz="1600" dirty="0">
              <a:latin typeface="Courier New" panose="02070309020205020404" pitchFamily="49" charset="0"/>
              <a:ea typeface="ＭＳ Ｐゴシック" panose="020B0600070205080204" pitchFamily="34" charset="-128"/>
            </a:endParaRP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IF </a:t>
            </a:r>
            <a:r>
              <a:rPr lang="fr-FR" altLang="fr-FR" sz="1600" dirty="0" err="1">
                <a:latin typeface="Courier New" panose="02070309020205020404" pitchFamily="49" charset="0"/>
                <a:ea typeface="ＭＳ Ｐゴシック" panose="020B0600070205080204" pitchFamily="34" charset="-128"/>
              </a:rPr>
              <a:t>vNomEmploye</a:t>
            </a:r>
            <a:r>
              <a:rPr lang="fr-FR" altLang="fr-FR" sz="1600" dirty="0">
                <a:latin typeface="Courier New" panose="02070309020205020404" pitchFamily="49" charset="0"/>
                <a:ea typeface="ＭＳ Ｐゴシック" panose="020B0600070205080204" pitchFamily="34" charset="-128"/>
              </a:rPr>
              <a:t> = 'TOTO' THEN</a:t>
            </a:r>
            <a:br>
              <a:rPr lang="fr-FR" altLang="fr-FR" sz="1600" dirty="0">
                <a:latin typeface="Courier New" panose="02070309020205020404" pitchFamily="49" charset="0"/>
                <a:ea typeface="ＭＳ Ｐゴシック" panose="020B0600070205080204" pitchFamily="34" charset="-128"/>
              </a:rPr>
            </a:br>
            <a:r>
              <a:rPr lang="fr-FR" altLang="fr-FR" sz="1600" dirty="0" err="1">
                <a:latin typeface="Courier New" panose="02070309020205020404" pitchFamily="49" charset="0"/>
                <a:ea typeface="ＭＳ Ｐゴシック" panose="020B0600070205080204" pitchFamily="34" charset="-128"/>
              </a:rPr>
              <a:t>vSalaire</a:t>
            </a:r>
            <a:r>
              <a:rPr lang="fr-FR" altLang="fr-FR" sz="1600" dirty="0">
                <a:latin typeface="Courier New" panose="02070309020205020404" pitchFamily="49" charset="0"/>
                <a:ea typeface="ＭＳ Ｐゴシック" panose="020B0600070205080204" pitchFamily="34" charset="-128"/>
              </a:rPr>
              <a:t> := </a:t>
            </a:r>
            <a:r>
              <a:rPr lang="fr-FR" altLang="fr-FR" sz="1600" dirty="0" err="1">
                <a:latin typeface="Courier New" panose="02070309020205020404" pitchFamily="49" charset="0"/>
                <a:ea typeface="ＭＳ Ｐゴシック" panose="020B0600070205080204" pitchFamily="34" charset="-128"/>
              </a:rPr>
              <a:t>vSalaire</a:t>
            </a:r>
            <a:r>
              <a:rPr lang="fr-FR" altLang="fr-FR" sz="1600" dirty="0">
                <a:latin typeface="Courier New" panose="02070309020205020404" pitchFamily="49" charset="0"/>
                <a:ea typeface="ＭＳ Ｐゴシック" panose="020B0600070205080204" pitchFamily="34" charset="-128"/>
              </a:rPr>
              <a:t> * 2;</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ELSE</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vSalaire</a:t>
            </a:r>
            <a:r>
              <a:rPr lang="fr-FR" altLang="fr-FR" sz="1600" dirty="0">
                <a:latin typeface="Courier New" panose="02070309020205020404" pitchFamily="49" charset="0"/>
                <a:ea typeface="ＭＳ Ｐゴシック" panose="020B0600070205080204" pitchFamily="34" charset="-128"/>
              </a:rPr>
              <a:t> := </a:t>
            </a:r>
            <a:r>
              <a:rPr lang="fr-FR" altLang="fr-FR" sz="1600" dirty="0" err="1">
                <a:latin typeface="Courier New" panose="02070309020205020404" pitchFamily="49" charset="0"/>
                <a:ea typeface="ＭＳ Ｐゴシック" panose="020B0600070205080204" pitchFamily="34" charset="-128"/>
              </a:rPr>
              <a:t>vSalaire</a:t>
            </a:r>
            <a:r>
              <a:rPr lang="fr-FR" altLang="fr-FR" sz="1600" dirty="0">
                <a:latin typeface="Courier New" panose="02070309020205020404" pitchFamily="49" charset="0"/>
                <a:ea typeface="ＭＳ Ｐゴシック" panose="020B0600070205080204" pitchFamily="34" charset="-128"/>
              </a:rPr>
              <a:t> * 3; </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END IF;</a:t>
            </a:r>
          </a:p>
          <a:p>
            <a:pPr lvl="1" eaLnBrk="1" hangingPunct="1">
              <a:buFont typeface="Wingdings" pitchFamily="2" charset="2"/>
              <a:buNone/>
            </a:pPr>
            <a:endParaRPr lang="fr-FR" altLang="fr-FR" sz="1600" dirty="0">
              <a:latin typeface="Courier New" panose="02070309020205020404" pitchFamily="49" charset="0"/>
              <a:ea typeface="ＭＳ Ｐゴシック" panose="020B0600070205080204" pitchFamily="34" charset="-128"/>
            </a:endParaRP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IF </a:t>
            </a:r>
            <a:r>
              <a:rPr lang="fr-FR" altLang="fr-FR" sz="1600" dirty="0" err="1">
                <a:latin typeface="Courier New" panose="02070309020205020404" pitchFamily="49" charset="0"/>
                <a:ea typeface="ＭＳ Ｐゴシック" panose="020B0600070205080204" pitchFamily="34" charset="-128"/>
              </a:rPr>
              <a:t>vNomEmploye</a:t>
            </a:r>
            <a:r>
              <a:rPr lang="fr-FR" altLang="fr-FR" sz="1600" dirty="0">
                <a:latin typeface="Courier New" panose="02070309020205020404" pitchFamily="49" charset="0"/>
                <a:ea typeface="ＭＳ Ｐゴシック" panose="020B0600070205080204" pitchFamily="34" charset="-128"/>
              </a:rPr>
              <a:t> = 'TOTO' THEN</a:t>
            </a:r>
            <a:br>
              <a:rPr lang="fr-FR" altLang="fr-FR" sz="1600" dirty="0">
                <a:latin typeface="Courier New" panose="02070309020205020404" pitchFamily="49" charset="0"/>
                <a:ea typeface="ＭＳ Ｐゴシック" panose="020B0600070205080204" pitchFamily="34" charset="-128"/>
              </a:rPr>
            </a:br>
            <a:r>
              <a:rPr lang="fr-FR" altLang="fr-FR" sz="1600" dirty="0" err="1">
                <a:latin typeface="Courier New" panose="02070309020205020404" pitchFamily="49" charset="0"/>
                <a:ea typeface="ＭＳ Ｐゴシック" panose="020B0600070205080204" pitchFamily="34" charset="-128"/>
              </a:rPr>
              <a:t>vSalaire</a:t>
            </a:r>
            <a:r>
              <a:rPr lang="fr-FR" altLang="fr-FR" sz="1600" dirty="0">
                <a:latin typeface="Courier New" panose="02070309020205020404" pitchFamily="49" charset="0"/>
                <a:ea typeface="ＭＳ Ｐゴシック" panose="020B0600070205080204" pitchFamily="34" charset="-128"/>
              </a:rPr>
              <a:t> := </a:t>
            </a:r>
            <a:r>
              <a:rPr lang="fr-FR" altLang="fr-FR" sz="1600" dirty="0" err="1">
                <a:latin typeface="Courier New" panose="02070309020205020404" pitchFamily="49" charset="0"/>
                <a:ea typeface="ＭＳ Ｐゴシック" panose="020B0600070205080204" pitchFamily="34" charset="-128"/>
              </a:rPr>
              <a:t>vSalaire</a:t>
            </a:r>
            <a:r>
              <a:rPr lang="fr-FR" altLang="fr-FR" sz="1600" dirty="0">
                <a:latin typeface="Courier New" panose="02070309020205020404" pitchFamily="49" charset="0"/>
                <a:ea typeface="ＭＳ Ｐゴシック" panose="020B0600070205080204" pitchFamily="34" charset="-128"/>
              </a:rPr>
              <a:t> * 2;</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ELSIF </a:t>
            </a:r>
            <a:r>
              <a:rPr lang="fr-FR" altLang="fr-FR" sz="1600" dirty="0" err="1">
                <a:latin typeface="Courier New" panose="02070309020205020404" pitchFamily="49" charset="0"/>
                <a:ea typeface="ＭＳ Ｐゴシック" panose="020B0600070205080204" pitchFamily="34" charset="-128"/>
              </a:rPr>
              <a:t>vSalaire</a:t>
            </a:r>
            <a:r>
              <a:rPr lang="fr-FR" altLang="fr-FR" sz="1600" dirty="0">
                <a:latin typeface="Courier New" panose="02070309020205020404" pitchFamily="49" charset="0"/>
                <a:ea typeface="ＭＳ Ｐゴシック" panose="020B0600070205080204" pitchFamily="34" charset="-128"/>
              </a:rPr>
              <a:t> &gt; 10000 THEN</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vSalaire</a:t>
            </a:r>
            <a:r>
              <a:rPr lang="fr-FR" altLang="fr-FR" sz="1600" dirty="0">
                <a:latin typeface="Courier New" panose="02070309020205020404" pitchFamily="49" charset="0"/>
                <a:ea typeface="ＭＳ Ｐゴシック" panose="020B0600070205080204" pitchFamily="34" charset="-128"/>
              </a:rPr>
              <a:t> := </a:t>
            </a:r>
            <a:r>
              <a:rPr lang="fr-FR" altLang="fr-FR" sz="1600" dirty="0" err="1">
                <a:latin typeface="Courier New" panose="02070309020205020404" pitchFamily="49" charset="0"/>
                <a:ea typeface="ＭＳ Ｐゴシック" panose="020B0600070205080204" pitchFamily="34" charset="-128"/>
              </a:rPr>
              <a:t>vSalaire</a:t>
            </a:r>
            <a:r>
              <a:rPr lang="fr-FR" altLang="fr-FR" sz="1600" dirty="0">
                <a:latin typeface="Courier New" panose="02070309020205020404" pitchFamily="49" charset="0"/>
                <a:ea typeface="ＭＳ Ｐゴシック" panose="020B0600070205080204" pitchFamily="34" charset="-128"/>
              </a:rPr>
              <a:t> / 2;</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ELSE</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vSalaire</a:t>
            </a:r>
            <a:r>
              <a:rPr lang="fr-FR" altLang="fr-FR" sz="1600" dirty="0">
                <a:latin typeface="Courier New" panose="02070309020205020404" pitchFamily="49" charset="0"/>
                <a:ea typeface="ＭＳ Ｐゴシック" panose="020B0600070205080204" pitchFamily="34" charset="-128"/>
              </a:rPr>
              <a:t> := </a:t>
            </a:r>
            <a:r>
              <a:rPr lang="fr-FR" altLang="fr-FR" sz="1600" dirty="0" err="1">
                <a:latin typeface="Courier New" panose="02070309020205020404" pitchFamily="49" charset="0"/>
                <a:ea typeface="ＭＳ Ｐゴシック" panose="020B0600070205080204" pitchFamily="34" charset="-128"/>
              </a:rPr>
              <a:t>vSalaire</a:t>
            </a:r>
            <a:r>
              <a:rPr lang="fr-FR" altLang="fr-FR" sz="1600" dirty="0">
                <a:latin typeface="Courier New" panose="02070309020205020404" pitchFamily="49" charset="0"/>
                <a:ea typeface="ＭＳ Ｐゴシック" panose="020B0600070205080204" pitchFamily="34" charset="-128"/>
              </a:rPr>
              <a:t> * 3; </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END IF;</a:t>
            </a:r>
          </a:p>
        </p:txBody>
      </p:sp>
      <p:sp>
        <p:nvSpPr>
          <p:cNvPr id="2" name="Espace réservé du numéro de diapositive 1">
            <a:extLst>
              <a:ext uri="{FF2B5EF4-FFF2-40B4-BE49-F238E27FC236}">
                <a16:creationId xmlns:a16="http://schemas.microsoft.com/office/drawing/2014/main" id="{5846F516-EAE9-69F8-4D20-CF4031E78C99}"/>
              </a:ext>
            </a:extLst>
          </p:cNvPr>
          <p:cNvSpPr>
            <a:spLocks noGrp="1"/>
          </p:cNvSpPr>
          <p:nvPr>
            <p:ph type="sldNum" sz="quarter" idx="12"/>
          </p:nvPr>
        </p:nvSpPr>
        <p:spPr/>
        <p:txBody>
          <a:bodyPr/>
          <a:lstStyle/>
          <a:p>
            <a:fld id="{0CFEC368-1D7A-4F81-ABF6-AE0E36BAF64C}"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DA232E7-A039-8E4C-5770-EA289EB712DC}"/>
              </a:ext>
            </a:extLst>
          </p:cNvPr>
          <p:cNvSpPr>
            <a:spLocks noGrp="1" noChangeArrowheads="1"/>
          </p:cNvSpPr>
          <p:nvPr>
            <p:ph type="title"/>
          </p:nvPr>
        </p:nvSpPr>
        <p:spPr/>
        <p:txBody>
          <a:bodyPr>
            <a:normAutofit fontScale="90000"/>
          </a:bodyPr>
          <a:lstStyle/>
          <a:p>
            <a:pPr eaLnBrk="1" hangingPunct="1"/>
            <a:r>
              <a:rPr lang="fr-FR" altLang="fr-FR">
                <a:ea typeface="ＭＳ Ｐゴシック" panose="020B0600070205080204" pitchFamily="34" charset="-128"/>
              </a:rPr>
              <a:t>Structures de contrôle : </a:t>
            </a:r>
            <a:r>
              <a:rPr lang="fr-FR" altLang="fr-FR" sz="4000">
                <a:ea typeface="ＭＳ Ｐゴシック" panose="020B0600070205080204" pitchFamily="34" charset="-128"/>
              </a:rPr>
              <a:t>Branchement conditionnel </a:t>
            </a:r>
            <a:r>
              <a:rPr lang="fr-FR" altLang="fr-FR" sz="4000">
                <a:latin typeface="Courier New" panose="02070309020205020404" pitchFamily="49" charset="0"/>
                <a:ea typeface="ＭＳ Ｐゴシック" panose="020B0600070205080204" pitchFamily="34" charset="-128"/>
              </a:rPr>
              <a:t>CASE</a:t>
            </a:r>
            <a:endParaRPr lang="fr-FR" altLang="fr-FR">
              <a:latin typeface="Courier New" panose="02070309020205020404" pitchFamily="49" charset="0"/>
              <a:ea typeface="ＭＳ Ｐゴシック" panose="020B0600070205080204" pitchFamily="34" charset="-128"/>
            </a:endParaRPr>
          </a:p>
        </p:txBody>
      </p:sp>
      <p:sp>
        <p:nvSpPr>
          <p:cNvPr id="60419" name="Rectangle 3">
            <a:extLst>
              <a:ext uri="{FF2B5EF4-FFF2-40B4-BE49-F238E27FC236}">
                <a16:creationId xmlns:a16="http://schemas.microsoft.com/office/drawing/2014/main" id="{A1DF8FFF-4075-3AA8-D0BD-7D77E2E621FC}"/>
              </a:ext>
            </a:extLst>
          </p:cNvPr>
          <p:cNvSpPr>
            <a:spLocks noGrp="1" noChangeArrowheads="1"/>
          </p:cNvSpPr>
          <p:nvPr>
            <p:ph type="body" idx="1"/>
          </p:nvPr>
        </p:nvSpPr>
        <p:spPr/>
        <p:txBody>
          <a:bodyPr/>
          <a:lstStyle/>
          <a:p>
            <a:pPr eaLnBrk="1" hangingPunct="1">
              <a:lnSpc>
                <a:spcPct val="90000"/>
              </a:lnSpc>
            </a:pPr>
            <a:r>
              <a:rPr lang="fr-FR" altLang="fr-FR" sz="2000" dirty="0">
                <a:ea typeface="ＭＳ Ｐゴシック" panose="020B0600070205080204" pitchFamily="34" charset="-128"/>
              </a:rPr>
              <a:t>Syntaxe :</a:t>
            </a:r>
          </a:p>
          <a:p>
            <a:pPr lvl="1">
              <a:lnSpc>
                <a:spcPct val="90000"/>
              </a:lnSpc>
              <a:buNone/>
            </a:pPr>
            <a:r>
              <a:rPr lang="fr-FR" altLang="fr-FR" sz="1800" dirty="0">
                <a:latin typeface="Courier New" panose="02070309020205020404" pitchFamily="49" charset="0"/>
                <a:ea typeface="ＭＳ Ｐゴシック" panose="020B0600070205080204" pitchFamily="34" charset="-128"/>
              </a:rPr>
              <a:t>	CASE </a:t>
            </a:r>
            <a:r>
              <a:rPr lang="fr-FR" altLang="fr-FR" sz="1800" dirty="0" err="1">
                <a:latin typeface="Courier New" panose="02070309020205020404" pitchFamily="49" charset="0"/>
                <a:ea typeface="ＭＳ Ｐゴシック" panose="020B0600070205080204" pitchFamily="34" charset="-128"/>
              </a:rPr>
              <a:t>selecteur</a:t>
            </a:r>
            <a:endParaRPr lang="fr-FR" altLang="fr-FR" sz="1800" dirty="0">
              <a:latin typeface="Courier New" panose="02070309020205020404" pitchFamily="49" charset="0"/>
              <a:ea typeface="ＭＳ Ｐゴシック" panose="020B0600070205080204" pitchFamily="34" charset="-128"/>
            </a:endParaRPr>
          </a:p>
          <a:p>
            <a:pPr lvl="1">
              <a:lnSpc>
                <a:spcPct val="90000"/>
              </a:lnSpc>
              <a:buNone/>
            </a:pPr>
            <a:r>
              <a:rPr lang="fr-FR" altLang="fr-FR" sz="1800" dirty="0">
                <a:latin typeface="Courier New" panose="02070309020205020404" pitchFamily="49" charset="0"/>
                <a:ea typeface="ＭＳ Ｐゴシック" panose="020B0600070205080204" pitchFamily="34" charset="-128"/>
              </a:rPr>
              <a:t>		WHEN expression1 THEN resultat1</a:t>
            </a:r>
          </a:p>
          <a:p>
            <a:pPr lvl="1">
              <a:lnSpc>
                <a:spcPct val="90000"/>
              </a:lnSpc>
              <a:buNone/>
            </a:pPr>
            <a:r>
              <a:rPr lang="fr-FR" altLang="fr-FR" sz="1800" dirty="0">
                <a:latin typeface="Courier New" panose="02070309020205020404" pitchFamily="49" charset="0"/>
                <a:ea typeface="ＭＳ Ｐゴシック" panose="020B0600070205080204" pitchFamily="34" charset="-128"/>
              </a:rPr>
              <a:t>		WHEN expression2 THEN resultat2</a:t>
            </a:r>
          </a:p>
          <a:p>
            <a:pPr lvl="1">
              <a:lnSpc>
                <a:spcPct val="90000"/>
              </a:lnSpc>
              <a:buNone/>
            </a:pPr>
            <a:r>
              <a:rPr lang="fr-FR" altLang="fr-FR" sz="1800" dirty="0">
                <a:latin typeface="Courier New" panose="02070309020205020404" pitchFamily="49" charset="0"/>
                <a:ea typeface="ＭＳ Ｐゴシック" panose="020B0600070205080204" pitchFamily="34" charset="-128"/>
              </a:rPr>
              <a:t>		ELSE resultat3</a:t>
            </a:r>
          </a:p>
          <a:p>
            <a:pPr lvl="1">
              <a:lnSpc>
                <a:spcPct val="90000"/>
              </a:lnSpc>
              <a:buNone/>
            </a:pPr>
            <a:r>
              <a:rPr lang="fr-FR" altLang="fr-FR" sz="1800" dirty="0">
                <a:latin typeface="Courier New" panose="02070309020205020404" pitchFamily="49" charset="0"/>
                <a:ea typeface="ＭＳ Ｐゴシック" panose="020B0600070205080204" pitchFamily="34" charset="-128"/>
              </a:rPr>
              <a:t>	END;</a:t>
            </a:r>
            <a:endParaRPr lang="fr-FR" altLang="fr-FR" sz="1800" dirty="0">
              <a:ea typeface="ＭＳ Ｐゴシック" panose="020B0600070205080204" pitchFamily="34" charset="-128"/>
            </a:endParaRPr>
          </a:p>
          <a:p>
            <a:pPr eaLnBrk="1" hangingPunct="1">
              <a:lnSpc>
                <a:spcPct val="90000"/>
              </a:lnSpc>
            </a:pPr>
            <a:r>
              <a:rPr lang="fr-FR" altLang="fr-FR" sz="2000" dirty="0">
                <a:ea typeface="ＭＳ Ｐゴシック" panose="020B0600070205080204" pitchFamily="34" charset="-128"/>
              </a:rPr>
              <a:t>Exemple :</a:t>
            </a:r>
          </a:p>
          <a:p>
            <a:pPr lvl="1" eaLnBrk="1" hangingPunct="1">
              <a:lnSpc>
                <a:spcPct val="90000"/>
              </a:lnSpc>
              <a:buFont typeface="Wingdings" pitchFamily="2" charset="2"/>
              <a:buNone/>
            </a:pPr>
            <a:r>
              <a:rPr lang="fr-FR" altLang="fr-FR" sz="1800" dirty="0" err="1">
                <a:latin typeface="Courier New" panose="02070309020205020404" pitchFamily="49" charset="0"/>
                <a:ea typeface="ＭＳ Ｐゴシック" panose="020B0600070205080204" pitchFamily="34" charset="-128"/>
              </a:rPr>
              <a:t>vVal</a:t>
            </a:r>
            <a:r>
              <a:rPr lang="fr-FR" altLang="fr-FR" sz="1800" dirty="0">
                <a:latin typeface="Courier New" panose="02070309020205020404" pitchFamily="49" charset="0"/>
                <a:ea typeface="ＭＳ Ｐゴシック" panose="020B0600070205080204" pitchFamily="34" charset="-128"/>
              </a:rPr>
              <a:t> := CASE </a:t>
            </a:r>
            <a:r>
              <a:rPr lang="fr-FR" altLang="fr-FR" sz="1800" dirty="0" err="1">
                <a:latin typeface="Courier New" panose="02070309020205020404" pitchFamily="49" charset="0"/>
                <a:ea typeface="ＭＳ Ｐゴシック" panose="020B0600070205080204" pitchFamily="34" charset="-128"/>
              </a:rPr>
              <a:t>vCity</a:t>
            </a:r>
            <a:endParaRPr lang="fr-FR" altLang="fr-FR" sz="1800" dirty="0">
              <a:latin typeface="Courier New" panose="02070309020205020404" pitchFamily="49" charset="0"/>
              <a:ea typeface="ＭＳ Ｐゴシック" panose="020B0600070205080204" pitchFamily="34" charset="-128"/>
            </a:endParaRP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	WHEN 'LYON' THEN 'OL'</a:t>
            </a: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	WHEN 'AUXERRE' THEN 'AJA'</a:t>
            </a: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	ELSE 'No team'</a:t>
            </a: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END;</a:t>
            </a:r>
          </a:p>
        </p:txBody>
      </p:sp>
      <p:sp>
        <p:nvSpPr>
          <p:cNvPr id="2" name="Espace réservé du numéro de diapositive 1">
            <a:extLst>
              <a:ext uri="{FF2B5EF4-FFF2-40B4-BE49-F238E27FC236}">
                <a16:creationId xmlns:a16="http://schemas.microsoft.com/office/drawing/2014/main" id="{90E70DBD-E676-6B07-5B94-86D2EAD15DBE}"/>
              </a:ext>
            </a:extLst>
          </p:cNvPr>
          <p:cNvSpPr>
            <a:spLocks noGrp="1"/>
          </p:cNvSpPr>
          <p:nvPr>
            <p:ph type="sldNum" sz="quarter" idx="12"/>
          </p:nvPr>
        </p:nvSpPr>
        <p:spPr/>
        <p:txBody>
          <a:bodyPr/>
          <a:lstStyle/>
          <a:p>
            <a:fld id="{0CFEC368-1D7A-4F81-ABF6-AE0E36BAF64C}"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9F1E83D-8600-20FA-5D92-554E92CEFAA2}"/>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Structures de contrôle : boucle </a:t>
            </a:r>
            <a:r>
              <a:rPr lang="fr-FR" altLang="fr-FR">
                <a:latin typeface="Courier New" panose="02070309020205020404" pitchFamily="49" charset="0"/>
                <a:ea typeface="ＭＳ Ｐゴシック" panose="020B0600070205080204" pitchFamily="34" charset="-128"/>
              </a:rPr>
              <a:t>LOOP</a:t>
            </a:r>
          </a:p>
        </p:txBody>
      </p:sp>
      <p:sp>
        <p:nvSpPr>
          <p:cNvPr id="62467" name="Rectangle 3">
            <a:extLst>
              <a:ext uri="{FF2B5EF4-FFF2-40B4-BE49-F238E27FC236}">
                <a16:creationId xmlns:a16="http://schemas.microsoft.com/office/drawing/2014/main" id="{21FEBA22-6E00-074E-C157-F8B0FC16CCB9}"/>
              </a:ext>
            </a:extLst>
          </p:cNvPr>
          <p:cNvSpPr>
            <a:spLocks noGrp="1" noChangeArrowheads="1"/>
          </p:cNvSpPr>
          <p:nvPr>
            <p:ph type="body" idx="1"/>
          </p:nvPr>
        </p:nvSpPr>
        <p:spPr/>
        <p:txBody>
          <a:bodyPr/>
          <a:lstStyle/>
          <a:p>
            <a:pPr eaLnBrk="1" hangingPunct="1"/>
            <a:r>
              <a:rPr lang="fr-FR" altLang="fr-FR" sz="1800" u="sng" dirty="0">
                <a:ea typeface="ＭＳ Ｐゴシック" panose="020B0600070205080204" pitchFamily="34" charset="-128"/>
              </a:rPr>
              <a:t>Note : </a:t>
            </a:r>
            <a:r>
              <a:rPr lang="fr-FR" altLang="fr-FR" sz="1800" dirty="0">
                <a:ea typeface="ＭＳ Ｐゴシック" panose="020B0600070205080204" pitchFamily="34" charset="-128"/>
              </a:rPr>
              <a:t>Sans commande </a:t>
            </a:r>
            <a:r>
              <a:rPr lang="fr-FR" altLang="fr-FR" sz="1800" dirty="0">
                <a:latin typeface="Courier New" panose="02070309020205020404" pitchFamily="49" charset="0"/>
                <a:ea typeface="ＭＳ Ｐゴシック" panose="020B0600070205080204" pitchFamily="34" charset="-128"/>
              </a:rPr>
              <a:t>EXIT</a:t>
            </a:r>
            <a:r>
              <a:rPr lang="fr-FR" altLang="fr-FR" sz="1800" dirty="0">
                <a:ea typeface="ＭＳ Ｐゴシック" panose="020B0600070205080204" pitchFamily="34" charset="-128"/>
              </a:rPr>
              <a:t>, les boucles </a:t>
            </a:r>
            <a:r>
              <a:rPr lang="fr-FR" altLang="fr-FR" sz="1800" dirty="0">
                <a:latin typeface="Courier New" panose="02070309020205020404" pitchFamily="49" charset="0"/>
                <a:ea typeface="ＭＳ Ｐゴシック" panose="020B0600070205080204" pitchFamily="34" charset="-128"/>
              </a:rPr>
              <a:t>LOOP </a:t>
            </a:r>
            <a:r>
              <a:rPr lang="fr-FR" altLang="fr-FR" sz="1800" dirty="0">
                <a:ea typeface="ＭＳ Ｐゴシック" panose="020B0600070205080204" pitchFamily="34" charset="-128"/>
              </a:rPr>
              <a:t>sont infinies</a:t>
            </a:r>
          </a:p>
          <a:p>
            <a:pPr eaLnBrk="1" hangingPunct="1"/>
            <a:r>
              <a:rPr lang="fr-FR" altLang="fr-FR" sz="1800" dirty="0">
                <a:ea typeface="ＭＳ Ｐゴシック" panose="020B0600070205080204" pitchFamily="34" charset="-128"/>
              </a:rPr>
              <a:t>Syntaxe :</a:t>
            </a:r>
            <a:br>
              <a:rPr lang="fr-FR" altLang="fr-FR" sz="1800" dirty="0">
                <a:ea typeface="ＭＳ Ｐゴシック" panose="020B0600070205080204" pitchFamily="34" charset="-128"/>
              </a:rPr>
            </a:br>
            <a:r>
              <a:rPr lang="fr-FR" altLang="fr-FR" sz="1500" dirty="0">
                <a:latin typeface="Courier New" panose="02070309020205020404" pitchFamily="49" charset="0"/>
                <a:ea typeface="ＭＳ Ｐゴシック" panose="020B0600070205080204" pitchFamily="34" charset="-128"/>
              </a:rPr>
              <a:t>LOOP</a:t>
            </a:r>
            <a:br>
              <a:rPr lang="fr-FR" altLang="fr-FR" sz="1500" dirty="0">
                <a:latin typeface="Courier New" panose="02070309020205020404" pitchFamily="49" charset="0"/>
                <a:ea typeface="ＭＳ Ｐゴシック" panose="020B0600070205080204" pitchFamily="34" charset="-128"/>
              </a:rPr>
            </a:br>
            <a:r>
              <a:rPr lang="fr-FR" altLang="fr-FR" sz="1500" dirty="0">
                <a:latin typeface="Courier New" panose="02070309020205020404" pitchFamily="49" charset="0"/>
                <a:ea typeface="ＭＳ Ｐゴシック" panose="020B0600070205080204" pitchFamily="34" charset="-128"/>
              </a:rPr>
              <a:t>	commandes ;</a:t>
            </a:r>
            <a:br>
              <a:rPr lang="fr-FR" altLang="fr-FR" sz="1500" dirty="0">
                <a:latin typeface="Courier New" panose="02070309020205020404" pitchFamily="49" charset="0"/>
                <a:ea typeface="ＭＳ Ｐゴシック" panose="020B0600070205080204" pitchFamily="34" charset="-128"/>
              </a:rPr>
            </a:br>
            <a:r>
              <a:rPr lang="fr-FR" altLang="fr-FR" sz="1500" dirty="0">
                <a:latin typeface="Courier New" panose="02070309020205020404" pitchFamily="49" charset="0"/>
                <a:ea typeface="ＭＳ Ｐゴシック" panose="020B0600070205080204" pitchFamily="34" charset="-128"/>
              </a:rPr>
              <a:t>	. . .</a:t>
            </a:r>
            <a:br>
              <a:rPr lang="fr-FR" altLang="fr-FR" sz="1500" dirty="0">
                <a:latin typeface="Courier New" panose="02070309020205020404" pitchFamily="49" charset="0"/>
                <a:ea typeface="ＭＳ Ｐゴシック" panose="020B0600070205080204" pitchFamily="34" charset="-128"/>
              </a:rPr>
            </a:br>
            <a:r>
              <a:rPr lang="fr-FR" altLang="fr-FR" sz="1500" dirty="0">
                <a:latin typeface="Courier New" panose="02070309020205020404" pitchFamily="49" charset="0"/>
                <a:ea typeface="ＭＳ Ｐゴシック" panose="020B0600070205080204" pitchFamily="34" charset="-128"/>
              </a:rPr>
              <a:t>	EXIT [WHEN &lt;condition&gt;] ;</a:t>
            </a:r>
            <a:br>
              <a:rPr lang="fr-FR" altLang="fr-FR" sz="1500" dirty="0">
                <a:latin typeface="Courier New" panose="02070309020205020404" pitchFamily="49" charset="0"/>
                <a:ea typeface="ＭＳ Ｐゴシック" panose="020B0600070205080204" pitchFamily="34" charset="-128"/>
              </a:rPr>
            </a:br>
            <a:r>
              <a:rPr lang="fr-FR" altLang="fr-FR" sz="1500" dirty="0">
                <a:latin typeface="Courier New" panose="02070309020205020404" pitchFamily="49" charset="0"/>
                <a:ea typeface="ＭＳ Ｐゴシック" panose="020B0600070205080204" pitchFamily="34" charset="-128"/>
              </a:rPr>
              <a:t>END LOOP ;</a:t>
            </a:r>
          </a:p>
          <a:p>
            <a:pPr eaLnBrk="1" hangingPunct="1"/>
            <a:r>
              <a:rPr lang="fr-FR" altLang="fr-FR" sz="1800" dirty="0">
                <a:ea typeface="ＭＳ Ｐゴシック" panose="020B0600070205080204" pitchFamily="34" charset="-128"/>
              </a:rPr>
              <a:t>Exemple :</a:t>
            </a:r>
            <a:endParaRPr lang="fr-FR" altLang="fr-FR" sz="2000" dirty="0">
              <a:ea typeface="ＭＳ Ｐゴシック" panose="020B0600070205080204" pitchFamily="34" charset="-128"/>
            </a:endParaRP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DECLARE</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a:t>
            </a:r>
            <a:r>
              <a:rPr lang="fr-FR" altLang="fr-FR" sz="1500" dirty="0" err="1">
                <a:latin typeface="Courier New" panose="02070309020205020404" pitchFamily="49" charset="0"/>
                <a:ea typeface="ＭＳ Ｐゴシック" panose="020B0600070205080204" pitchFamily="34" charset="-128"/>
              </a:rPr>
              <a:t>vNoEmp</a:t>
            </a:r>
            <a:r>
              <a:rPr lang="fr-FR" altLang="fr-FR" sz="1500" dirty="0">
                <a:latin typeface="Courier New" panose="02070309020205020404" pitchFamily="49" charset="0"/>
                <a:ea typeface="ＭＳ Ｐゴシック" panose="020B0600070205080204" pitchFamily="34" charset="-128"/>
              </a:rPr>
              <a:t> NUMERIC(3) := 1;</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BEGIN</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LOOP</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INSERT 	INTO EMP(EMPNO, ENAME, JOB, DEPTNO)</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VALUES (</a:t>
            </a:r>
            <a:r>
              <a:rPr lang="fr-FR" altLang="fr-FR" sz="1500" dirty="0" err="1">
                <a:latin typeface="Courier New" panose="02070309020205020404" pitchFamily="49" charset="0"/>
                <a:ea typeface="ＭＳ Ｐゴシック" panose="020B0600070205080204" pitchFamily="34" charset="-128"/>
              </a:rPr>
              <a:t>vNoEmp</a:t>
            </a:r>
            <a:r>
              <a:rPr lang="fr-FR" altLang="fr-FR" sz="1500" dirty="0">
                <a:latin typeface="Courier New" panose="02070309020205020404" pitchFamily="49" charset="0"/>
                <a:ea typeface="ＭＳ Ｐゴシック" panose="020B0600070205080204" pitchFamily="34" charset="-128"/>
              </a:rPr>
              <a:t>, </a:t>
            </a:r>
            <a:r>
              <a:rPr lang="fr-FR" altLang="fr-FR" sz="1400" dirty="0">
                <a:latin typeface="Courier New" panose="02070309020205020404" pitchFamily="49" charset="0"/>
                <a:ea typeface="ＭＳ Ｐゴシック" panose="020B0600070205080204" pitchFamily="34" charset="-128"/>
              </a:rPr>
              <a:t>'</a:t>
            </a:r>
            <a:r>
              <a:rPr lang="fr-FR" altLang="fr-FR" sz="1400" dirty="0" err="1">
                <a:latin typeface="Courier New" panose="02070309020205020404" pitchFamily="49" charset="0"/>
                <a:ea typeface="ＭＳ Ｐゴシック" panose="020B0600070205080204" pitchFamily="34" charset="-128"/>
              </a:rPr>
              <a:t>Employe</a:t>
            </a:r>
            <a:r>
              <a:rPr lang="fr-FR" altLang="fr-FR" sz="1500" dirty="0">
                <a:latin typeface="Courier New" panose="02070309020205020404" pitchFamily="49" charset="0"/>
                <a:ea typeface="ＭＳ Ｐゴシック" panose="020B0600070205080204" pitchFamily="34" charset="-128"/>
              </a:rPr>
              <a:t>'||</a:t>
            </a:r>
            <a:r>
              <a:rPr lang="fr-FR" altLang="fr-FR" sz="1500" dirty="0" err="1">
                <a:latin typeface="Courier New" panose="02070309020205020404" pitchFamily="49" charset="0"/>
                <a:ea typeface="ＭＳ Ｐゴシック" panose="020B0600070205080204" pitchFamily="34" charset="-128"/>
              </a:rPr>
              <a:t>vNoEmp</a:t>
            </a:r>
            <a:r>
              <a:rPr lang="fr-FR" altLang="fr-FR" sz="1500" dirty="0">
                <a:latin typeface="Courier New" panose="02070309020205020404" pitchFamily="49" charset="0"/>
                <a:ea typeface="ＭＳ Ｐゴシック" panose="020B0600070205080204" pitchFamily="34" charset="-128"/>
              </a:rPr>
              <a:t>, 'PROGRAMMEUR', 10);</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a:t>
            </a:r>
            <a:r>
              <a:rPr lang="fr-FR" altLang="fr-FR" sz="1500" dirty="0" err="1">
                <a:latin typeface="Courier New" panose="02070309020205020404" pitchFamily="49" charset="0"/>
                <a:ea typeface="ＭＳ Ｐゴシック" panose="020B0600070205080204" pitchFamily="34" charset="-128"/>
              </a:rPr>
              <a:t>vNoEmp</a:t>
            </a:r>
            <a:r>
              <a:rPr lang="fr-FR" altLang="fr-FR" sz="1500" dirty="0">
                <a:latin typeface="Courier New" panose="02070309020205020404" pitchFamily="49" charset="0"/>
                <a:ea typeface="ＭＳ Ｐゴシック" panose="020B0600070205080204" pitchFamily="34" charset="-128"/>
              </a:rPr>
              <a:t> := </a:t>
            </a:r>
            <a:r>
              <a:rPr lang="fr-FR" altLang="fr-FR" sz="1500" dirty="0" err="1">
                <a:latin typeface="Courier New" panose="02070309020205020404" pitchFamily="49" charset="0"/>
                <a:ea typeface="ＭＳ Ｐゴシック" panose="020B0600070205080204" pitchFamily="34" charset="-128"/>
              </a:rPr>
              <a:t>vNoEmp</a:t>
            </a:r>
            <a:r>
              <a:rPr lang="fr-FR" altLang="fr-FR" sz="1500" dirty="0">
                <a:latin typeface="Courier New" panose="02070309020205020404" pitchFamily="49" charset="0"/>
                <a:ea typeface="ＭＳ Ｐゴシック" panose="020B0600070205080204" pitchFamily="34" charset="-128"/>
              </a:rPr>
              <a:t> +1 ;</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EXIT WHEN </a:t>
            </a:r>
            <a:r>
              <a:rPr lang="fr-FR" altLang="fr-FR" sz="1500" dirty="0" err="1">
                <a:latin typeface="Courier New" panose="02070309020205020404" pitchFamily="49" charset="0"/>
                <a:ea typeface="ＭＳ Ｐゴシック" panose="020B0600070205080204" pitchFamily="34" charset="-128"/>
              </a:rPr>
              <a:t>vNoEmp</a:t>
            </a:r>
            <a:r>
              <a:rPr lang="fr-FR" altLang="fr-FR" sz="1500" dirty="0">
                <a:latin typeface="Courier New" panose="02070309020205020404" pitchFamily="49" charset="0"/>
                <a:ea typeface="ＭＳ Ｐゴシック" panose="020B0600070205080204" pitchFamily="34" charset="-128"/>
              </a:rPr>
              <a:t> &gt; 100 ;</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END LOOP;</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END;</a:t>
            </a:r>
          </a:p>
          <a:p>
            <a:pPr lvl="1" eaLnBrk="1" hangingPunct="1">
              <a:lnSpc>
                <a:spcPct val="90000"/>
              </a:lnSpc>
              <a:buFont typeface="Wingdings" pitchFamily="2" charset="2"/>
              <a:buNone/>
            </a:pPr>
            <a:endParaRPr lang="fr-FR" altLang="fr-FR" sz="1500" dirty="0">
              <a:latin typeface="Courier New" panose="02070309020205020404" pitchFamily="49" charset="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BC9CE778-ACA2-C5F6-B318-5EA5D19EE81D}"/>
              </a:ext>
            </a:extLst>
          </p:cNvPr>
          <p:cNvSpPr>
            <a:spLocks noGrp="1"/>
          </p:cNvSpPr>
          <p:nvPr>
            <p:ph type="sldNum" sz="quarter" idx="12"/>
          </p:nvPr>
        </p:nvSpPr>
        <p:spPr/>
        <p:txBody>
          <a:bodyPr/>
          <a:lstStyle/>
          <a:p>
            <a:fld id="{0CFEC368-1D7A-4F81-ABF6-AE0E36BAF64C}"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fr-FR" altLang="x-none">
                <a:ea typeface="ＭＳ Ｐゴシック" charset="-128"/>
              </a:rPr>
              <a:t>Préambule</a:t>
            </a:r>
          </a:p>
        </p:txBody>
      </p:sp>
      <p:sp>
        <p:nvSpPr>
          <p:cNvPr id="11266" name="Rectangle 3"/>
          <p:cNvSpPr>
            <a:spLocks noGrp="1" noChangeArrowheads="1"/>
          </p:cNvSpPr>
          <p:nvPr>
            <p:ph type="body" idx="1"/>
          </p:nvPr>
        </p:nvSpPr>
        <p:spPr>
          <a:xfrm>
            <a:off x="900113" y="2205038"/>
            <a:ext cx="7920037" cy="3887787"/>
          </a:xfrm>
        </p:spPr>
        <p:txBody>
          <a:bodyPr/>
          <a:lstStyle/>
          <a:p>
            <a:pPr eaLnBrk="1" hangingPunct="1"/>
            <a:r>
              <a:rPr lang="fr-FR" altLang="x-none" sz="2800">
                <a:ea typeface="ＭＳ Ｐゴシック" charset="-128"/>
              </a:rPr>
              <a:t>Schéma de la base de données </a:t>
            </a:r>
            <a:r>
              <a:rPr lang="fr-FR" altLang="x-none" sz="2800">
                <a:latin typeface="Courier New" charset="0"/>
                <a:ea typeface="ＭＳ Ｐゴシック" charset="-128"/>
              </a:rPr>
              <a:t>EMPLOYES </a:t>
            </a:r>
            <a:r>
              <a:rPr lang="fr-FR" altLang="x-none" sz="2800">
                <a:ea typeface="ＭＳ Ｐゴシック" charset="-128"/>
              </a:rPr>
              <a:t>:</a:t>
            </a:r>
          </a:p>
          <a:p>
            <a:pPr eaLnBrk="1" hangingPunct="1"/>
            <a:endParaRPr lang="fr-FR" altLang="x-none" sz="2800">
              <a:ea typeface="ＭＳ Ｐゴシック" charset="-128"/>
            </a:endParaRPr>
          </a:p>
          <a:p>
            <a:pPr lvl="1" eaLnBrk="1" hangingPunct="1">
              <a:buFont typeface="Wingdings" charset="2"/>
              <a:buNone/>
            </a:pPr>
            <a:r>
              <a:rPr lang="fr-FR" altLang="x-none" sz="2600" b="1">
                <a:latin typeface="Courier New" charset="0"/>
                <a:ea typeface="ＭＳ Ｐゴシック" charset="-128"/>
              </a:rPr>
              <a:t>DEPT</a:t>
            </a:r>
            <a:r>
              <a:rPr lang="fr-FR" altLang="x-none" sz="2600">
                <a:latin typeface="Courier New" charset="0"/>
                <a:ea typeface="ＭＳ Ｐゴシック" charset="-128"/>
              </a:rPr>
              <a:t>(</a:t>
            </a:r>
            <a:r>
              <a:rPr lang="fr-FR" altLang="x-none" sz="2600" u="sng">
                <a:latin typeface="Courier New" charset="0"/>
                <a:ea typeface="ＭＳ Ｐゴシック" charset="-128"/>
              </a:rPr>
              <a:t>DEPTNO</a:t>
            </a:r>
            <a:r>
              <a:rPr lang="fr-FR" altLang="x-none" sz="2600">
                <a:latin typeface="Courier New" charset="0"/>
                <a:ea typeface="ＭＳ Ｐゴシック" charset="-128"/>
              </a:rPr>
              <a:t>,DNAME,LOC)</a:t>
            </a:r>
          </a:p>
          <a:p>
            <a:pPr lvl="1" eaLnBrk="1" hangingPunct="1">
              <a:buFont typeface="Wingdings" charset="2"/>
              <a:buNone/>
            </a:pPr>
            <a:r>
              <a:rPr lang="fr-FR" altLang="x-none" sz="2600" b="1">
                <a:latin typeface="Courier New" charset="0"/>
                <a:ea typeface="ＭＳ Ｐゴシック" charset="-128"/>
              </a:rPr>
              <a:t>EMP</a:t>
            </a:r>
            <a:r>
              <a:rPr lang="fr-FR" altLang="x-none" sz="2600">
                <a:latin typeface="Courier New" charset="0"/>
                <a:ea typeface="ＭＳ Ｐゴシック" charset="-128"/>
              </a:rPr>
              <a:t>(</a:t>
            </a:r>
            <a:r>
              <a:rPr lang="fr-FR" altLang="x-none" sz="2600" u="sng">
                <a:latin typeface="Courier New" charset="0"/>
                <a:ea typeface="ＭＳ Ｐゴシック" charset="-128"/>
              </a:rPr>
              <a:t>EMPNO</a:t>
            </a:r>
            <a:r>
              <a:rPr lang="fr-FR" altLang="x-none" sz="2600">
                <a:latin typeface="Courier New" charset="0"/>
                <a:ea typeface="ＭＳ Ｐゴシック" charset="-128"/>
              </a:rPr>
              <a:t>,ENAME,JOB,#MGR,HIREDATE, SAL,COMM,ADR,#DEPTNO)</a:t>
            </a:r>
            <a:endParaRPr lang="fr-FR" altLang="x-none" sz="2600">
              <a:solidFill>
                <a:schemeClr val="tx2"/>
              </a:solidFill>
              <a:latin typeface="Courier New" charset="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2104389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9F1E83D-8600-20FA-5D92-554E92CEFAA2}"/>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Structures de contrôle : boucle </a:t>
            </a:r>
            <a:r>
              <a:rPr lang="fr-FR" altLang="fr-FR" dirty="0">
                <a:latin typeface="Courier New" panose="02070309020205020404" pitchFamily="49" charset="0"/>
                <a:ea typeface="ＭＳ Ｐゴシック" panose="020B0600070205080204" pitchFamily="34" charset="-128"/>
              </a:rPr>
              <a:t>FOR</a:t>
            </a:r>
          </a:p>
        </p:txBody>
      </p:sp>
      <p:sp>
        <p:nvSpPr>
          <p:cNvPr id="62467" name="Rectangle 3">
            <a:extLst>
              <a:ext uri="{FF2B5EF4-FFF2-40B4-BE49-F238E27FC236}">
                <a16:creationId xmlns:a16="http://schemas.microsoft.com/office/drawing/2014/main" id="{21FEBA22-6E00-074E-C157-F8B0FC16CCB9}"/>
              </a:ext>
            </a:extLst>
          </p:cNvPr>
          <p:cNvSpPr>
            <a:spLocks noGrp="1" noChangeArrowheads="1"/>
          </p:cNvSpPr>
          <p:nvPr>
            <p:ph type="body" idx="1"/>
          </p:nvPr>
        </p:nvSpPr>
        <p:spPr/>
        <p:txBody>
          <a:bodyPr/>
          <a:lstStyle/>
          <a:p>
            <a:pPr eaLnBrk="1" hangingPunct="1"/>
            <a:r>
              <a:rPr lang="fr-FR" altLang="fr-FR" sz="2000" dirty="0">
                <a:ea typeface="ＭＳ Ｐゴシック" panose="020B0600070205080204" pitchFamily="34" charset="-128"/>
              </a:rPr>
              <a:t>Syntaxe :</a:t>
            </a:r>
            <a:br>
              <a:rPr lang="fr-FR" altLang="fr-FR" sz="2000" dirty="0">
                <a:ea typeface="ＭＳ Ｐゴシック" panose="020B0600070205080204" pitchFamily="34" charset="-128"/>
              </a:rPr>
            </a:br>
            <a:r>
              <a:rPr lang="fr-FR" altLang="fr-FR" sz="1500" dirty="0">
                <a:latin typeface="Courier New" panose="02070309020205020404" pitchFamily="49" charset="0"/>
                <a:ea typeface="ＭＳ Ｐゴシック" panose="020B0600070205080204" pitchFamily="34" charset="-128"/>
              </a:rPr>
              <a:t>FOR &lt;compteur&gt; IN [REVERSE] &lt;</a:t>
            </a:r>
            <a:r>
              <a:rPr lang="fr-FR" altLang="fr-FR" sz="1500" dirty="0" err="1">
                <a:latin typeface="Courier New" panose="02070309020205020404" pitchFamily="49" charset="0"/>
                <a:ea typeface="ＭＳ Ｐゴシック" panose="020B0600070205080204" pitchFamily="34" charset="-128"/>
              </a:rPr>
              <a:t>limite_inf</a:t>
            </a:r>
            <a:r>
              <a:rPr lang="fr-FR" altLang="fr-FR" sz="1500" dirty="0">
                <a:latin typeface="Courier New" panose="02070309020205020404" pitchFamily="49" charset="0"/>
                <a:ea typeface="ＭＳ Ｐゴシック" panose="020B0600070205080204" pitchFamily="34" charset="-128"/>
              </a:rPr>
              <a:t>&gt; .. &lt;</a:t>
            </a:r>
            <a:r>
              <a:rPr lang="fr-FR" altLang="fr-FR" sz="1500" dirty="0" err="1">
                <a:latin typeface="Courier New" panose="02070309020205020404" pitchFamily="49" charset="0"/>
                <a:ea typeface="ＭＳ Ｐゴシック" panose="020B0600070205080204" pitchFamily="34" charset="-128"/>
              </a:rPr>
              <a:t>limite_sup</a:t>
            </a:r>
            <a:r>
              <a:rPr lang="fr-FR" altLang="fr-FR" sz="1500" dirty="0">
                <a:latin typeface="Courier New" panose="02070309020205020404" pitchFamily="49" charset="0"/>
                <a:ea typeface="ＭＳ Ｐゴシック" panose="020B0600070205080204" pitchFamily="34" charset="-128"/>
              </a:rPr>
              <a:t>&gt; LOOP	commandes ;</a:t>
            </a:r>
            <a:br>
              <a:rPr lang="fr-FR" altLang="fr-FR" sz="1500" dirty="0">
                <a:latin typeface="Courier New" panose="02070309020205020404" pitchFamily="49" charset="0"/>
                <a:ea typeface="ＭＳ Ｐゴシック" panose="020B0600070205080204" pitchFamily="34" charset="-128"/>
              </a:rPr>
            </a:br>
            <a:r>
              <a:rPr lang="fr-FR" altLang="fr-FR" sz="1500" dirty="0">
                <a:latin typeface="Courier New" panose="02070309020205020404" pitchFamily="49" charset="0"/>
                <a:ea typeface="ＭＳ Ｐゴシック" panose="020B0600070205080204" pitchFamily="34" charset="-128"/>
              </a:rPr>
              <a:t>	. . . </a:t>
            </a:r>
            <a:br>
              <a:rPr lang="fr-FR" altLang="fr-FR" sz="1500" dirty="0">
                <a:latin typeface="Courier New" panose="02070309020205020404" pitchFamily="49" charset="0"/>
                <a:ea typeface="ＭＳ Ｐゴシック" panose="020B0600070205080204" pitchFamily="34" charset="-128"/>
              </a:rPr>
            </a:br>
            <a:r>
              <a:rPr lang="fr-FR" altLang="fr-FR" sz="1500" dirty="0">
                <a:latin typeface="Courier New" panose="02070309020205020404" pitchFamily="49" charset="0"/>
                <a:ea typeface="ＭＳ Ｐゴシック" panose="020B0600070205080204" pitchFamily="34" charset="-128"/>
              </a:rPr>
              <a:t>END LOOP;</a:t>
            </a:r>
            <a:endParaRPr lang="fr-FR" altLang="fr-FR" sz="1500" dirty="0">
              <a:ea typeface="ＭＳ Ｐゴシック" panose="020B0600070205080204" pitchFamily="34" charset="-128"/>
            </a:endParaRPr>
          </a:p>
          <a:p>
            <a:pPr eaLnBrk="1" hangingPunct="1"/>
            <a:r>
              <a:rPr lang="fr-FR" altLang="fr-FR" sz="2000" dirty="0">
                <a:ea typeface="ＭＳ Ｐゴシック" panose="020B0600070205080204" pitchFamily="34" charset="-128"/>
              </a:rPr>
              <a:t>Exemple : </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DECLARE</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NUMERIC(3);</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BEGIN</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FOR </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IN 1 .. 100 LOOP</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INSERT INTO EMP(EMPNO, ENAME, JOB, DEPTNO)</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VALUES (</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Employe</a:t>
            </a:r>
            <a:r>
              <a:rPr lang="fr-FR" altLang="fr-FR" sz="1800" dirty="0">
                <a:latin typeface="Courier New" panose="02070309020205020404" pitchFamily="49" charset="0"/>
                <a:ea typeface="ＭＳ Ｐゴシック" panose="020B0600070205080204" pitchFamily="34" charset="-128"/>
              </a:rPr>
              <a:t>'||</a:t>
            </a:r>
            <a:r>
              <a:rPr lang="fr-FR" altLang="fr-FR" sz="18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'PROGRAMMEUR', 10);</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END LOOP;</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END;</a:t>
            </a:r>
          </a:p>
          <a:p>
            <a:pPr lvl="1" eaLnBrk="1" hangingPunct="1">
              <a:lnSpc>
                <a:spcPct val="90000"/>
              </a:lnSpc>
              <a:buFont typeface="Wingdings" pitchFamily="2" charset="2"/>
              <a:buNone/>
            </a:pPr>
            <a:endParaRPr lang="fr-FR" altLang="fr-FR" sz="1500" dirty="0">
              <a:latin typeface="Courier New" panose="02070309020205020404" pitchFamily="49" charset="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AB82DAFE-B6FA-69D6-A036-9F1D0894DBF7}"/>
              </a:ext>
            </a:extLst>
          </p:cNvPr>
          <p:cNvSpPr>
            <a:spLocks noGrp="1"/>
          </p:cNvSpPr>
          <p:nvPr>
            <p:ph type="sldNum" sz="quarter" idx="12"/>
          </p:nvPr>
        </p:nvSpPr>
        <p:spPr/>
        <p:txBody>
          <a:bodyPr/>
          <a:lstStyle/>
          <a:p>
            <a:fld id="{0CFEC368-1D7A-4F81-ABF6-AE0E36BAF64C}" type="slidenum">
              <a:rPr lang="en-US" smtClean="0"/>
              <a:pPr/>
              <a:t>30</a:t>
            </a:fld>
            <a:endParaRPr lang="en-US"/>
          </a:p>
        </p:txBody>
      </p:sp>
    </p:spTree>
    <p:extLst>
      <p:ext uri="{BB962C8B-B14F-4D97-AF65-F5344CB8AC3E}">
        <p14:creationId xmlns:p14="http://schemas.microsoft.com/office/powerpoint/2010/main" val="1708250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BE69E46-1C1B-4579-920D-7B4053944F27}"/>
              </a:ext>
            </a:extLst>
          </p:cNvPr>
          <p:cNvSpPr>
            <a:spLocks noGrp="1" noChangeArrowheads="1"/>
          </p:cNvSpPr>
          <p:nvPr>
            <p:ph type="title"/>
          </p:nvPr>
        </p:nvSpPr>
        <p:spPr/>
        <p:txBody>
          <a:bodyPr>
            <a:normAutofit fontScale="90000"/>
          </a:bodyPr>
          <a:lstStyle/>
          <a:p>
            <a:pPr eaLnBrk="1" hangingPunct="1"/>
            <a:r>
              <a:rPr lang="fr-FR" altLang="fr-FR">
                <a:ea typeface="ＭＳ Ｐゴシック" panose="020B0600070205080204" pitchFamily="34" charset="-128"/>
              </a:rPr>
              <a:t>Structures de contrôle : boucle </a:t>
            </a:r>
            <a:r>
              <a:rPr lang="fr-FR" altLang="fr-FR">
                <a:latin typeface="Courier New" panose="02070309020205020404" pitchFamily="49" charset="0"/>
                <a:ea typeface="ＭＳ Ｐゴシック" panose="020B0600070205080204" pitchFamily="34" charset="-128"/>
              </a:rPr>
              <a:t>WHILE</a:t>
            </a:r>
          </a:p>
        </p:txBody>
      </p:sp>
      <p:sp>
        <p:nvSpPr>
          <p:cNvPr id="66563" name="Rectangle 3">
            <a:extLst>
              <a:ext uri="{FF2B5EF4-FFF2-40B4-BE49-F238E27FC236}">
                <a16:creationId xmlns:a16="http://schemas.microsoft.com/office/drawing/2014/main" id="{7ED83555-63D5-863B-F194-E06CD1E9A55C}"/>
              </a:ext>
            </a:extLst>
          </p:cNvPr>
          <p:cNvSpPr>
            <a:spLocks noGrp="1" noChangeArrowheads="1"/>
          </p:cNvSpPr>
          <p:nvPr>
            <p:ph type="body" idx="1"/>
          </p:nvPr>
        </p:nvSpPr>
        <p:spPr/>
        <p:txBody>
          <a:bodyPr/>
          <a:lstStyle/>
          <a:p>
            <a:pPr eaLnBrk="1" hangingPunct="1"/>
            <a:r>
              <a:rPr lang="fr-FR" altLang="fr-FR" sz="2000" dirty="0">
                <a:ea typeface="ＭＳ Ｐゴシック" panose="020B0600070205080204" pitchFamily="34" charset="-128"/>
              </a:rPr>
              <a:t>Syntaxe :</a:t>
            </a:r>
            <a:br>
              <a:rPr lang="fr-FR" altLang="fr-FR" sz="2000" dirty="0">
                <a:ea typeface="ＭＳ Ｐゴシック" panose="020B0600070205080204" pitchFamily="34" charset="-128"/>
              </a:rPr>
            </a:br>
            <a:r>
              <a:rPr lang="fr-FR" altLang="fr-FR" sz="1600" dirty="0">
                <a:latin typeface="Courier New" panose="02070309020205020404" pitchFamily="49" charset="0"/>
                <a:ea typeface="ＭＳ Ｐゴシック" panose="020B0600070205080204" pitchFamily="34" charset="-128"/>
              </a:rPr>
              <a:t>WHILE &lt;condition&gt; LOOP</a:t>
            </a:r>
            <a:br>
              <a:rPr lang="fr-FR" altLang="fr-FR" sz="1600" dirty="0">
                <a:latin typeface="Courier New" panose="02070309020205020404" pitchFamily="49" charset="0"/>
                <a:ea typeface="ＭＳ Ｐゴシック" panose="020B0600070205080204" pitchFamily="34" charset="-128"/>
              </a:rPr>
            </a:br>
            <a:r>
              <a:rPr lang="fr-FR" altLang="fr-FR" sz="1600" dirty="0">
                <a:latin typeface="Courier New" panose="02070309020205020404" pitchFamily="49" charset="0"/>
                <a:ea typeface="ＭＳ Ｐゴシック" panose="020B0600070205080204" pitchFamily="34" charset="-128"/>
              </a:rPr>
              <a:t>	commandes;</a:t>
            </a:r>
            <a:br>
              <a:rPr lang="fr-FR" altLang="fr-FR" sz="1600" dirty="0">
                <a:latin typeface="Courier New" panose="02070309020205020404" pitchFamily="49" charset="0"/>
                <a:ea typeface="ＭＳ Ｐゴシック" panose="020B0600070205080204" pitchFamily="34" charset="-128"/>
              </a:rPr>
            </a:br>
            <a:r>
              <a:rPr lang="fr-FR" altLang="fr-FR" sz="1600" dirty="0">
                <a:latin typeface="Courier New" panose="02070309020205020404" pitchFamily="49" charset="0"/>
                <a:ea typeface="ＭＳ Ｐゴシック" panose="020B0600070205080204" pitchFamily="34" charset="-128"/>
              </a:rPr>
              <a:t>	. . . </a:t>
            </a:r>
            <a:br>
              <a:rPr lang="fr-FR" altLang="fr-FR" sz="1600" dirty="0">
                <a:latin typeface="Courier New" panose="02070309020205020404" pitchFamily="49" charset="0"/>
                <a:ea typeface="ＭＳ Ｐゴシック" panose="020B0600070205080204" pitchFamily="34" charset="-128"/>
              </a:rPr>
            </a:br>
            <a:r>
              <a:rPr lang="fr-FR" altLang="fr-FR" sz="1600" dirty="0">
                <a:latin typeface="Courier New" panose="02070309020205020404" pitchFamily="49" charset="0"/>
                <a:ea typeface="ＭＳ Ｐゴシック" panose="020B0600070205080204" pitchFamily="34" charset="-128"/>
              </a:rPr>
              <a:t>END LOOP;</a:t>
            </a:r>
            <a:endParaRPr lang="fr-FR" altLang="fr-FR" sz="2000" dirty="0">
              <a:ea typeface="ＭＳ Ｐゴシック" panose="020B0600070205080204" pitchFamily="34" charset="-128"/>
            </a:endParaRPr>
          </a:p>
          <a:p>
            <a:pPr eaLnBrk="1" hangingPunct="1"/>
            <a:r>
              <a:rPr lang="fr-FR" altLang="fr-FR" sz="2000" dirty="0">
                <a:ea typeface="ＭＳ Ｐゴシック" panose="020B0600070205080204" pitchFamily="34" charset="-128"/>
              </a:rPr>
              <a:t>Exemple :</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DECLARE</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NUMERIC (3);</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BEGIN</a:t>
            </a:r>
            <a:br>
              <a:rPr lang="fr-FR" altLang="fr-FR" sz="1600" dirty="0">
                <a:latin typeface="Courier New" panose="02070309020205020404" pitchFamily="49" charset="0"/>
                <a:ea typeface="ＭＳ Ｐゴシック" panose="020B0600070205080204" pitchFamily="34" charset="-128"/>
              </a:rPr>
            </a:b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 1;</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WHILE </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&lt;= 100 LOOP</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INSERT 	INTO EMP(EMPNO, ENAME, JOB, DEPTNO)</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VALUES (</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Employe</a:t>
            </a:r>
            <a:r>
              <a:rPr lang="fr-FR" altLang="fr-FR" sz="1600" dirty="0">
                <a:latin typeface="Courier New" panose="02070309020205020404" pitchFamily="49" charset="0"/>
                <a:ea typeface="ＭＳ Ｐゴシック" panose="020B0600070205080204" pitchFamily="34" charset="-128"/>
              </a:rPr>
              <a:t>'||</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'PROGRAMMEUR', 10);</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 </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+1;</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END LOOP;</a:t>
            </a:r>
          </a:p>
          <a:p>
            <a:pPr lvl="1"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END;</a:t>
            </a:r>
          </a:p>
        </p:txBody>
      </p:sp>
      <p:sp>
        <p:nvSpPr>
          <p:cNvPr id="2" name="Espace réservé du numéro de diapositive 1">
            <a:extLst>
              <a:ext uri="{FF2B5EF4-FFF2-40B4-BE49-F238E27FC236}">
                <a16:creationId xmlns:a16="http://schemas.microsoft.com/office/drawing/2014/main" id="{FB9EA1B6-154A-2691-810F-8177DC604D0D}"/>
              </a:ext>
            </a:extLst>
          </p:cNvPr>
          <p:cNvSpPr>
            <a:spLocks noGrp="1"/>
          </p:cNvSpPr>
          <p:nvPr>
            <p:ph type="sldNum" sz="quarter" idx="12"/>
          </p:nvPr>
        </p:nvSpPr>
        <p:spPr/>
        <p:txBody>
          <a:bodyPr/>
          <a:lstStyle/>
          <a:p>
            <a:fld id="{0CFEC368-1D7A-4F81-ABF6-AE0E36BAF64C}"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A17F60A-0D47-ED32-3A2B-1D0E197C5CD6}"/>
              </a:ext>
            </a:extLst>
          </p:cNvPr>
          <p:cNvSpPr>
            <a:spLocks noGrp="1" noChangeArrowheads="1"/>
          </p:cNvSpPr>
          <p:nvPr>
            <p:ph type="title"/>
          </p:nvPr>
        </p:nvSpPr>
        <p:spPr/>
        <p:txBody>
          <a:bodyPr>
            <a:normAutofit fontScale="90000"/>
          </a:bodyPr>
          <a:lstStyle/>
          <a:p>
            <a:pPr eaLnBrk="1" hangingPunct="1"/>
            <a:r>
              <a:rPr lang="fr-FR" altLang="fr-FR">
                <a:ea typeface="ＭＳ Ｐゴシック" panose="020B0600070205080204" pitchFamily="34" charset="-128"/>
              </a:rPr>
              <a:t>Interactions PL/PgSQL avec les données de la base</a:t>
            </a:r>
          </a:p>
        </p:txBody>
      </p:sp>
      <p:sp>
        <p:nvSpPr>
          <p:cNvPr id="68611" name="Rectangle 3">
            <a:extLst>
              <a:ext uri="{FF2B5EF4-FFF2-40B4-BE49-F238E27FC236}">
                <a16:creationId xmlns:a16="http://schemas.microsoft.com/office/drawing/2014/main" id="{106CE6E3-2B81-0CDA-7A7C-7DAC337F6F2B}"/>
              </a:ext>
            </a:extLst>
          </p:cNvPr>
          <p:cNvSpPr>
            <a:spLocks noGrp="1" noChangeArrowheads="1"/>
          </p:cNvSpPr>
          <p:nvPr>
            <p:ph type="body" idx="1"/>
          </p:nvPr>
        </p:nvSpPr>
        <p:spPr/>
        <p:txBody>
          <a:bodyPr/>
          <a:lstStyle/>
          <a:p>
            <a:pPr marL="457200" indent="-457200" eaLnBrk="1" hangingPunct="1">
              <a:buFont typeface="Tahoma" panose="020B0604030504040204" pitchFamily="34" charset="0"/>
              <a:buAutoNum type="arabicPeriod"/>
            </a:pPr>
            <a:r>
              <a:rPr lang="fr-FR" altLang="fr-FR" sz="2800" dirty="0">
                <a:ea typeface="ＭＳ Ｐゴシック" panose="020B0600070205080204" pitchFamily="34" charset="-128"/>
              </a:rPr>
              <a:t>Inclure une requête </a:t>
            </a:r>
            <a:r>
              <a:rPr lang="fr-FR" altLang="fr-FR" sz="2800" dirty="0">
                <a:latin typeface="Courier New" panose="02070309020205020404" pitchFamily="49" charset="0"/>
                <a:ea typeface="ＭＳ Ｐゴシック" panose="020B0600070205080204" pitchFamily="34" charset="-128"/>
              </a:rPr>
              <a:t>SELECT </a:t>
            </a:r>
            <a:r>
              <a:rPr lang="fr-FR" altLang="fr-FR" sz="2800" dirty="0">
                <a:ea typeface="ＭＳ Ｐゴシック" panose="020B0600070205080204" pitchFamily="34" charset="-128"/>
              </a:rPr>
              <a:t>dans un bloc PL/</a:t>
            </a:r>
            <a:r>
              <a:rPr lang="fr-FR" altLang="fr-FR" sz="2800" dirty="0" err="1">
                <a:ea typeface="ＭＳ Ｐゴシック" panose="020B0600070205080204" pitchFamily="34" charset="-128"/>
              </a:rPr>
              <a:t>PgSQL</a:t>
            </a:r>
            <a:r>
              <a:rPr lang="fr-FR" altLang="fr-FR" sz="2800" dirty="0">
                <a:ea typeface="ＭＳ Ｐゴシック" panose="020B0600070205080204" pitchFamily="34" charset="-128"/>
              </a:rPr>
              <a:t> ramenant 0 ou 1 ligne.</a:t>
            </a:r>
          </a:p>
          <a:p>
            <a:pPr marL="457200" indent="-457200" eaLnBrk="1" hangingPunct="1">
              <a:buFont typeface="Tahoma" panose="020B0604030504040204" pitchFamily="34" charset="0"/>
              <a:buAutoNum type="arabicPeriod"/>
            </a:pPr>
            <a:r>
              <a:rPr lang="fr-FR" altLang="fr-FR" sz="2800" dirty="0">
                <a:ea typeface="ＭＳ Ｐゴシック" panose="020B0600070205080204" pitchFamily="34" charset="-128"/>
              </a:rPr>
              <a:t>Modifier des données avec PL/</a:t>
            </a:r>
            <a:r>
              <a:rPr lang="fr-FR" altLang="fr-FR" sz="2800" dirty="0" err="1">
                <a:ea typeface="ＭＳ Ｐゴシック" panose="020B0600070205080204" pitchFamily="34" charset="-128"/>
              </a:rPr>
              <a:t>PgSQL</a:t>
            </a:r>
            <a:r>
              <a:rPr lang="fr-FR" altLang="fr-FR" sz="2800" dirty="0">
                <a:ea typeface="ＭＳ Ｐゴシック" panose="020B0600070205080204" pitchFamily="34" charset="-128"/>
              </a:rPr>
              <a:t> (</a:t>
            </a:r>
            <a:r>
              <a:rPr lang="fr-FR" altLang="fr-FR" sz="2800" dirty="0">
                <a:latin typeface="Courier New" panose="02070309020205020404" pitchFamily="49" charset="0"/>
                <a:ea typeface="ＭＳ Ｐゴシック" panose="020B0600070205080204" pitchFamily="34" charset="-128"/>
              </a:rPr>
              <a:t>UPDATE</a:t>
            </a:r>
            <a:r>
              <a:rPr lang="fr-FR" altLang="fr-FR" sz="2800" dirty="0">
                <a:ea typeface="ＭＳ Ｐゴシック" panose="020B0600070205080204" pitchFamily="34" charset="-128"/>
              </a:rPr>
              <a:t>, </a:t>
            </a:r>
            <a:r>
              <a:rPr lang="fr-FR" altLang="fr-FR" sz="2800" dirty="0">
                <a:latin typeface="Courier New" panose="02070309020205020404" pitchFamily="49" charset="0"/>
                <a:ea typeface="ＭＳ Ｐゴシック" panose="020B0600070205080204" pitchFamily="34" charset="-128"/>
              </a:rPr>
              <a:t>INSERT</a:t>
            </a:r>
            <a:r>
              <a:rPr lang="fr-FR" altLang="fr-FR" sz="2800" dirty="0">
                <a:ea typeface="ＭＳ Ｐゴシック" panose="020B0600070205080204" pitchFamily="34" charset="-128"/>
              </a:rPr>
              <a:t>, </a:t>
            </a:r>
            <a:r>
              <a:rPr lang="fr-FR" altLang="fr-FR" sz="2800" dirty="0">
                <a:latin typeface="Courier New" panose="02070309020205020404" pitchFamily="49" charset="0"/>
                <a:ea typeface="ＭＳ Ｐゴシック" panose="020B0600070205080204" pitchFamily="34" charset="-128"/>
              </a:rPr>
              <a:t>DELETE</a:t>
            </a:r>
            <a:r>
              <a:rPr lang="fr-FR" altLang="fr-FR" sz="2800" dirty="0">
                <a:ea typeface="ＭＳ Ｐゴシック" panose="020B0600070205080204" pitchFamily="34" charset="-128"/>
              </a:rPr>
              <a:t>)</a:t>
            </a:r>
          </a:p>
          <a:p>
            <a:pPr marL="457200" indent="-457200" eaLnBrk="1" hangingPunct="1">
              <a:buFont typeface="Tahoma" panose="020B0604030504040204" pitchFamily="34" charset="0"/>
              <a:buAutoNum type="arabicPeriod"/>
            </a:pPr>
            <a:r>
              <a:rPr lang="fr-FR" altLang="fr-FR" sz="2800" dirty="0">
                <a:ea typeface="ＭＳ Ｐゴシック" panose="020B0600070205080204" pitchFamily="34" charset="-128"/>
              </a:rPr>
              <a:t>Déterminer le résultat d’</a:t>
            </a:r>
            <a:r>
              <a:rPr lang="fr-FR" altLang="ja-JP" sz="2800" dirty="0">
                <a:ea typeface="ＭＳ Ｐゴシック" panose="020B0600070205080204" pitchFamily="34" charset="-128"/>
              </a:rPr>
              <a:t>une requête </a:t>
            </a:r>
            <a:r>
              <a:rPr lang="fr-FR" altLang="ja-JP" sz="2800" dirty="0">
                <a:latin typeface="Courier New" panose="02070309020205020404" pitchFamily="49" charset="0"/>
                <a:ea typeface="ＭＳ Ｐゴシック" panose="020B0600070205080204" pitchFamily="34" charset="-128"/>
              </a:rPr>
              <a:t>SELECT </a:t>
            </a:r>
            <a:r>
              <a:rPr lang="fr-FR" altLang="ja-JP" sz="2800" dirty="0">
                <a:ea typeface="ＭＳ Ｐゴシック" panose="020B0600070205080204" pitchFamily="34" charset="-128"/>
              </a:rPr>
              <a:t>en PL/</a:t>
            </a:r>
            <a:r>
              <a:rPr lang="fr-FR" altLang="ja-JP" sz="2800" dirty="0" err="1">
                <a:ea typeface="ＭＳ Ｐゴシック" panose="020B0600070205080204" pitchFamily="34" charset="-128"/>
              </a:rPr>
              <a:t>PgSQL</a:t>
            </a:r>
            <a:r>
              <a:rPr lang="fr-FR" altLang="ja-JP" sz="2800" dirty="0">
                <a:ea typeface="ＭＳ Ｐゴシック" panose="020B0600070205080204" pitchFamily="34" charset="-128"/>
              </a:rPr>
              <a:t> ramenant plusieurs lignes</a:t>
            </a:r>
            <a:endParaRPr lang="fr-FR" altLang="fr-FR" sz="28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C8A68F6F-EB02-B512-F935-1836537B71C1}"/>
              </a:ext>
            </a:extLst>
          </p:cNvPr>
          <p:cNvSpPr>
            <a:spLocks noGrp="1"/>
          </p:cNvSpPr>
          <p:nvPr>
            <p:ph type="sldNum" sz="quarter" idx="12"/>
          </p:nvPr>
        </p:nvSpPr>
        <p:spPr/>
        <p:txBody>
          <a:bodyPr/>
          <a:lstStyle/>
          <a:p>
            <a:fld id="{0CFEC368-1D7A-4F81-ABF6-AE0E36BAF64C}"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A17F60A-0D47-ED32-3A2B-1D0E197C5CD6}"/>
              </a:ext>
            </a:extLst>
          </p:cNvPr>
          <p:cNvSpPr>
            <a:spLocks noGrp="1" noChangeArrowheads="1"/>
          </p:cNvSpPr>
          <p:nvPr>
            <p:ph type="title"/>
          </p:nvPr>
        </p:nvSpPr>
        <p:spPr/>
        <p:txBody>
          <a:bodyPr>
            <a:normAutofit fontScale="90000"/>
          </a:bodyPr>
          <a:lstStyle/>
          <a:p>
            <a:pPr eaLnBrk="1" hangingPunct="1"/>
            <a:r>
              <a:rPr lang="fr-FR" altLang="fr-FR" sz="4000" dirty="0">
                <a:ea typeface="ＭＳ Ｐゴシック" panose="020B0600070205080204" pitchFamily="34" charset="-128"/>
              </a:rPr>
              <a:t>1. Inclure une requête </a:t>
            </a:r>
            <a:r>
              <a:rPr lang="fr-FR" altLang="fr-FR" sz="4000" dirty="0">
                <a:latin typeface="Courier New" panose="02070309020205020404" pitchFamily="49" charset="0"/>
                <a:ea typeface="ＭＳ Ｐゴシック" panose="020B0600070205080204" pitchFamily="34" charset="-128"/>
              </a:rPr>
              <a:t>SELECT </a:t>
            </a:r>
            <a:r>
              <a:rPr lang="fr-FR" altLang="fr-FR" sz="4000" dirty="0">
                <a:ea typeface="ＭＳ Ｐゴシック" panose="020B0600070205080204" pitchFamily="34" charset="-128"/>
              </a:rPr>
              <a:t>dans PL/</a:t>
            </a:r>
            <a:r>
              <a:rPr lang="fr-FR" altLang="fr-FR" sz="4000" dirty="0" err="1">
                <a:ea typeface="ＭＳ Ｐゴシック" panose="020B0600070205080204" pitchFamily="34" charset="-128"/>
              </a:rPr>
              <a:t>PgSQL</a:t>
            </a:r>
            <a:r>
              <a:rPr lang="fr-FR" altLang="fr-FR" sz="4000" dirty="0">
                <a:ea typeface="ＭＳ Ｐゴシック" panose="020B0600070205080204" pitchFamily="34" charset="-128"/>
              </a:rPr>
              <a:t> ramenant 0 ou 1 ligne</a:t>
            </a:r>
            <a:endParaRPr lang="fr-FR" altLang="fr-FR" dirty="0">
              <a:ea typeface="ＭＳ Ｐゴシック" panose="020B0600070205080204" pitchFamily="34" charset="-128"/>
            </a:endParaRPr>
          </a:p>
        </p:txBody>
      </p:sp>
      <p:sp>
        <p:nvSpPr>
          <p:cNvPr id="68611" name="Rectangle 3">
            <a:extLst>
              <a:ext uri="{FF2B5EF4-FFF2-40B4-BE49-F238E27FC236}">
                <a16:creationId xmlns:a16="http://schemas.microsoft.com/office/drawing/2014/main" id="{106CE6E3-2B81-0CDA-7A7C-7DAC337F6F2B}"/>
              </a:ext>
            </a:extLst>
          </p:cNvPr>
          <p:cNvSpPr>
            <a:spLocks noGrp="1" noChangeArrowheads="1"/>
          </p:cNvSpPr>
          <p:nvPr>
            <p:ph type="body" idx="1"/>
          </p:nvPr>
        </p:nvSpPr>
        <p:spPr/>
        <p:txBody>
          <a:bodyPr/>
          <a:lstStyle/>
          <a:p>
            <a:pPr eaLnBrk="1" hangingPunct="1">
              <a:lnSpc>
                <a:spcPct val="90000"/>
              </a:lnSpc>
            </a:pPr>
            <a:r>
              <a:rPr lang="fr-FR" altLang="fr-FR" sz="2000" dirty="0">
                <a:ea typeface="ＭＳ Ｐゴシック" panose="020B0600070205080204" pitchFamily="34" charset="-128"/>
              </a:rPr>
              <a:t>Syntaxe :</a:t>
            </a: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SELECT </a:t>
            </a:r>
            <a:r>
              <a:rPr lang="fr-FR" altLang="fr-FR" sz="1800" dirty="0" err="1">
                <a:latin typeface="Courier New" panose="02070309020205020404" pitchFamily="49" charset="0"/>
                <a:ea typeface="ＭＳ Ｐゴシック" panose="020B0600070205080204" pitchFamily="34" charset="-128"/>
              </a:rPr>
              <a:t>expression_select</a:t>
            </a:r>
            <a:r>
              <a:rPr lang="fr-FR" altLang="fr-FR" sz="1800" dirty="0">
                <a:latin typeface="Courier New" panose="02070309020205020404" pitchFamily="49" charset="0"/>
                <a:ea typeface="ＭＳ Ｐゴシック" panose="020B0600070205080204" pitchFamily="34" charset="-128"/>
              </a:rPr>
              <a:t> INTO [STRICT] cible FROM ...;</a:t>
            </a:r>
          </a:p>
          <a:p>
            <a:pPr lvl="1">
              <a:lnSpc>
                <a:spcPct val="90000"/>
              </a:lnSpc>
            </a:pPr>
            <a:r>
              <a:rPr lang="fr-FR" altLang="fr-FR" sz="1600" dirty="0">
                <a:latin typeface="Courier New" panose="02070309020205020404" pitchFamily="49" charset="0"/>
                <a:ea typeface="ＭＳ Ｐゴシック" panose="020B0600070205080204" pitchFamily="34" charset="-128"/>
              </a:rPr>
              <a:t>Cible</a:t>
            </a:r>
            <a:r>
              <a:rPr lang="fr-FR" altLang="fr-FR" sz="1600" dirty="0">
                <a:ea typeface="ＭＳ Ｐゴシック" panose="020B0600070205080204" pitchFamily="34" charset="-128"/>
              </a:rPr>
              <a:t> : peut être une (ou plusieurs) variable scalaire ou une variable de type </a:t>
            </a:r>
            <a:r>
              <a:rPr lang="fr-FR" altLang="fr-FR" sz="1600" dirty="0">
                <a:latin typeface="Courier New" panose="02070309020205020404" pitchFamily="49" charset="0"/>
                <a:ea typeface="ＭＳ Ｐゴシック" panose="020B0600070205080204" pitchFamily="34" charset="-128"/>
              </a:rPr>
              <a:t>RECORD</a:t>
            </a:r>
            <a:r>
              <a:rPr lang="fr-FR" altLang="fr-FR" sz="1600" dirty="0">
                <a:ea typeface="ＭＳ Ｐゴシック" panose="020B0600070205080204" pitchFamily="34" charset="-128"/>
              </a:rPr>
              <a:t>. </a:t>
            </a:r>
            <a:endParaRPr lang="fr-FR" altLang="fr-FR" sz="1200" dirty="0">
              <a:ea typeface="ＭＳ Ｐゴシック" panose="020B0600070205080204" pitchFamily="34" charset="-128"/>
            </a:endParaRPr>
          </a:p>
          <a:p>
            <a:pPr eaLnBrk="1" hangingPunct="1">
              <a:lnSpc>
                <a:spcPct val="90000"/>
              </a:lnSpc>
            </a:pPr>
            <a:r>
              <a:rPr lang="fr-FR" altLang="fr-FR" sz="2000" dirty="0">
                <a:ea typeface="ＭＳ Ｐゴシック" panose="020B0600070205080204" pitchFamily="34" charset="-128"/>
              </a:rPr>
              <a:t>Exemple : </a:t>
            </a: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DECLARE</a:t>
            </a: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	</a:t>
            </a:r>
            <a:r>
              <a:rPr lang="fr-FR" altLang="fr-FR" sz="1800" dirty="0" err="1">
                <a:latin typeface="Courier New" panose="02070309020205020404" pitchFamily="49" charset="0"/>
                <a:ea typeface="ＭＳ Ｐゴシック" panose="020B0600070205080204" pitchFamily="34" charset="-128"/>
              </a:rPr>
              <a:t>vNoDept</a:t>
            </a:r>
            <a:r>
              <a:rPr lang="fr-FR" altLang="fr-FR" sz="1800" dirty="0">
                <a:latin typeface="Courier New" panose="02070309020205020404" pitchFamily="49" charset="0"/>
                <a:ea typeface="ＭＳ Ｐゴシック" panose="020B0600070205080204" pitchFamily="34" charset="-128"/>
              </a:rPr>
              <a:t> NUMERIC(2); -- OU </a:t>
            </a:r>
            <a:r>
              <a:rPr lang="fr-FR" altLang="fr-FR" sz="1800" dirty="0" err="1">
                <a:latin typeface="Courier New" panose="02070309020205020404" pitchFamily="49" charset="0"/>
                <a:ea typeface="ＭＳ Ｐゴシック" panose="020B0600070205080204" pitchFamily="34" charset="-128"/>
              </a:rPr>
              <a:t>vNoDept</a:t>
            </a:r>
            <a:r>
              <a:rPr lang="fr-FR" altLang="fr-FR" sz="1800" dirty="0">
                <a:latin typeface="Courier New" panose="02070309020205020404" pitchFamily="49" charset="0"/>
                <a:ea typeface="ＭＳ Ｐゴシック" panose="020B0600070205080204" pitchFamily="34" charset="-128"/>
              </a:rPr>
              <a:t> DEPT.DEPTNO%TYPE</a:t>
            </a: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	</a:t>
            </a:r>
            <a:r>
              <a:rPr lang="fr-FR" altLang="fr-FR" sz="1800" dirty="0" err="1">
                <a:latin typeface="Courier New" panose="02070309020205020404" pitchFamily="49" charset="0"/>
                <a:ea typeface="ＭＳ Ｐゴシック" panose="020B0600070205080204" pitchFamily="34" charset="-128"/>
              </a:rPr>
              <a:t>vLieu</a:t>
            </a:r>
            <a:r>
              <a:rPr lang="fr-FR" altLang="fr-FR" sz="1800" dirty="0">
                <a:latin typeface="Courier New" panose="02070309020205020404" pitchFamily="49" charset="0"/>
                <a:ea typeface="ＭＳ Ｐゴシック" panose="020B0600070205080204" pitchFamily="34" charset="-128"/>
              </a:rPr>
              <a:t> VARCHAR(20); -- OU </a:t>
            </a:r>
            <a:r>
              <a:rPr lang="fr-FR" altLang="fr-FR" sz="1800" dirty="0" err="1">
                <a:latin typeface="Courier New" panose="02070309020205020404" pitchFamily="49" charset="0"/>
                <a:ea typeface="ＭＳ Ｐゴシック" panose="020B0600070205080204" pitchFamily="34" charset="-128"/>
              </a:rPr>
              <a:t>vLieu</a:t>
            </a:r>
            <a:r>
              <a:rPr lang="fr-FR" altLang="fr-FR" sz="1800" dirty="0">
                <a:latin typeface="Courier New" panose="02070309020205020404" pitchFamily="49" charset="0"/>
                <a:ea typeface="ＭＳ Ｐゴシック" panose="020B0600070205080204" pitchFamily="34" charset="-128"/>
              </a:rPr>
              <a:t> DEPT.LOC%TYPE</a:t>
            </a: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BEGIN</a:t>
            </a: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	SELECT	DEPTNO, LOC</a:t>
            </a: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		</a:t>
            </a:r>
            <a:r>
              <a:rPr lang="fr-FR" altLang="fr-FR" sz="1800" b="1" dirty="0">
                <a:latin typeface="Courier New" panose="02070309020205020404" pitchFamily="49" charset="0"/>
                <a:ea typeface="ＭＳ Ｐゴシック" panose="020B0600070205080204" pitchFamily="34" charset="-128"/>
              </a:rPr>
              <a:t>INTO STRICT </a:t>
            </a:r>
            <a:r>
              <a:rPr lang="fr-FR" altLang="fr-FR" sz="1800" b="1" dirty="0" err="1">
                <a:latin typeface="Courier New" panose="02070309020205020404" pitchFamily="49" charset="0"/>
                <a:ea typeface="ＭＳ Ｐゴシック" panose="020B0600070205080204" pitchFamily="34" charset="-128"/>
              </a:rPr>
              <a:t>vNoDept</a:t>
            </a:r>
            <a:r>
              <a:rPr lang="fr-FR" altLang="fr-FR" sz="1800" b="1" dirty="0">
                <a:latin typeface="Courier New" panose="02070309020205020404" pitchFamily="49" charset="0"/>
                <a:ea typeface="ＭＳ Ｐゴシック" panose="020B0600070205080204" pitchFamily="34" charset="-128"/>
              </a:rPr>
              <a:t>, </a:t>
            </a:r>
            <a:r>
              <a:rPr lang="fr-FR" altLang="fr-FR" sz="1800" b="1" dirty="0" err="1">
                <a:latin typeface="Courier New" panose="02070309020205020404" pitchFamily="49" charset="0"/>
                <a:ea typeface="ＭＳ Ｐゴシック" panose="020B0600070205080204" pitchFamily="34" charset="-128"/>
              </a:rPr>
              <a:t>vLieu</a:t>
            </a:r>
            <a:endParaRPr lang="fr-FR" altLang="fr-FR" sz="1800" b="1" dirty="0">
              <a:latin typeface="Courier New" panose="02070309020205020404" pitchFamily="49" charset="0"/>
              <a:ea typeface="ＭＳ Ｐゴシック" panose="020B0600070205080204" pitchFamily="34" charset="-128"/>
            </a:endParaRP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	FROM	DEPT</a:t>
            </a: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	WHERE DNAME = 'ACCOUNTING';</a:t>
            </a: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 . . </a:t>
            </a:r>
          </a:p>
          <a:p>
            <a:pPr lvl="1" eaLnBrk="1" hangingPunct="1">
              <a:lnSpc>
                <a:spcPct val="90000"/>
              </a:lnSpc>
              <a:buFont typeface="Wingdings" pitchFamily="2" charset="2"/>
              <a:buNone/>
            </a:pPr>
            <a:r>
              <a:rPr lang="fr-FR" altLang="fr-FR" sz="1800" dirty="0">
                <a:latin typeface="Courier New" panose="02070309020205020404" pitchFamily="49" charset="0"/>
                <a:ea typeface="ＭＳ Ｐゴシック" panose="020B0600070205080204" pitchFamily="34" charset="-128"/>
              </a:rPr>
              <a:t>END;</a:t>
            </a:r>
            <a:endParaRPr lang="fr-FR" altLang="fr-FR" sz="18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E609E31F-D9B6-CDFC-3DB8-DC28997CB828}"/>
              </a:ext>
            </a:extLst>
          </p:cNvPr>
          <p:cNvSpPr>
            <a:spLocks noGrp="1"/>
          </p:cNvSpPr>
          <p:nvPr>
            <p:ph type="sldNum" sz="quarter" idx="12"/>
          </p:nvPr>
        </p:nvSpPr>
        <p:spPr/>
        <p:txBody>
          <a:bodyPr/>
          <a:lstStyle/>
          <a:p>
            <a:fld id="{0CFEC368-1D7A-4F81-ABF6-AE0E36BAF64C}" type="slidenum">
              <a:rPr lang="en-US" smtClean="0"/>
              <a:pPr/>
              <a:t>33</a:t>
            </a:fld>
            <a:endParaRPr lang="en-US"/>
          </a:p>
        </p:txBody>
      </p:sp>
    </p:spTree>
    <p:extLst>
      <p:ext uri="{BB962C8B-B14F-4D97-AF65-F5344CB8AC3E}">
        <p14:creationId xmlns:p14="http://schemas.microsoft.com/office/powerpoint/2010/main" val="2084193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A17F60A-0D47-ED32-3A2B-1D0E197C5CD6}"/>
              </a:ext>
            </a:extLst>
          </p:cNvPr>
          <p:cNvSpPr>
            <a:spLocks noGrp="1" noChangeArrowheads="1"/>
          </p:cNvSpPr>
          <p:nvPr>
            <p:ph type="title"/>
          </p:nvPr>
        </p:nvSpPr>
        <p:spPr/>
        <p:txBody>
          <a:bodyPr>
            <a:normAutofit fontScale="90000"/>
          </a:bodyPr>
          <a:lstStyle/>
          <a:p>
            <a:pPr eaLnBrk="1" hangingPunct="1"/>
            <a:r>
              <a:rPr lang="fr-FR" altLang="fr-FR" sz="4000" dirty="0">
                <a:ea typeface="ＭＳ Ｐゴシック" panose="020B0600070205080204" pitchFamily="34" charset="-128"/>
              </a:rPr>
              <a:t>1. Inclure une requête </a:t>
            </a:r>
            <a:r>
              <a:rPr lang="fr-FR" altLang="fr-FR" sz="4000" dirty="0">
                <a:latin typeface="Courier New" panose="02070309020205020404" pitchFamily="49" charset="0"/>
                <a:ea typeface="ＭＳ Ｐゴシック" panose="020B0600070205080204" pitchFamily="34" charset="-128"/>
              </a:rPr>
              <a:t>SELECT </a:t>
            </a:r>
            <a:r>
              <a:rPr lang="fr-FR" altLang="fr-FR" sz="4000" dirty="0">
                <a:ea typeface="ＭＳ Ｐゴシック" panose="020B0600070205080204" pitchFamily="34" charset="-128"/>
              </a:rPr>
              <a:t>dans PL/</a:t>
            </a:r>
            <a:r>
              <a:rPr lang="fr-FR" altLang="fr-FR" sz="4000" dirty="0" err="1">
                <a:ea typeface="ＭＳ Ｐゴシック" panose="020B0600070205080204" pitchFamily="34" charset="-128"/>
              </a:rPr>
              <a:t>PgSQL</a:t>
            </a:r>
            <a:r>
              <a:rPr lang="fr-FR" altLang="fr-FR" sz="4000" dirty="0">
                <a:ea typeface="ＭＳ Ｐゴシック" panose="020B0600070205080204" pitchFamily="34" charset="-128"/>
              </a:rPr>
              <a:t> ramenant 0 ou 1 ligne</a:t>
            </a:r>
            <a:endParaRPr lang="fr-FR" altLang="fr-FR" dirty="0">
              <a:ea typeface="ＭＳ Ｐゴシック" panose="020B0600070205080204" pitchFamily="34" charset="-128"/>
            </a:endParaRPr>
          </a:p>
        </p:txBody>
      </p:sp>
      <p:sp>
        <p:nvSpPr>
          <p:cNvPr id="68611" name="Rectangle 3">
            <a:extLst>
              <a:ext uri="{FF2B5EF4-FFF2-40B4-BE49-F238E27FC236}">
                <a16:creationId xmlns:a16="http://schemas.microsoft.com/office/drawing/2014/main" id="{106CE6E3-2B81-0CDA-7A7C-7DAC337F6F2B}"/>
              </a:ext>
            </a:extLst>
          </p:cNvPr>
          <p:cNvSpPr>
            <a:spLocks noGrp="1" noChangeArrowheads="1"/>
          </p:cNvSpPr>
          <p:nvPr>
            <p:ph type="body" idx="1"/>
          </p:nvPr>
        </p:nvSpPr>
        <p:spPr>
          <a:xfrm>
            <a:off x="457200" y="1387234"/>
            <a:ext cx="8229600" cy="5470766"/>
          </a:xfrm>
        </p:spPr>
        <p:txBody>
          <a:bodyPr>
            <a:normAutofit/>
          </a:bodyPr>
          <a:lstStyle/>
          <a:p>
            <a:pPr eaLnBrk="1" hangingPunct="1">
              <a:lnSpc>
                <a:spcPct val="90000"/>
              </a:lnSpc>
            </a:pPr>
            <a:r>
              <a:rPr lang="fr-FR" altLang="fr-FR" sz="2000" dirty="0">
                <a:ea typeface="ＭＳ Ｐゴシック" panose="020B0600070205080204" pitchFamily="34" charset="-128"/>
              </a:rPr>
              <a:t>Si option </a:t>
            </a:r>
            <a:r>
              <a:rPr lang="fr-FR" altLang="fr-FR" sz="2000" dirty="0">
                <a:latin typeface="Courier New" panose="02070309020205020404" pitchFamily="49" charset="0"/>
                <a:ea typeface="ＭＳ Ｐゴシック" panose="020B0600070205080204" pitchFamily="34" charset="-128"/>
              </a:rPr>
              <a:t>STRICT</a:t>
            </a:r>
            <a:r>
              <a:rPr lang="fr-FR" altLang="fr-FR" sz="2000" dirty="0">
                <a:ea typeface="ＭＳ Ｐゴシック" panose="020B0600070205080204" pitchFamily="34" charset="-128"/>
              </a:rPr>
              <a:t>, </a:t>
            </a:r>
            <a:r>
              <a:rPr lang="fr-FR" altLang="fr-FR" sz="2000" dirty="0">
                <a:latin typeface="Courier New" panose="02070309020205020404" pitchFamily="49" charset="0"/>
                <a:ea typeface="ＭＳ Ｐゴシック" panose="020B0600070205080204" pitchFamily="34" charset="-128"/>
              </a:rPr>
              <a:t>SELECT INTO </a:t>
            </a:r>
            <a:r>
              <a:rPr lang="fr-FR" altLang="fr-FR" sz="2000" dirty="0">
                <a:ea typeface="ＭＳ Ｐゴシック" panose="020B0600070205080204" pitchFamily="34" charset="-128"/>
              </a:rPr>
              <a:t>ne doit retourner qu’</a:t>
            </a:r>
            <a:r>
              <a:rPr lang="fr-FR" altLang="ja-JP" sz="2000" dirty="0">
                <a:ea typeface="ＭＳ Ｐゴシック" panose="020B0600070205080204" pitchFamily="34" charset="-128"/>
              </a:rPr>
              <a:t>une seule et unique ligne. Si ce n’est pas le cas, les exceptions </a:t>
            </a:r>
            <a:r>
              <a:rPr lang="fr-FR" altLang="ja-JP" sz="2000" dirty="0">
                <a:latin typeface="Courier New" panose="02070309020205020404" pitchFamily="49" charset="0"/>
                <a:ea typeface="ＭＳ Ｐゴシック" panose="020B0600070205080204" pitchFamily="34" charset="-128"/>
              </a:rPr>
              <a:t>NO_DATA_FOUND</a:t>
            </a:r>
            <a:r>
              <a:rPr lang="fr-FR" altLang="ja-JP" sz="2000" dirty="0">
                <a:ea typeface="ＭＳ Ｐゴシック" panose="020B0600070205080204" pitchFamily="34" charset="-128"/>
              </a:rPr>
              <a:t> (aucune ligne) ou </a:t>
            </a:r>
            <a:r>
              <a:rPr lang="fr-FR" altLang="ja-JP" sz="2000" dirty="0">
                <a:latin typeface="Courier New" panose="02070309020205020404" pitchFamily="49" charset="0"/>
                <a:ea typeface="ＭＳ Ｐゴシック" panose="020B0600070205080204" pitchFamily="34" charset="-128"/>
              </a:rPr>
              <a:t>TOO_MANY_ROWS</a:t>
            </a:r>
            <a:r>
              <a:rPr lang="fr-FR" altLang="ja-JP" sz="2000" dirty="0">
                <a:ea typeface="ＭＳ Ｐゴシック" panose="020B0600070205080204" pitchFamily="34" charset="-128"/>
              </a:rPr>
              <a:t> (plus d’une ligne) sont levées.</a:t>
            </a:r>
          </a:p>
          <a:p>
            <a:pPr lvl="1">
              <a:buNone/>
            </a:pPr>
            <a:r>
              <a:rPr lang="fr-FR" altLang="fr-FR" sz="1600" dirty="0">
                <a:latin typeface="Courier New" panose="02070309020205020404" pitchFamily="49" charset="0"/>
                <a:ea typeface="ＭＳ Ｐゴシック" panose="020B0600070205080204" pitchFamily="34" charset="-128"/>
              </a:rPr>
              <a:t>DECLARE</a:t>
            </a:r>
          </a:p>
          <a:p>
            <a:pPr lvl="1">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vEmp</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emp%rowtype</a:t>
            </a:r>
            <a:r>
              <a:rPr lang="fr-FR" altLang="fr-FR" sz="1600" dirty="0">
                <a:latin typeface="Courier New" panose="02070309020205020404" pitchFamily="49" charset="0"/>
                <a:ea typeface="ＭＳ Ｐゴシック" panose="020B0600070205080204" pitchFamily="34" charset="-128"/>
              </a:rPr>
              <a:t>;</a:t>
            </a:r>
          </a:p>
          <a:p>
            <a:pPr lvl="1">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vNom</a:t>
            </a:r>
            <a:r>
              <a:rPr lang="fr-FR" altLang="fr-FR" sz="1600" dirty="0">
                <a:latin typeface="Courier New" panose="02070309020205020404" pitchFamily="49" charset="0"/>
                <a:ea typeface="ＭＳ Ｐゴシック" panose="020B0600070205080204" pitchFamily="34" charset="-128"/>
              </a:rPr>
              <a:t> varchar(50):='DURAND’;</a:t>
            </a:r>
          </a:p>
          <a:p>
            <a:pPr lvl="1">
              <a:buNone/>
            </a:pPr>
            <a:r>
              <a:rPr lang="fr-FR" altLang="fr-FR" sz="1600" dirty="0">
                <a:latin typeface="Courier New" panose="02070309020205020404" pitchFamily="49" charset="0"/>
                <a:ea typeface="ＭＳ Ｐゴシック" panose="020B0600070205080204" pitchFamily="34" charset="-128"/>
              </a:rPr>
              <a:t>BEGIN</a:t>
            </a:r>
          </a:p>
          <a:p>
            <a:pPr lvl="1">
              <a:buNone/>
            </a:pPr>
            <a:r>
              <a:rPr lang="fr-FR" altLang="fr-FR" sz="1600" dirty="0">
                <a:latin typeface="Courier New" panose="02070309020205020404" pitchFamily="49" charset="0"/>
                <a:ea typeface="ＭＳ Ｐゴシック" panose="020B0600070205080204" pitchFamily="34" charset="-128"/>
              </a:rPr>
              <a:t>    SELECT * INTO STRICT </a:t>
            </a:r>
            <a:r>
              <a:rPr lang="fr-FR" altLang="fr-FR" sz="1600" dirty="0" err="1">
                <a:latin typeface="Courier New" panose="02070309020205020404" pitchFamily="49" charset="0"/>
                <a:ea typeface="ＭＳ Ｐゴシック" panose="020B0600070205080204" pitchFamily="34" charset="-128"/>
              </a:rPr>
              <a:t>vEmp</a:t>
            </a:r>
            <a:r>
              <a:rPr lang="fr-FR" altLang="fr-FR" sz="1600" dirty="0">
                <a:latin typeface="Courier New" panose="02070309020205020404" pitchFamily="49" charset="0"/>
                <a:ea typeface="ＭＳ Ｐゴシック" panose="020B0600070205080204" pitchFamily="34" charset="-128"/>
              </a:rPr>
              <a:t> FROM </a:t>
            </a:r>
            <a:r>
              <a:rPr lang="fr-FR" altLang="fr-FR" sz="1600" dirty="0" err="1">
                <a:latin typeface="Courier New" panose="02070309020205020404" pitchFamily="49" charset="0"/>
                <a:ea typeface="ＭＳ Ｐゴシック" panose="020B0600070205080204" pitchFamily="34" charset="-128"/>
              </a:rPr>
              <a:t>emp</a:t>
            </a:r>
            <a:r>
              <a:rPr lang="fr-FR" altLang="fr-FR" sz="1600" dirty="0">
                <a:latin typeface="Courier New" panose="02070309020205020404" pitchFamily="49" charset="0"/>
                <a:ea typeface="ＭＳ Ｐゴシック" panose="020B0600070205080204" pitchFamily="34" charset="-128"/>
              </a:rPr>
              <a:t> WHERE </a:t>
            </a:r>
            <a:r>
              <a:rPr lang="fr-FR" altLang="fr-FR" sz="1600" dirty="0" err="1">
                <a:latin typeface="Courier New" panose="02070309020205020404" pitchFamily="49" charset="0"/>
                <a:ea typeface="ＭＳ Ｐゴシック" panose="020B0600070205080204" pitchFamily="34" charset="-128"/>
              </a:rPr>
              <a:t>ename</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vNom</a:t>
            </a:r>
            <a:r>
              <a:rPr lang="fr-FR" altLang="fr-FR" sz="1600" dirty="0">
                <a:latin typeface="Courier New" panose="02070309020205020404" pitchFamily="49" charset="0"/>
                <a:ea typeface="ＭＳ Ｐゴシック" panose="020B0600070205080204" pitchFamily="34" charset="-128"/>
              </a:rPr>
              <a:t>;</a:t>
            </a:r>
          </a:p>
          <a:p>
            <a:pPr lvl="1">
              <a:buNone/>
            </a:pPr>
            <a:r>
              <a:rPr lang="fr-FR" altLang="fr-FR" sz="1600" dirty="0">
                <a:latin typeface="Courier New" panose="02070309020205020404" pitchFamily="49" charset="0"/>
                <a:ea typeface="ＭＳ Ｐゴシック" panose="020B0600070205080204" pitchFamily="34" charset="-128"/>
              </a:rPr>
              <a:t>    EXCEPTION</a:t>
            </a:r>
          </a:p>
          <a:p>
            <a:pPr lvl="1">
              <a:buNone/>
            </a:pPr>
            <a:r>
              <a:rPr lang="fr-FR" altLang="fr-FR" sz="1600" dirty="0">
                <a:latin typeface="Courier New" panose="02070309020205020404" pitchFamily="49" charset="0"/>
                <a:ea typeface="ＭＳ Ｐゴシック" panose="020B0600070205080204" pitchFamily="34" charset="-128"/>
              </a:rPr>
              <a:t>        WHEN NO_DATA_FOUND THEN</a:t>
            </a:r>
          </a:p>
          <a:p>
            <a:pPr lvl="1">
              <a:buNone/>
            </a:pPr>
            <a:r>
              <a:rPr lang="fr-FR" altLang="fr-FR" sz="1600" dirty="0">
                <a:latin typeface="Courier New" panose="02070309020205020404" pitchFamily="49" charset="0"/>
                <a:ea typeface="ＭＳ Ｐゴシック" panose="020B0600070205080204" pitchFamily="34" charset="-128"/>
              </a:rPr>
              <a:t>            RAISE EXCEPTION 'employé % introuvable', </a:t>
            </a:r>
            <a:r>
              <a:rPr lang="fr-FR" altLang="fr-FR" sz="1600" dirty="0" err="1">
                <a:latin typeface="Courier New" panose="02070309020205020404" pitchFamily="49" charset="0"/>
                <a:ea typeface="ＭＳ Ｐゴシック" panose="020B0600070205080204" pitchFamily="34" charset="-128"/>
              </a:rPr>
              <a:t>vNom</a:t>
            </a:r>
            <a:r>
              <a:rPr lang="fr-FR" altLang="fr-FR" sz="1600" dirty="0">
                <a:latin typeface="Courier New" panose="02070309020205020404" pitchFamily="49" charset="0"/>
                <a:ea typeface="ＭＳ Ｐゴシック" panose="020B0600070205080204" pitchFamily="34" charset="-128"/>
              </a:rPr>
              <a:t>;</a:t>
            </a:r>
          </a:p>
          <a:p>
            <a:pPr lvl="1">
              <a:buNone/>
            </a:pPr>
            <a:r>
              <a:rPr lang="fr-FR" altLang="fr-FR" sz="1600" dirty="0">
                <a:latin typeface="Courier New" panose="02070309020205020404" pitchFamily="49" charset="0"/>
                <a:ea typeface="ＭＳ Ｐゴシック" panose="020B0600070205080204" pitchFamily="34" charset="-128"/>
              </a:rPr>
              <a:t>        WHEN TOO_MANY_ROWS THEN</a:t>
            </a:r>
          </a:p>
          <a:p>
            <a:pPr lvl="1">
              <a:buNone/>
            </a:pPr>
            <a:r>
              <a:rPr lang="fr-FR" altLang="fr-FR" sz="1600" dirty="0">
                <a:latin typeface="Courier New" panose="02070309020205020404" pitchFamily="49" charset="0"/>
                <a:ea typeface="ＭＳ Ｐゴシック" panose="020B0600070205080204" pitchFamily="34" charset="-128"/>
              </a:rPr>
              <a:t>            RAISE EXCEPTION 'employé % non unique', </a:t>
            </a:r>
            <a:r>
              <a:rPr lang="fr-FR" altLang="fr-FR" sz="1600" dirty="0" err="1">
                <a:latin typeface="Courier New" panose="02070309020205020404" pitchFamily="49" charset="0"/>
                <a:ea typeface="ＭＳ Ｐゴシック" panose="020B0600070205080204" pitchFamily="34" charset="-128"/>
              </a:rPr>
              <a:t>vNom</a:t>
            </a:r>
            <a:r>
              <a:rPr lang="fr-FR" altLang="fr-FR" sz="1600" dirty="0">
                <a:latin typeface="Courier New" panose="02070309020205020404" pitchFamily="49" charset="0"/>
                <a:ea typeface="ＭＳ Ｐゴシック" panose="020B0600070205080204" pitchFamily="34" charset="-128"/>
              </a:rPr>
              <a:t>;</a:t>
            </a:r>
          </a:p>
          <a:p>
            <a:pPr lvl="1">
              <a:buNone/>
            </a:pPr>
            <a:r>
              <a:rPr lang="fr-FR" altLang="fr-FR" sz="1600" dirty="0">
                <a:latin typeface="Courier New" panose="02070309020205020404" pitchFamily="49" charset="0"/>
                <a:ea typeface="ＭＳ Ｐゴシック" panose="020B0600070205080204" pitchFamily="34" charset="-128"/>
              </a:rPr>
              <a:t>END;</a:t>
            </a:r>
          </a:p>
          <a:p>
            <a:pPr>
              <a:buFont typeface="Wingdings" pitchFamily="2" charset="2"/>
              <a:buNone/>
            </a:pPr>
            <a:endParaRPr lang="fr-FR" altLang="ja-JP" sz="1600" b="1" u="sng" dirty="0">
              <a:latin typeface="Courier New" panose="02070309020205020404" pitchFamily="49" charset="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3B467635-094C-B644-1917-0E8860072EBB}"/>
              </a:ext>
            </a:extLst>
          </p:cNvPr>
          <p:cNvSpPr>
            <a:spLocks noGrp="1"/>
          </p:cNvSpPr>
          <p:nvPr>
            <p:ph type="sldNum" sz="quarter" idx="12"/>
          </p:nvPr>
        </p:nvSpPr>
        <p:spPr/>
        <p:txBody>
          <a:bodyPr/>
          <a:lstStyle/>
          <a:p>
            <a:fld id="{0CFEC368-1D7A-4F81-ABF6-AE0E36BAF64C}" type="slidenum">
              <a:rPr lang="en-US" smtClean="0"/>
              <a:pPr/>
              <a:t>34</a:t>
            </a:fld>
            <a:endParaRPr lang="en-US"/>
          </a:p>
        </p:txBody>
      </p:sp>
    </p:spTree>
    <p:extLst>
      <p:ext uri="{BB962C8B-B14F-4D97-AF65-F5344CB8AC3E}">
        <p14:creationId xmlns:p14="http://schemas.microsoft.com/office/powerpoint/2010/main" val="509972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A17F60A-0D47-ED32-3A2B-1D0E197C5CD6}"/>
              </a:ext>
            </a:extLst>
          </p:cNvPr>
          <p:cNvSpPr>
            <a:spLocks noGrp="1" noChangeArrowheads="1"/>
          </p:cNvSpPr>
          <p:nvPr>
            <p:ph type="title"/>
          </p:nvPr>
        </p:nvSpPr>
        <p:spPr/>
        <p:txBody>
          <a:bodyPr>
            <a:normAutofit fontScale="90000"/>
          </a:bodyPr>
          <a:lstStyle/>
          <a:p>
            <a:pPr eaLnBrk="1" hangingPunct="1"/>
            <a:r>
              <a:rPr lang="fr-FR" altLang="fr-FR" sz="4000" dirty="0">
                <a:ea typeface="ＭＳ Ｐゴシック" panose="020B0600070205080204" pitchFamily="34" charset="-128"/>
              </a:rPr>
              <a:t>1. Inclure une requête </a:t>
            </a:r>
            <a:r>
              <a:rPr lang="fr-FR" altLang="fr-FR" sz="4000" dirty="0">
                <a:latin typeface="Courier New" panose="02070309020205020404" pitchFamily="49" charset="0"/>
                <a:ea typeface="ＭＳ Ｐゴシック" panose="020B0600070205080204" pitchFamily="34" charset="-128"/>
              </a:rPr>
              <a:t>SELECT </a:t>
            </a:r>
            <a:r>
              <a:rPr lang="fr-FR" altLang="fr-FR" sz="4000" dirty="0">
                <a:ea typeface="ＭＳ Ｐゴシック" panose="020B0600070205080204" pitchFamily="34" charset="-128"/>
              </a:rPr>
              <a:t>dans PL/</a:t>
            </a:r>
            <a:r>
              <a:rPr lang="fr-FR" altLang="fr-FR" sz="4000" dirty="0" err="1">
                <a:ea typeface="ＭＳ Ｐゴシック" panose="020B0600070205080204" pitchFamily="34" charset="-128"/>
              </a:rPr>
              <a:t>PgSQL</a:t>
            </a:r>
            <a:r>
              <a:rPr lang="fr-FR" altLang="fr-FR" sz="4000" dirty="0">
                <a:ea typeface="ＭＳ Ｐゴシック" panose="020B0600070205080204" pitchFamily="34" charset="-128"/>
              </a:rPr>
              <a:t> ramenant 0 ou 1 ligne</a:t>
            </a:r>
            <a:endParaRPr lang="fr-FR" altLang="fr-FR" dirty="0">
              <a:ea typeface="ＭＳ Ｐゴシック" panose="020B0600070205080204" pitchFamily="34" charset="-128"/>
            </a:endParaRPr>
          </a:p>
        </p:txBody>
      </p:sp>
      <p:sp>
        <p:nvSpPr>
          <p:cNvPr id="68611" name="Rectangle 3">
            <a:extLst>
              <a:ext uri="{FF2B5EF4-FFF2-40B4-BE49-F238E27FC236}">
                <a16:creationId xmlns:a16="http://schemas.microsoft.com/office/drawing/2014/main" id="{106CE6E3-2B81-0CDA-7A7C-7DAC337F6F2B}"/>
              </a:ext>
            </a:extLst>
          </p:cNvPr>
          <p:cNvSpPr>
            <a:spLocks noGrp="1" noChangeArrowheads="1"/>
          </p:cNvSpPr>
          <p:nvPr>
            <p:ph type="body" idx="1"/>
          </p:nvPr>
        </p:nvSpPr>
        <p:spPr/>
        <p:txBody>
          <a:bodyPr/>
          <a:lstStyle/>
          <a:p>
            <a:pPr eaLnBrk="1" hangingPunct="1"/>
            <a:r>
              <a:rPr lang="fr-FR" altLang="fr-FR" sz="2000" dirty="0">
                <a:ea typeface="ＭＳ Ｐゴシック" panose="020B0600070205080204" pitchFamily="34" charset="-128"/>
              </a:rPr>
              <a:t>Si pas d</a:t>
            </a:r>
            <a:r>
              <a:rPr lang="ja-JP" altLang="fr-FR" sz="2000">
                <a:ea typeface="ＭＳ Ｐゴシック" panose="020B0600070205080204" pitchFamily="34" charset="-128"/>
              </a:rPr>
              <a:t>’</a:t>
            </a:r>
            <a:r>
              <a:rPr lang="fr-FR" altLang="ja-JP" sz="2000" dirty="0">
                <a:ea typeface="ＭＳ Ｐゴシック" panose="020B0600070205080204" pitchFamily="34" charset="-128"/>
              </a:rPr>
              <a:t>option </a:t>
            </a:r>
            <a:r>
              <a:rPr lang="fr-FR" altLang="ja-JP" sz="2000" dirty="0">
                <a:latin typeface="Courier New" panose="02070309020205020404" pitchFamily="49" charset="0"/>
                <a:ea typeface="ＭＳ Ｐゴシック" panose="020B0600070205080204" pitchFamily="34" charset="-128"/>
              </a:rPr>
              <a:t>STRICT </a:t>
            </a:r>
            <a:r>
              <a:rPr lang="fr-FR" altLang="ja-JP" sz="2000" dirty="0">
                <a:ea typeface="ＭＳ Ｐゴシック" panose="020B0600070205080204" pitchFamily="34" charset="-128"/>
              </a:rPr>
              <a:t>:</a:t>
            </a:r>
          </a:p>
          <a:p>
            <a:pPr lvl="1" eaLnBrk="1" hangingPunct="1"/>
            <a:r>
              <a:rPr lang="fr-FR" altLang="fr-FR" sz="1600" dirty="0">
                <a:ea typeface="ＭＳ Ｐゴシック" panose="020B0600070205080204" pitchFamily="34" charset="-128"/>
              </a:rPr>
              <a:t>Aucune exception n’</a:t>
            </a:r>
            <a:r>
              <a:rPr lang="fr-FR" altLang="ja-JP" sz="1600" dirty="0">
                <a:ea typeface="ＭＳ Ｐゴシック" panose="020B0600070205080204" pitchFamily="34" charset="-128"/>
              </a:rPr>
              <a:t>est levée si 0 ou plus d</a:t>
            </a:r>
            <a:r>
              <a:rPr lang="ja-JP" altLang="fr-FR" sz="1600">
                <a:ea typeface="ＭＳ Ｐゴシック" panose="020B0600070205080204" pitchFamily="34" charset="-128"/>
              </a:rPr>
              <a:t>’</a:t>
            </a:r>
            <a:r>
              <a:rPr lang="fr-FR" altLang="ja-JP" sz="1600" dirty="0">
                <a:ea typeface="ＭＳ Ｐゴシック" panose="020B0600070205080204" pitchFamily="34" charset="-128"/>
              </a:rPr>
              <a:t>une ligne (la variable contiendra </a:t>
            </a:r>
            <a:r>
              <a:rPr lang="fr-FR" altLang="ja-JP" sz="1600" dirty="0">
                <a:latin typeface="Courier New" panose="02070309020205020404" pitchFamily="49" charset="0"/>
                <a:ea typeface="ＭＳ Ｐゴシック" panose="020B0600070205080204" pitchFamily="34" charset="-128"/>
              </a:rPr>
              <a:t>NULL</a:t>
            </a:r>
            <a:r>
              <a:rPr lang="fr-FR" altLang="ja-JP" sz="1600" dirty="0">
                <a:ea typeface="ＭＳ Ｐゴシック" panose="020B0600070205080204" pitchFamily="34" charset="-128"/>
              </a:rPr>
              <a:t>)</a:t>
            </a:r>
          </a:p>
          <a:p>
            <a:pPr lvl="1" eaLnBrk="1" hangingPunct="1"/>
            <a:r>
              <a:rPr lang="fr-FR" altLang="fr-FR" sz="1600" dirty="0">
                <a:ea typeface="ＭＳ Ｐゴシック" panose="020B0600070205080204" pitchFamily="34" charset="-128"/>
              </a:rPr>
              <a:t>Si 0 ligne retournée, cela peut engendrer une erreur dans la suite du programme donc tester si </a:t>
            </a:r>
            <a:r>
              <a:rPr lang="fr-FR" altLang="fr-FR" sz="1600" dirty="0">
                <a:latin typeface="Courier New" panose="02070309020205020404" pitchFamily="49" charset="0"/>
                <a:ea typeface="ＭＳ Ｐゴシック" panose="020B0600070205080204" pitchFamily="34" charset="-128"/>
              </a:rPr>
              <a:t>SELECT INTO </a:t>
            </a:r>
            <a:r>
              <a:rPr lang="fr-FR" altLang="fr-FR" sz="1600" dirty="0">
                <a:ea typeface="ＭＳ Ｐゴシック" panose="020B0600070205080204" pitchFamily="34" charset="-128"/>
              </a:rPr>
              <a:t>a renvoyé une ou plusieurs lignes par : </a:t>
            </a:r>
            <a:r>
              <a:rPr lang="fr-FR" altLang="fr-FR" sz="1600" dirty="0">
                <a:latin typeface="Courier New" panose="02070309020205020404" pitchFamily="49" charset="0"/>
                <a:ea typeface="ＭＳ Ｐゴシック" panose="020B0600070205080204" pitchFamily="34" charset="-128"/>
              </a:rPr>
              <a:t>IF NOT FOUND THEN… END IF;</a:t>
            </a:r>
          </a:p>
          <a:p>
            <a:pPr lvl="1" eaLnBrk="1" hangingPunct="1"/>
            <a:r>
              <a:rPr lang="fr-FR" altLang="fr-FR" sz="1600" dirty="0">
                <a:ea typeface="ＭＳ Ｐゴシック" panose="020B0600070205080204" pitchFamily="34" charset="-128"/>
              </a:rPr>
              <a:t>Si plusieurs lignes, seule la première ligne est renvoyée. Cf doc. : « Toute ligne résultat après la première ligne est annulée ». </a:t>
            </a:r>
            <a:r>
              <a:rPr lang="fr-FR" altLang="fr-FR" sz="1600" b="1" dirty="0">
                <a:ea typeface="ＭＳ Ｐゴシック" panose="020B0600070205080204" pitchFamily="34" charset="-128"/>
              </a:rPr>
              <a:t>On peut ne pas s’</a:t>
            </a:r>
            <a:r>
              <a:rPr lang="fr-FR" altLang="ja-JP" sz="1600" b="1" dirty="0">
                <a:ea typeface="ＭＳ Ｐゴシック" panose="020B0600070205080204" pitchFamily="34" charset="-128"/>
              </a:rPr>
              <a:t>en rendre compte et ainsi se tromper…</a:t>
            </a:r>
          </a:p>
          <a:p>
            <a:pPr lvl="1" eaLnBrk="1" hangingPunct="1"/>
            <a:r>
              <a:rPr lang="fr-FR" altLang="ja-JP" sz="1600" b="1" dirty="0">
                <a:ea typeface="ＭＳ Ｐゴシック" panose="020B0600070205080204" pitchFamily="34" charset="-128"/>
              </a:rPr>
              <a:t>Il est donc recommandé de toujours utiliser l’option </a:t>
            </a:r>
            <a:r>
              <a:rPr lang="fr-FR" altLang="ja-JP" sz="1600" b="1" dirty="0">
                <a:latin typeface="Courier New" panose="02070309020205020404" pitchFamily="49" charset="0"/>
                <a:ea typeface="ＭＳ Ｐゴシック" panose="020B0600070205080204" pitchFamily="34" charset="-128"/>
                <a:cs typeface="Courier New" panose="02070309020205020404" pitchFamily="49" charset="0"/>
              </a:rPr>
              <a:t>STRICT</a:t>
            </a:r>
            <a:r>
              <a:rPr lang="fr-FR" altLang="ja-JP" sz="1600" b="1" dirty="0">
                <a:ea typeface="ＭＳ Ｐゴシック" panose="020B0600070205080204" pitchFamily="34" charset="-128"/>
              </a:rPr>
              <a:t> afin d’être sûr de récupérer une valeur + ajouter une gestion d’erreurs pour les autres cas.</a:t>
            </a:r>
          </a:p>
          <a:p>
            <a:pPr eaLnBrk="1" hangingPunct="1"/>
            <a:r>
              <a:rPr lang="fr-FR" altLang="fr-FR" sz="2000" dirty="0">
                <a:ea typeface="ＭＳ Ｐゴシック" panose="020B0600070205080204" pitchFamily="34" charset="-128"/>
              </a:rPr>
              <a:t>Remarque : sous Oracle PL/SQL, </a:t>
            </a:r>
            <a:r>
              <a:rPr lang="fr-FR" altLang="fr-FR" sz="2000" dirty="0">
                <a:latin typeface="Courier New" panose="02070309020205020404" pitchFamily="49" charset="0"/>
                <a:ea typeface="ＭＳ Ｐゴシック" panose="020B0600070205080204" pitchFamily="34" charset="-128"/>
              </a:rPr>
              <a:t>SELECT INTO </a:t>
            </a:r>
            <a:r>
              <a:rPr lang="fr-FR" altLang="fr-FR" sz="2000" dirty="0">
                <a:ea typeface="ＭＳ Ｐゴシック" panose="020B0600070205080204" pitchFamily="34" charset="-128"/>
              </a:rPr>
              <a:t>ne doit renvoyer qu’</a:t>
            </a:r>
            <a:r>
              <a:rPr lang="fr-FR" altLang="ja-JP" sz="2000" dirty="0">
                <a:ea typeface="ＭＳ Ｐゴシック" panose="020B0600070205080204" pitchFamily="34" charset="-128"/>
              </a:rPr>
              <a:t>une seule et unique ligne =&gt; privilégier l’option </a:t>
            </a:r>
            <a:r>
              <a:rPr lang="fr-FR" altLang="ja-JP" sz="2000" dirty="0">
                <a:latin typeface="Courier New" panose="02070309020205020404" pitchFamily="49" charset="0"/>
                <a:ea typeface="ＭＳ Ｐゴシック" panose="020B0600070205080204" pitchFamily="34" charset="-128"/>
              </a:rPr>
              <a:t>STRICT </a:t>
            </a:r>
            <a:r>
              <a:rPr lang="fr-FR" altLang="ja-JP" sz="2000" dirty="0">
                <a:ea typeface="ＭＳ Ｐゴシック" panose="020B0600070205080204" pitchFamily="34" charset="-128"/>
              </a:rPr>
              <a:t>sous PostgreSQL</a:t>
            </a:r>
          </a:p>
          <a:p>
            <a:pPr eaLnBrk="1" hangingPunct="1"/>
            <a:r>
              <a:rPr lang="fr-FR" altLang="fr-FR" sz="2000" dirty="0">
                <a:ea typeface="ＭＳ Ｐゴシック" panose="020B0600070205080204" pitchFamily="34" charset="-128"/>
              </a:rPr>
              <a:t>Si, on souhaite accéder à un ensemble de lignes renvoyé par une clause </a:t>
            </a:r>
            <a:r>
              <a:rPr lang="fr-FR" altLang="fr-FR" sz="2000" dirty="0">
                <a:latin typeface="Courier New" panose="02070309020205020404" pitchFamily="49" charset="0"/>
                <a:ea typeface="ＭＳ Ｐゴシック" panose="020B0600070205080204" pitchFamily="34" charset="-128"/>
              </a:rPr>
              <a:t>SELECT </a:t>
            </a:r>
            <a:r>
              <a:rPr lang="fr-FR" altLang="fr-FR" sz="2000" dirty="0">
                <a:ea typeface="ＭＳ Ｐゴシック" panose="020B0600070205080204" pitchFamily="34" charset="-128"/>
              </a:rPr>
              <a:t>=&gt; utilisation d’</a:t>
            </a:r>
            <a:r>
              <a:rPr lang="fr-FR" altLang="ja-JP" sz="2000" dirty="0">
                <a:ea typeface="ＭＳ Ｐゴシック" panose="020B0600070205080204" pitchFamily="34" charset="-128"/>
              </a:rPr>
              <a:t>un </a:t>
            </a:r>
            <a:r>
              <a:rPr lang="fr-FR" altLang="ja-JP" sz="2000" b="1" u="sng" dirty="0">
                <a:ea typeface="ＭＳ Ｐゴシック" panose="020B0600070205080204" pitchFamily="34" charset="-128"/>
              </a:rPr>
              <a:t>CURSEUR</a:t>
            </a:r>
          </a:p>
        </p:txBody>
      </p:sp>
      <p:sp>
        <p:nvSpPr>
          <p:cNvPr id="2" name="Espace réservé du numéro de diapositive 1">
            <a:extLst>
              <a:ext uri="{FF2B5EF4-FFF2-40B4-BE49-F238E27FC236}">
                <a16:creationId xmlns:a16="http://schemas.microsoft.com/office/drawing/2014/main" id="{2A0F1987-22BF-7ED0-B7DF-C0AAB4997F97}"/>
              </a:ext>
            </a:extLst>
          </p:cNvPr>
          <p:cNvSpPr>
            <a:spLocks noGrp="1"/>
          </p:cNvSpPr>
          <p:nvPr>
            <p:ph type="sldNum" sz="quarter" idx="12"/>
          </p:nvPr>
        </p:nvSpPr>
        <p:spPr/>
        <p:txBody>
          <a:bodyPr/>
          <a:lstStyle/>
          <a:p>
            <a:fld id="{0CFEC368-1D7A-4F81-ABF6-AE0E36BAF64C}" type="slidenum">
              <a:rPr lang="en-US" smtClean="0"/>
              <a:pPr/>
              <a:t>35</a:t>
            </a:fld>
            <a:endParaRPr lang="en-US"/>
          </a:p>
        </p:txBody>
      </p:sp>
    </p:spTree>
    <p:extLst>
      <p:ext uri="{BB962C8B-B14F-4D97-AF65-F5344CB8AC3E}">
        <p14:creationId xmlns:p14="http://schemas.microsoft.com/office/powerpoint/2010/main" val="1758221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A17F60A-0D47-ED32-3A2B-1D0E197C5CD6}"/>
              </a:ext>
            </a:extLst>
          </p:cNvPr>
          <p:cNvSpPr>
            <a:spLocks noGrp="1" noChangeArrowheads="1"/>
          </p:cNvSpPr>
          <p:nvPr>
            <p:ph type="title"/>
          </p:nvPr>
        </p:nvSpPr>
        <p:spPr/>
        <p:txBody>
          <a:bodyPr>
            <a:normAutofit fontScale="90000"/>
          </a:bodyPr>
          <a:lstStyle/>
          <a:p>
            <a:pPr eaLnBrk="1" hangingPunct="1"/>
            <a:r>
              <a:rPr lang="fr-FR" altLang="fr-FR" sz="4000" dirty="0">
                <a:ea typeface="ＭＳ Ｐゴシック" panose="020B0600070205080204" pitchFamily="34" charset="-128"/>
              </a:rPr>
              <a:t>1. Inclure une requête </a:t>
            </a:r>
            <a:r>
              <a:rPr lang="fr-FR" altLang="fr-FR" sz="4000" dirty="0">
                <a:latin typeface="Courier New" panose="02070309020205020404" pitchFamily="49" charset="0"/>
                <a:ea typeface="ＭＳ Ｐゴシック" panose="020B0600070205080204" pitchFamily="34" charset="-128"/>
              </a:rPr>
              <a:t>SELECT </a:t>
            </a:r>
            <a:r>
              <a:rPr lang="fr-FR" altLang="fr-FR" sz="4000" dirty="0">
                <a:ea typeface="ＭＳ Ｐゴシック" panose="020B0600070205080204" pitchFamily="34" charset="-128"/>
              </a:rPr>
              <a:t>dans PL/</a:t>
            </a:r>
            <a:r>
              <a:rPr lang="fr-FR" altLang="fr-FR" sz="4000" dirty="0" err="1">
                <a:ea typeface="ＭＳ Ｐゴシック" panose="020B0600070205080204" pitchFamily="34" charset="-128"/>
              </a:rPr>
              <a:t>PgSQL</a:t>
            </a:r>
            <a:r>
              <a:rPr lang="fr-FR" altLang="fr-FR" sz="4000" dirty="0">
                <a:ea typeface="ＭＳ Ｐゴシック" panose="020B0600070205080204" pitchFamily="34" charset="-128"/>
              </a:rPr>
              <a:t> ramenant 0 ou 1 ligne</a:t>
            </a:r>
            <a:endParaRPr lang="fr-FR" altLang="fr-FR" dirty="0">
              <a:ea typeface="ＭＳ Ｐゴシック" panose="020B0600070205080204" pitchFamily="34" charset="-128"/>
            </a:endParaRPr>
          </a:p>
        </p:txBody>
      </p:sp>
      <p:sp>
        <p:nvSpPr>
          <p:cNvPr id="68611" name="Rectangle 3">
            <a:extLst>
              <a:ext uri="{FF2B5EF4-FFF2-40B4-BE49-F238E27FC236}">
                <a16:creationId xmlns:a16="http://schemas.microsoft.com/office/drawing/2014/main" id="{106CE6E3-2B81-0CDA-7A7C-7DAC337F6F2B}"/>
              </a:ext>
            </a:extLst>
          </p:cNvPr>
          <p:cNvSpPr>
            <a:spLocks noGrp="1" noChangeArrowheads="1"/>
          </p:cNvSpPr>
          <p:nvPr>
            <p:ph type="body" idx="1"/>
          </p:nvPr>
        </p:nvSpPr>
        <p:spPr>
          <a:xfrm>
            <a:off x="457199" y="1387234"/>
            <a:ext cx="8626415" cy="5470766"/>
          </a:xfrm>
        </p:spPr>
        <p:txBody>
          <a:bodyPr>
            <a:normAutofit fontScale="92500" lnSpcReduction="10000"/>
          </a:bodyPr>
          <a:lstStyle/>
          <a:p>
            <a:pPr marL="0" indent="0" eaLnBrk="1" hangingPunct="1">
              <a:lnSpc>
                <a:spcPct val="110000"/>
              </a:lnSpc>
              <a:spcBef>
                <a:spcPct val="0"/>
              </a:spcBef>
              <a:buFont typeface="Wingdings" pitchFamily="2" charset="2"/>
              <a:buNone/>
            </a:pPr>
            <a:r>
              <a:rPr lang="fr-FR" altLang="fr-FR" sz="1700" dirty="0">
                <a:latin typeface="Courier New" panose="02070309020205020404" pitchFamily="49" charset="0"/>
                <a:ea typeface="ＭＳ Ｐゴシック" panose="020B0600070205080204" pitchFamily="34" charset="-128"/>
              </a:rPr>
              <a:t>DECLARE</a:t>
            </a:r>
          </a:p>
          <a:p>
            <a:pPr marL="0" indent="0" eaLnBrk="1" hangingPunct="1">
              <a:lnSpc>
                <a:spcPct val="110000"/>
              </a:lnSpc>
              <a:spcBef>
                <a:spcPct val="0"/>
              </a:spcBef>
              <a:buFont typeface="Wingdings" pitchFamily="2" charset="2"/>
              <a:buNone/>
            </a:pPr>
            <a:r>
              <a:rPr lang="fr-FR" altLang="fr-FR" sz="1700" dirty="0">
                <a:latin typeface="Courier New" panose="02070309020205020404" pitchFamily="49" charset="0"/>
                <a:ea typeface="ＭＳ Ｐゴシック" panose="020B0600070205080204" pitchFamily="34" charset="-128"/>
              </a:rPr>
              <a:t>  </a:t>
            </a:r>
            <a:r>
              <a:rPr lang="fr-FR" altLang="fr-FR" sz="1700" dirty="0" err="1">
                <a:latin typeface="Courier New" panose="02070309020205020404" pitchFamily="49" charset="0"/>
                <a:ea typeface="ＭＳ Ｐゴシック" panose="020B0600070205080204" pitchFamily="34" charset="-128"/>
              </a:rPr>
              <a:t>vNoDept</a:t>
            </a:r>
            <a:r>
              <a:rPr lang="fr-FR" altLang="fr-FR" sz="1700" dirty="0">
                <a:latin typeface="Courier New" panose="02070309020205020404" pitchFamily="49" charset="0"/>
                <a:ea typeface="ＭＳ Ｐゴシック" panose="020B0600070205080204" pitchFamily="34" charset="-128"/>
              </a:rPr>
              <a:t> NUMERIC(2); -- OU </a:t>
            </a:r>
            <a:r>
              <a:rPr lang="fr-FR" altLang="fr-FR" sz="1700" dirty="0" err="1">
                <a:latin typeface="Courier New" panose="02070309020205020404" pitchFamily="49" charset="0"/>
                <a:ea typeface="ＭＳ Ｐゴシック" panose="020B0600070205080204" pitchFamily="34" charset="-128"/>
              </a:rPr>
              <a:t>vNoDept</a:t>
            </a:r>
            <a:r>
              <a:rPr lang="fr-FR" altLang="fr-FR" sz="1700" dirty="0">
                <a:latin typeface="Courier New" panose="02070309020205020404" pitchFamily="49" charset="0"/>
                <a:ea typeface="ＭＳ Ｐゴシック" panose="020B0600070205080204" pitchFamily="34" charset="-128"/>
              </a:rPr>
              <a:t> DEPT.DEPTNO%TYPE</a:t>
            </a:r>
          </a:p>
          <a:p>
            <a:pPr marL="0" indent="0" eaLnBrk="1" hangingPunct="1">
              <a:lnSpc>
                <a:spcPct val="110000"/>
              </a:lnSpc>
              <a:spcBef>
                <a:spcPct val="0"/>
              </a:spcBef>
              <a:buFont typeface="Wingdings" pitchFamily="2" charset="2"/>
              <a:buNone/>
            </a:pPr>
            <a:r>
              <a:rPr lang="fr-FR" altLang="fr-FR" sz="1700" dirty="0">
                <a:latin typeface="Courier New" panose="02070309020205020404" pitchFamily="49" charset="0"/>
                <a:ea typeface="ＭＳ Ｐゴシック" panose="020B0600070205080204" pitchFamily="34" charset="-128"/>
              </a:rPr>
              <a:t>  </a:t>
            </a:r>
            <a:r>
              <a:rPr lang="fr-FR" altLang="fr-FR" sz="1700" dirty="0" err="1">
                <a:latin typeface="Courier New" panose="02070309020205020404" pitchFamily="49" charset="0"/>
                <a:ea typeface="ＭＳ Ｐゴシック" panose="020B0600070205080204" pitchFamily="34" charset="-128"/>
              </a:rPr>
              <a:t>vLieu</a:t>
            </a:r>
            <a:r>
              <a:rPr lang="fr-FR" altLang="fr-FR" sz="1700" dirty="0">
                <a:latin typeface="Courier New" panose="02070309020205020404" pitchFamily="49" charset="0"/>
                <a:ea typeface="ＭＳ Ｐゴシック" panose="020B0600070205080204" pitchFamily="34" charset="-128"/>
              </a:rPr>
              <a:t> VARCHAR(20); -- OU </a:t>
            </a:r>
            <a:r>
              <a:rPr lang="fr-FR" altLang="fr-FR" sz="1700" dirty="0" err="1">
                <a:latin typeface="Courier New" panose="02070309020205020404" pitchFamily="49" charset="0"/>
                <a:ea typeface="ＭＳ Ｐゴシック" panose="020B0600070205080204" pitchFamily="34" charset="-128"/>
              </a:rPr>
              <a:t>vLieu</a:t>
            </a:r>
            <a:r>
              <a:rPr lang="fr-FR" altLang="fr-FR" sz="1700" dirty="0">
                <a:latin typeface="Courier New" panose="02070309020205020404" pitchFamily="49" charset="0"/>
                <a:ea typeface="ＭＳ Ｐゴシック" panose="020B0600070205080204" pitchFamily="34" charset="-128"/>
              </a:rPr>
              <a:t> DEPT.LOC%TYPE</a:t>
            </a:r>
          </a:p>
          <a:p>
            <a:pPr marL="0" indent="0" eaLnBrk="1" hangingPunct="1">
              <a:lnSpc>
                <a:spcPct val="110000"/>
              </a:lnSpc>
              <a:spcBef>
                <a:spcPct val="0"/>
              </a:spcBef>
              <a:buFont typeface="Wingdings" pitchFamily="2" charset="2"/>
              <a:buNone/>
            </a:pPr>
            <a:r>
              <a:rPr lang="fr-FR" altLang="fr-FR" sz="1700" dirty="0">
                <a:latin typeface="Courier New" panose="02070309020205020404" pitchFamily="49" charset="0"/>
                <a:ea typeface="ＭＳ Ｐゴシック" panose="020B0600070205080204" pitchFamily="34" charset="-128"/>
              </a:rPr>
              <a:t>  </a:t>
            </a:r>
            <a:r>
              <a:rPr lang="fr-FR" altLang="fr-FR" sz="1700" dirty="0" err="1">
                <a:latin typeface="Courier New" panose="02070309020205020404" pitchFamily="49" charset="0"/>
                <a:ea typeface="ＭＳ Ｐゴシック" panose="020B0600070205080204" pitchFamily="34" charset="-128"/>
              </a:rPr>
              <a:t>vNomDept</a:t>
            </a:r>
            <a:r>
              <a:rPr lang="fr-FR" altLang="fr-FR" sz="1700" dirty="0">
                <a:latin typeface="Courier New" panose="02070309020205020404" pitchFamily="49" charset="0"/>
                <a:ea typeface="ＭＳ Ｐゴシック" panose="020B0600070205080204" pitchFamily="34" charset="-128"/>
              </a:rPr>
              <a:t> VARCHAR(20); </a:t>
            </a:r>
          </a:p>
          <a:p>
            <a:pPr marL="0" indent="0" eaLnBrk="1" hangingPunct="1">
              <a:lnSpc>
                <a:spcPct val="110000"/>
              </a:lnSpc>
              <a:spcBef>
                <a:spcPct val="0"/>
              </a:spcBef>
              <a:buFont typeface="Wingdings" pitchFamily="2" charset="2"/>
              <a:buNone/>
            </a:pPr>
            <a:r>
              <a:rPr lang="fr-FR" altLang="fr-FR" sz="1700" dirty="0">
                <a:latin typeface="Courier New" panose="02070309020205020404" pitchFamily="49" charset="0"/>
                <a:ea typeface="ＭＳ Ｐゴシック" panose="020B0600070205080204" pitchFamily="34" charset="-128"/>
              </a:rPr>
              <a:t>BEGIN</a:t>
            </a:r>
          </a:p>
          <a:p>
            <a:pPr marL="0" indent="0" eaLnBrk="1" hangingPunct="1">
              <a:lnSpc>
                <a:spcPct val="110000"/>
              </a:lnSpc>
              <a:spcBef>
                <a:spcPct val="0"/>
              </a:spcBef>
              <a:buFont typeface="Wingdings" pitchFamily="2" charset="2"/>
              <a:buNone/>
            </a:pPr>
            <a:r>
              <a:rPr lang="fr-FR" altLang="fr-FR" sz="1700" dirty="0">
                <a:latin typeface="Courier New" panose="02070309020205020404" pitchFamily="49" charset="0"/>
                <a:ea typeface="ＭＳ Ｐゴシック" panose="020B0600070205080204" pitchFamily="34" charset="-128"/>
              </a:rPr>
              <a:t>  </a:t>
            </a:r>
            <a:r>
              <a:rPr lang="fr-FR" altLang="fr-FR" sz="1700" dirty="0" err="1">
                <a:latin typeface="Courier New" panose="02070309020205020404" pitchFamily="49" charset="0"/>
                <a:ea typeface="ＭＳ Ｐゴシック" panose="020B0600070205080204" pitchFamily="34" charset="-128"/>
              </a:rPr>
              <a:t>vNomDept</a:t>
            </a:r>
            <a:r>
              <a:rPr lang="fr-FR" altLang="fr-FR" sz="1700" dirty="0">
                <a:latin typeface="Courier New" panose="02070309020205020404" pitchFamily="49" charset="0"/>
                <a:ea typeface="ＭＳ Ｐゴシック" panose="020B0600070205080204" pitchFamily="34" charset="-128"/>
              </a:rPr>
              <a:t> := 'ACCOUNTING';</a:t>
            </a:r>
          </a:p>
          <a:p>
            <a:pPr marL="0" indent="0" eaLnBrk="1" hangingPunct="1">
              <a:lnSpc>
                <a:spcPct val="110000"/>
              </a:lnSpc>
              <a:spcBef>
                <a:spcPct val="0"/>
              </a:spcBef>
              <a:buFont typeface="Wingdings" pitchFamily="2" charset="2"/>
              <a:buNone/>
            </a:pPr>
            <a:r>
              <a:rPr lang="fr-FR" altLang="fr-FR" sz="1700" dirty="0">
                <a:latin typeface="Courier New" panose="02070309020205020404" pitchFamily="49" charset="0"/>
                <a:ea typeface="ＭＳ Ｐゴシック" panose="020B0600070205080204" pitchFamily="34" charset="-128"/>
              </a:rPr>
              <a:t>  EXECUTE 'SELECT DEPTNO, LOC</a:t>
            </a:r>
          </a:p>
          <a:p>
            <a:pPr marL="0" indent="0" eaLnBrk="1" hangingPunct="1">
              <a:lnSpc>
                <a:spcPct val="110000"/>
              </a:lnSpc>
              <a:spcBef>
                <a:spcPct val="0"/>
              </a:spcBef>
              <a:buFont typeface="Wingdings" pitchFamily="2" charset="2"/>
              <a:buNone/>
            </a:pPr>
            <a:r>
              <a:rPr lang="fr-FR" altLang="fr-FR" sz="1700" b="1" dirty="0">
                <a:latin typeface="Courier New" panose="02070309020205020404" pitchFamily="49" charset="0"/>
                <a:ea typeface="ＭＳ Ｐゴシック" panose="020B0600070205080204" pitchFamily="34" charset="-128"/>
              </a:rPr>
              <a:t>     INTO STRICT </a:t>
            </a:r>
            <a:r>
              <a:rPr lang="fr-FR" altLang="fr-FR" sz="1700" b="1" dirty="0" err="1">
                <a:latin typeface="Courier New" panose="02070309020205020404" pitchFamily="49" charset="0"/>
                <a:ea typeface="ＭＳ Ｐゴシック" panose="020B0600070205080204" pitchFamily="34" charset="-128"/>
              </a:rPr>
              <a:t>vNoDept</a:t>
            </a:r>
            <a:r>
              <a:rPr lang="fr-FR" altLang="fr-FR" sz="1700" b="1" dirty="0">
                <a:latin typeface="Courier New" panose="02070309020205020404" pitchFamily="49" charset="0"/>
                <a:ea typeface="ＭＳ Ｐゴシック" panose="020B0600070205080204" pitchFamily="34" charset="-128"/>
              </a:rPr>
              <a:t>, </a:t>
            </a:r>
            <a:r>
              <a:rPr lang="fr-FR" altLang="fr-FR" sz="1700" b="1" dirty="0" err="1">
                <a:latin typeface="Courier New" panose="02070309020205020404" pitchFamily="49" charset="0"/>
                <a:ea typeface="ＭＳ Ｐゴシック" panose="020B0600070205080204" pitchFamily="34" charset="-128"/>
              </a:rPr>
              <a:t>vLieu</a:t>
            </a:r>
            <a:r>
              <a:rPr lang="fr-FR" altLang="fr-FR" sz="1700" b="1" dirty="0">
                <a:latin typeface="Courier New" panose="02070309020205020404" pitchFamily="49" charset="0"/>
                <a:ea typeface="ＭＳ Ｐゴシック" panose="020B0600070205080204" pitchFamily="34" charset="-128"/>
              </a:rPr>
              <a:t> </a:t>
            </a:r>
            <a:r>
              <a:rPr lang="fr-FR" altLang="fr-FR" sz="1700" dirty="0">
                <a:latin typeface="Courier New" panose="02070309020205020404" pitchFamily="49" charset="0"/>
                <a:ea typeface="ＭＳ Ｐゴシック" panose="020B0600070205080204" pitchFamily="34" charset="-128"/>
              </a:rPr>
              <a:t>FROM DEPT WHERE DNAME =' || </a:t>
            </a:r>
            <a:r>
              <a:rPr lang="fr-FR" altLang="fr-FR" sz="1700" dirty="0" err="1">
                <a:latin typeface="Courier New" panose="02070309020205020404" pitchFamily="49" charset="0"/>
                <a:ea typeface="ＭＳ Ｐゴシック" panose="020B0600070205080204" pitchFamily="34" charset="-128"/>
              </a:rPr>
              <a:t>vNomDept</a:t>
            </a:r>
            <a:r>
              <a:rPr lang="fr-FR" altLang="fr-FR" sz="1700" dirty="0">
                <a:latin typeface="Courier New" panose="02070309020205020404" pitchFamily="49" charset="0"/>
                <a:ea typeface="ＭＳ Ｐゴシック" panose="020B0600070205080204" pitchFamily="34" charset="-128"/>
              </a:rPr>
              <a:t>;</a:t>
            </a:r>
          </a:p>
          <a:p>
            <a:pPr marL="0" indent="0" eaLnBrk="1" hangingPunct="1">
              <a:lnSpc>
                <a:spcPct val="110000"/>
              </a:lnSpc>
              <a:spcBef>
                <a:spcPct val="0"/>
              </a:spcBef>
              <a:buFont typeface="Wingdings" pitchFamily="2" charset="2"/>
              <a:buNone/>
            </a:pPr>
            <a:r>
              <a:rPr lang="fr-FR" altLang="fr-FR" sz="1700" dirty="0">
                <a:latin typeface="Courier New" panose="02070309020205020404" pitchFamily="49" charset="0"/>
                <a:ea typeface="ＭＳ Ｐゴシック" panose="020B0600070205080204" pitchFamily="34" charset="-128"/>
              </a:rPr>
              <a:t>  …</a:t>
            </a:r>
          </a:p>
          <a:p>
            <a:pPr marL="0" indent="0" eaLnBrk="1" hangingPunct="1">
              <a:lnSpc>
                <a:spcPct val="110000"/>
              </a:lnSpc>
              <a:spcBef>
                <a:spcPct val="0"/>
              </a:spcBef>
              <a:buFont typeface="Wingdings" pitchFamily="2" charset="2"/>
              <a:buNone/>
            </a:pPr>
            <a:r>
              <a:rPr lang="fr-FR" altLang="fr-FR" sz="1700" dirty="0">
                <a:latin typeface="Courier New" panose="02070309020205020404" pitchFamily="49" charset="0"/>
                <a:ea typeface="ＭＳ Ｐゴシック" panose="020B0600070205080204" pitchFamily="34" charset="-128"/>
              </a:rPr>
              <a:t>END;</a:t>
            </a:r>
            <a:endParaRPr lang="fr-FR" altLang="fr-FR" sz="1700" dirty="0">
              <a:ea typeface="ＭＳ Ｐゴシック" panose="020B0600070205080204" pitchFamily="34" charset="-128"/>
            </a:endParaRPr>
          </a:p>
          <a:p>
            <a:pPr>
              <a:lnSpc>
                <a:spcPct val="90000"/>
              </a:lnSpc>
            </a:pPr>
            <a:r>
              <a:rPr lang="fr-FR" altLang="fr-FR" dirty="0">
                <a:latin typeface="Courier New" panose="02070309020205020404" pitchFamily="49" charset="0"/>
                <a:ea typeface="ＭＳ Ｐゴシック" panose="020B0600070205080204" pitchFamily="34" charset="-128"/>
                <a:cs typeface="Courier New" panose="02070309020205020404" pitchFamily="49" charset="0"/>
              </a:rPr>
              <a:t>EXECUTE </a:t>
            </a:r>
            <a:r>
              <a:rPr lang="fr-FR" altLang="fr-FR" dirty="0">
                <a:ea typeface="ＭＳ Ｐゴシック" panose="020B0600070205080204" pitchFamily="34" charset="-128"/>
                <a:cs typeface="Courier New" panose="02070309020205020404" pitchFamily="49" charset="0"/>
              </a:rPr>
              <a:t>:</a:t>
            </a:r>
            <a:endParaRPr lang="fr-FR" altLang="fr-FR" i="1" dirty="0">
              <a:ea typeface="ＭＳ Ｐゴシック" panose="020B0600070205080204" pitchFamily="34" charset="-128"/>
              <a:cs typeface="Courier New" panose="02070309020205020404" pitchFamily="49" charset="0"/>
            </a:endParaRPr>
          </a:p>
          <a:p>
            <a:pPr lvl="1">
              <a:lnSpc>
                <a:spcPct val="90000"/>
              </a:lnSpc>
            </a:pPr>
            <a:r>
              <a:rPr lang="fr-FR" altLang="fr-FR" sz="2200" dirty="0">
                <a:ea typeface="ＭＳ Ｐゴシック" panose="020B0600070205080204" pitchFamily="34" charset="-128"/>
              </a:rPr>
              <a:t>Permet de créer des requêtes dynamiques (</a:t>
            </a:r>
            <a:r>
              <a:rPr lang="fr-FR" altLang="fr-FR" sz="2200" dirty="0">
                <a:latin typeface="Courier New" panose="02070309020205020404" pitchFamily="49" charset="0"/>
                <a:ea typeface="ＭＳ Ｐゴシック" panose="020B0600070205080204" pitchFamily="34" charset="-128"/>
              </a:rPr>
              <a:t>SELECT</a:t>
            </a:r>
            <a:r>
              <a:rPr lang="fr-FR" altLang="fr-FR" sz="2200" dirty="0">
                <a:ea typeface="ＭＳ Ｐゴシック" panose="020B0600070205080204" pitchFamily="34" charset="-128"/>
              </a:rPr>
              <a:t>, </a:t>
            </a:r>
            <a:r>
              <a:rPr lang="fr-FR" altLang="fr-FR" sz="2200" dirty="0">
                <a:latin typeface="Courier New" panose="02070309020205020404" pitchFamily="49" charset="0"/>
                <a:ea typeface="ＭＳ Ｐゴシック" panose="020B0600070205080204" pitchFamily="34" charset="-128"/>
              </a:rPr>
              <a:t>UPDATE</a:t>
            </a:r>
            <a:r>
              <a:rPr lang="fr-FR" altLang="fr-FR" sz="2200" dirty="0">
                <a:ea typeface="ＭＳ Ｐゴシック" panose="020B0600070205080204" pitchFamily="34" charset="-128"/>
              </a:rPr>
              <a:t>, </a:t>
            </a:r>
            <a:r>
              <a:rPr lang="fr-FR" altLang="fr-FR" sz="2200" dirty="0">
                <a:latin typeface="Courier New" panose="02070309020205020404" pitchFamily="49" charset="0"/>
                <a:ea typeface="ＭＳ Ｐゴシック" panose="020B0600070205080204" pitchFamily="34" charset="-128"/>
              </a:rPr>
              <a:t>INSERT</a:t>
            </a:r>
            <a:r>
              <a:rPr lang="fr-FR" altLang="fr-FR" sz="2200" dirty="0">
                <a:ea typeface="ＭＳ Ｐゴシック" panose="020B0600070205080204" pitchFamily="34" charset="-128"/>
              </a:rPr>
              <a:t>, </a:t>
            </a:r>
            <a:r>
              <a:rPr lang="fr-FR" altLang="fr-FR" sz="2200" dirty="0">
                <a:latin typeface="Courier New" panose="02070309020205020404" pitchFamily="49" charset="0"/>
                <a:ea typeface="ＭＳ Ｐゴシック" panose="020B0600070205080204" pitchFamily="34" charset="-128"/>
              </a:rPr>
              <a:t>DELETE</a:t>
            </a:r>
            <a:r>
              <a:rPr lang="fr-FR" altLang="fr-FR" sz="2200" dirty="0">
                <a:ea typeface="ＭＳ Ｐゴシック" panose="020B0600070205080204" pitchFamily="34" charset="-128"/>
              </a:rPr>
              <a:t>, </a:t>
            </a:r>
            <a:r>
              <a:rPr lang="fr-FR" altLang="fr-FR" sz="2200" dirty="0">
                <a:latin typeface="Courier New" panose="02070309020205020404" pitchFamily="49" charset="0"/>
                <a:ea typeface="ＭＳ Ｐゴシック" panose="020B0600070205080204" pitchFamily="34" charset="-128"/>
              </a:rPr>
              <a:t>DROP</a:t>
            </a:r>
            <a:r>
              <a:rPr lang="fr-FR" altLang="fr-FR" sz="2200" dirty="0">
                <a:ea typeface="ＭＳ Ｐゴシック" panose="020B0600070205080204" pitchFamily="34" charset="-128"/>
              </a:rPr>
              <a:t>,…) </a:t>
            </a:r>
          </a:p>
          <a:p>
            <a:pPr lvl="1">
              <a:lnSpc>
                <a:spcPct val="90000"/>
              </a:lnSpc>
            </a:pPr>
            <a:r>
              <a:rPr lang="fr-FR" altLang="fr-FR" sz="2200" dirty="0">
                <a:latin typeface="Courier New" panose="02070309020205020404" pitchFamily="49" charset="0"/>
                <a:ea typeface="ＭＳ Ｐゴシック" panose="020B0600070205080204" pitchFamily="34" charset="-128"/>
              </a:rPr>
              <a:t>EXECUTE chaîne-commande [INTO STRICT cible];</a:t>
            </a:r>
          </a:p>
          <a:p>
            <a:pPr lvl="2">
              <a:lnSpc>
                <a:spcPct val="90000"/>
              </a:lnSpc>
            </a:pPr>
            <a:r>
              <a:rPr lang="fr-FR" altLang="fr-FR" sz="1900" dirty="0">
                <a:latin typeface="Courier New" panose="02070309020205020404" pitchFamily="49" charset="0"/>
                <a:ea typeface="ＭＳ Ｐゴシック" panose="020B0600070205080204" pitchFamily="34" charset="-128"/>
              </a:rPr>
              <a:t>chaîne-commande </a:t>
            </a:r>
            <a:r>
              <a:rPr lang="fr-FR" altLang="fr-FR" sz="1900" dirty="0">
                <a:ea typeface="ＭＳ Ｐゴシック" panose="020B0600070205080204" pitchFamily="34" charset="-128"/>
              </a:rPr>
              <a:t>: chaîne (de type texte) contenant la commande à exécuter</a:t>
            </a:r>
          </a:p>
          <a:p>
            <a:pPr lvl="2">
              <a:lnSpc>
                <a:spcPct val="90000"/>
              </a:lnSpc>
            </a:pPr>
            <a:r>
              <a:rPr lang="fr-FR" altLang="fr-FR" sz="1900" dirty="0">
                <a:latin typeface="Courier New" panose="02070309020205020404" pitchFamily="49" charset="0"/>
                <a:ea typeface="ＭＳ Ｐゴシック" panose="020B0600070205080204" pitchFamily="34" charset="-128"/>
              </a:rPr>
              <a:t>cible </a:t>
            </a:r>
            <a:r>
              <a:rPr lang="fr-FR" altLang="fr-FR" sz="1900" dirty="0">
                <a:ea typeface="ＭＳ Ｐゴシック" panose="020B0600070205080204" pitchFamily="34" charset="-128"/>
              </a:rPr>
              <a:t>: variable record ou ligne ou liste de variables simples séparées par des virgules (doit correspondre exactement à la structure des résultats de la requête). </a:t>
            </a:r>
            <a:r>
              <a:rPr lang="fr-FR" altLang="fr-FR" sz="1900" dirty="0">
                <a:latin typeface="Courier New" panose="02070309020205020404" pitchFamily="49" charset="0"/>
                <a:ea typeface="ＭＳ Ｐゴシック" panose="020B0600070205080204" pitchFamily="34" charset="-128"/>
              </a:rPr>
              <a:t>INTO </a:t>
            </a:r>
            <a:r>
              <a:rPr lang="fr-FR" altLang="fr-FR" sz="1900" dirty="0">
                <a:ea typeface="ＭＳ Ｐゴシック" panose="020B0600070205080204" pitchFamily="34" charset="-128"/>
              </a:rPr>
              <a:t>spécifie où devraient être affectés les résultats d'une commande </a:t>
            </a:r>
            <a:r>
              <a:rPr lang="fr-FR" altLang="fr-FR" sz="1900" dirty="0">
                <a:latin typeface="Courier New" panose="02070309020205020404" pitchFamily="49" charset="0"/>
                <a:ea typeface="ＭＳ Ｐゴシック" panose="020B0600070205080204" pitchFamily="34" charset="-128"/>
              </a:rPr>
              <a:t>SELECT </a:t>
            </a:r>
            <a:r>
              <a:rPr lang="fr-FR" altLang="fr-FR" sz="1900" dirty="0">
                <a:ea typeface="ＭＳ Ｐゴシック" panose="020B0600070205080204" pitchFamily="34" charset="-128"/>
              </a:rPr>
              <a:t>renvoyant une ligne.</a:t>
            </a:r>
            <a:endParaRPr lang="fr-FR" altLang="fr-FR" sz="1900" b="1"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8B73DD92-C841-CBF5-6C71-A25AE061A3F9}"/>
              </a:ext>
            </a:extLst>
          </p:cNvPr>
          <p:cNvSpPr>
            <a:spLocks noGrp="1"/>
          </p:cNvSpPr>
          <p:nvPr>
            <p:ph type="sldNum" sz="quarter" idx="12"/>
          </p:nvPr>
        </p:nvSpPr>
        <p:spPr/>
        <p:txBody>
          <a:bodyPr/>
          <a:lstStyle/>
          <a:p>
            <a:fld id="{0CFEC368-1D7A-4F81-ABF6-AE0E36BAF64C}" type="slidenum">
              <a:rPr lang="en-US" smtClean="0"/>
              <a:pPr/>
              <a:t>36</a:t>
            </a:fld>
            <a:endParaRPr lang="en-US"/>
          </a:p>
        </p:txBody>
      </p:sp>
    </p:spTree>
    <p:extLst>
      <p:ext uri="{BB962C8B-B14F-4D97-AF65-F5344CB8AC3E}">
        <p14:creationId xmlns:p14="http://schemas.microsoft.com/office/powerpoint/2010/main" val="3562583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BEAD986-C309-5C96-04BA-0A2D3802CAF9}"/>
              </a:ext>
            </a:extLst>
          </p:cNvPr>
          <p:cNvSpPr>
            <a:spLocks noGrp="1" noChangeArrowheads="1"/>
          </p:cNvSpPr>
          <p:nvPr>
            <p:ph type="title"/>
          </p:nvPr>
        </p:nvSpPr>
        <p:spPr/>
        <p:txBody>
          <a:bodyPr>
            <a:normAutofit fontScale="90000"/>
          </a:bodyPr>
          <a:lstStyle/>
          <a:p>
            <a:pPr eaLnBrk="1" hangingPunct="1"/>
            <a:r>
              <a:rPr lang="fr-FR" altLang="fr-FR" dirty="0">
                <a:ea typeface="ＭＳ Ｐゴシック" panose="020B0600070205080204" pitchFamily="34" charset="-128"/>
              </a:rPr>
              <a:t>2. Modifier des données avec PL/</a:t>
            </a:r>
            <a:r>
              <a:rPr lang="fr-FR" altLang="fr-FR" dirty="0" err="1">
                <a:ea typeface="ＭＳ Ｐゴシック" panose="020B0600070205080204" pitchFamily="34" charset="-128"/>
              </a:rPr>
              <a:t>PgSQL</a:t>
            </a:r>
            <a:endParaRPr lang="fr-FR" altLang="fr-FR" dirty="0">
              <a:ea typeface="ＭＳ Ｐゴシック" panose="020B0600070205080204" pitchFamily="34" charset="-128"/>
            </a:endParaRPr>
          </a:p>
        </p:txBody>
      </p:sp>
      <p:sp>
        <p:nvSpPr>
          <p:cNvPr id="78851" name="Rectangle 3">
            <a:extLst>
              <a:ext uri="{FF2B5EF4-FFF2-40B4-BE49-F238E27FC236}">
                <a16:creationId xmlns:a16="http://schemas.microsoft.com/office/drawing/2014/main" id="{9147B121-EDA5-8E3E-FA6B-5AFD676F7C1A}"/>
              </a:ext>
            </a:extLst>
          </p:cNvPr>
          <p:cNvSpPr>
            <a:spLocks noGrp="1" noChangeArrowheads="1"/>
          </p:cNvSpPr>
          <p:nvPr>
            <p:ph type="body" idx="1"/>
          </p:nvPr>
        </p:nvSpPr>
        <p:spPr>
          <a:xfrm>
            <a:off x="457200" y="1387233"/>
            <a:ext cx="8229600" cy="5367249"/>
          </a:xfrm>
        </p:spPr>
        <p:txBody>
          <a:bodyPr>
            <a:normAutofit fontScale="92500" lnSpcReduction="10000"/>
          </a:bodyPr>
          <a:lstStyle/>
          <a:p>
            <a:pPr eaLnBrk="1" hangingPunct="1">
              <a:lnSpc>
                <a:spcPct val="110000"/>
              </a:lnSpc>
            </a:pPr>
            <a:r>
              <a:rPr lang="fr-FR" altLang="fr-FR" sz="1800" dirty="0">
                <a:ea typeface="ＭＳ Ｐゴシック" panose="020B0600070205080204" pitchFamily="34" charset="-128"/>
              </a:rPr>
              <a:t>Possible d’</a:t>
            </a:r>
            <a:r>
              <a:rPr lang="fr-FR" altLang="ja-JP" sz="1800" dirty="0">
                <a:ea typeface="ＭＳ Ｐゴシック" panose="020B0600070205080204" pitchFamily="34" charset="-128"/>
              </a:rPr>
              <a:t>utiliser les commandes suivantes du LMD : </a:t>
            </a:r>
            <a:r>
              <a:rPr lang="fr-FR" altLang="ja-JP" sz="1800" dirty="0">
                <a:latin typeface="Courier New" panose="02070309020205020404" pitchFamily="49" charset="0"/>
                <a:ea typeface="ＭＳ Ｐゴシック" panose="020B0600070205080204" pitchFamily="34" charset="-128"/>
              </a:rPr>
              <a:t>INSERT</a:t>
            </a:r>
            <a:r>
              <a:rPr lang="fr-FR" altLang="ja-JP" sz="1800" dirty="0">
                <a:ea typeface="ＭＳ Ｐゴシック" panose="020B0600070205080204" pitchFamily="34" charset="-128"/>
              </a:rPr>
              <a:t>, </a:t>
            </a:r>
            <a:r>
              <a:rPr lang="fr-FR" altLang="ja-JP" sz="1800" dirty="0">
                <a:latin typeface="Courier New" panose="02070309020205020404" pitchFamily="49" charset="0"/>
                <a:ea typeface="ＭＳ Ｐゴシック" panose="020B0600070205080204" pitchFamily="34" charset="-128"/>
              </a:rPr>
              <a:t>UPDATE</a:t>
            </a:r>
            <a:r>
              <a:rPr lang="fr-FR" altLang="ja-JP" sz="1800" dirty="0">
                <a:ea typeface="ＭＳ Ｐゴシック" panose="020B0600070205080204" pitchFamily="34" charset="-128"/>
              </a:rPr>
              <a:t>, </a:t>
            </a:r>
            <a:r>
              <a:rPr lang="fr-FR" altLang="ja-JP" sz="1800" dirty="0">
                <a:latin typeface="Courier New" panose="02070309020205020404" pitchFamily="49" charset="0"/>
                <a:ea typeface="ＭＳ Ｐゴシック" panose="020B0600070205080204" pitchFamily="34" charset="-128"/>
              </a:rPr>
              <a:t>DELETE</a:t>
            </a:r>
          </a:p>
          <a:p>
            <a:pPr eaLnBrk="1" hangingPunct="1">
              <a:lnSpc>
                <a:spcPct val="110000"/>
              </a:lnSpc>
            </a:pPr>
            <a:r>
              <a:rPr lang="fr-FR" altLang="fr-FR" sz="1800" dirty="0">
                <a:ea typeface="ＭＳ Ｐゴシック" panose="020B0600070205080204" pitchFamily="34" charset="-128"/>
              </a:rPr>
              <a:t>Exemples </a:t>
            </a:r>
            <a:r>
              <a:rPr lang="fr-FR" altLang="fr-FR" sz="1600" dirty="0">
                <a:ea typeface="ＭＳ Ｐゴシック" panose="020B0600070205080204" pitchFamily="34" charset="-128"/>
              </a:rPr>
              <a:t>:</a:t>
            </a:r>
            <a:endParaRPr lang="fr-FR" altLang="fr-FR" sz="2000" dirty="0">
              <a:ea typeface="ＭＳ Ｐゴシック" panose="020B0600070205080204" pitchFamily="34" charset="-128"/>
            </a:endParaRPr>
          </a:p>
          <a:p>
            <a:pPr lvl="1">
              <a:lnSpc>
                <a:spcPct val="110000"/>
              </a:lnSpc>
              <a:buNone/>
            </a:pPr>
            <a:r>
              <a:rPr lang="fr-FR" altLang="fr-FR" sz="1600" dirty="0">
                <a:latin typeface="Courier New" panose="02070309020205020404" pitchFamily="49" charset="0"/>
                <a:ea typeface="ＭＳ Ｐゴシック" panose="020B0600070205080204" pitchFamily="34" charset="-128"/>
              </a:rPr>
              <a:t>BEGIN</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	 INSERT INTO EMP(EMPNO, ENAME, JOB, DEPTNO)</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			VALUES (10, 'Pascal', 'Spécialiste PL/</a:t>
            </a:r>
            <a:r>
              <a:rPr lang="fr-FR" altLang="fr-FR" sz="1600" dirty="0" err="1">
                <a:latin typeface="Courier New" panose="02070309020205020404" pitchFamily="49" charset="0"/>
                <a:ea typeface="ＭＳ Ｐゴシック" panose="020B0600070205080204" pitchFamily="34" charset="-128"/>
              </a:rPr>
              <a:t>PgSQL</a:t>
            </a:r>
            <a:r>
              <a:rPr lang="fr-FR" altLang="fr-FR" sz="1600" dirty="0">
                <a:latin typeface="Courier New" panose="02070309020205020404" pitchFamily="49" charset="0"/>
                <a:ea typeface="ＭＳ Ｐゴシック" panose="020B0600070205080204" pitchFamily="34" charset="-128"/>
              </a:rPr>
              <a:t>', 10); </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END;</a:t>
            </a:r>
          </a:p>
          <a:p>
            <a:pPr lvl="1">
              <a:lnSpc>
                <a:spcPct val="110000"/>
              </a:lnSpc>
              <a:buNone/>
            </a:pPr>
            <a:endParaRPr lang="fr-FR" altLang="fr-FR" sz="1600" dirty="0">
              <a:latin typeface="Courier New" panose="02070309020205020404" pitchFamily="49" charset="0"/>
              <a:ea typeface="ＭＳ Ｐゴシック" panose="020B0600070205080204" pitchFamily="34" charset="-128"/>
            </a:endParaRPr>
          </a:p>
          <a:p>
            <a:pPr lvl="1">
              <a:lnSpc>
                <a:spcPct val="110000"/>
              </a:lnSpc>
              <a:buNone/>
            </a:pPr>
            <a:r>
              <a:rPr lang="fr-FR" altLang="fr-FR" sz="1600" dirty="0">
                <a:latin typeface="Courier New" panose="02070309020205020404" pitchFamily="49" charset="0"/>
                <a:ea typeface="ＭＳ Ｐゴシック" panose="020B0600070205080204" pitchFamily="34" charset="-128"/>
              </a:rPr>
              <a:t>DECLARE</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vMajorationSalaire</a:t>
            </a:r>
            <a:r>
              <a:rPr lang="fr-FR" altLang="fr-FR" sz="1600" dirty="0">
                <a:latin typeface="Courier New" panose="02070309020205020404" pitchFamily="49" charset="0"/>
                <a:ea typeface="ＭＳ Ｐゴシック" panose="020B0600070205080204" pitchFamily="34" charset="-128"/>
              </a:rPr>
              <a:t> EMP.SAL%TYPE := 20000;</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BEGIN</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	UPDATE	EMP</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	SET		SAL = SAL + </a:t>
            </a:r>
            <a:r>
              <a:rPr lang="fr-FR" altLang="fr-FR" sz="1600" dirty="0" err="1">
                <a:latin typeface="Courier New" panose="02070309020205020404" pitchFamily="49" charset="0"/>
                <a:ea typeface="ＭＳ Ｐゴシック" panose="020B0600070205080204" pitchFamily="34" charset="-128"/>
              </a:rPr>
              <a:t>vMajorationSalaire</a:t>
            </a:r>
            <a:endParaRPr lang="fr-FR" altLang="fr-FR" sz="1600" dirty="0">
              <a:latin typeface="Courier New" panose="02070309020205020404" pitchFamily="49" charset="0"/>
              <a:ea typeface="ＭＳ Ｐゴシック" panose="020B0600070205080204" pitchFamily="34" charset="-128"/>
            </a:endParaRPr>
          </a:p>
          <a:p>
            <a:pPr lvl="1">
              <a:lnSpc>
                <a:spcPct val="110000"/>
              </a:lnSpc>
              <a:buNone/>
            </a:pPr>
            <a:r>
              <a:rPr lang="fr-FR" altLang="fr-FR" sz="1600" dirty="0">
                <a:latin typeface="Courier New" panose="02070309020205020404" pitchFamily="49" charset="0"/>
                <a:ea typeface="ＭＳ Ｐゴシック" panose="020B0600070205080204" pitchFamily="34" charset="-128"/>
              </a:rPr>
              <a:t>	WHERE	JOB = 'Spécialiste PL/</a:t>
            </a:r>
            <a:r>
              <a:rPr lang="fr-FR" altLang="fr-FR" sz="1600" dirty="0" err="1">
                <a:latin typeface="Courier New" panose="02070309020205020404" pitchFamily="49" charset="0"/>
                <a:ea typeface="ＭＳ Ｐゴシック" panose="020B0600070205080204" pitchFamily="34" charset="-128"/>
              </a:rPr>
              <a:t>PgSQL</a:t>
            </a:r>
            <a:r>
              <a:rPr lang="fr-FR" altLang="fr-FR" sz="1600" dirty="0">
                <a:latin typeface="Courier New" panose="02070309020205020404" pitchFamily="49" charset="0"/>
                <a:ea typeface="ＭＳ Ｐゴシック" panose="020B0600070205080204" pitchFamily="34" charset="-128"/>
              </a:rPr>
              <a:t>';</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END;</a:t>
            </a:r>
            <a:endParaRPr lang="fr-FR" altLang="fr-FR" sz="1600" dirty="0">
              <a:ea typeface="ＭＳ Ｐゴシック" panose="020B0600070205080204" pitchFamily="34" charset="-128"/>
            </a:endParaRPr>
          </a:p>
          <a:p>
            <a:pPr eaLnBrk="1" hangingPunct="1">
              <a:lnSpc>
                <a:spcPct val="110000"/>
              </a:lnSpc>
              <a:buFont typeface="Wingdings" pitchFamily="2" charset="2"/>
              <a:buNone/>
            </a:pPr>
            <a:r>
              <a:rPr lang="fr-FR" altLang="fr-FR" sz="1700" dirty="0">
                <a:ea typeface="ＭＳ Ｐゴシック" panose="020B0600070205080204" pitchFamily="34" charset="-128"/>
              </a:rPr>
              <a:t>Attention : si une variable a le même nom qu’</a:t>
            </a:r>
            <a:r>
              <a:rPr lang="fr-FR" altLang="ja-JP" sz="1700" dirty="0">
                <a:ea typeface="ＭＳ Ｐゴシック" panose="020B0600070205080204" pitchFamily="34" charset="-128"/>
              </a:rPr>
              <a:t>un nom d’attribut de la table manipulée dans la clause </a:t>
            </a:r>
            <a:r>
              <a:rPr lang="fr-FR" altLang="ja-JP" sz="1700" dirty="0">
                <a:latin typeface="Courier New" panose="02070309020205020404" pitchFamily="49" charset="0"/>
                <a:ea typeface="ＭＳ Ｐゴシック" panose="020B0600070205080204" pitchFamily="34" charset="-128"/>
              </a:rPr>
              <a:t>WHERE</a:t>
            </a:r>
            <a:r>
              <a:rPr lang="fr-FR" altLang="ja-JP" sz="1700" dirty="0">
                <a:ea typeface="ＭＳ Ｐゴシック" panose="020B0600070205080204" pitchFamily="34" charset="-128"/>
              </a:rPr>
              <a:t>, le serveur PostgreSQL utilise en priorité l’attribut de la table -&gt; C’est pour cela que l’on préfixe toujours les noms des variables par </a:t>
            </a:r>
            <a:r>
              <a:rPr lang="fr-FR" altLang="ja-JP" sz="1700" dirty="0">
                <a:latin typeface="Courier New" panose="02070309020205020404" pitchFamily="49" charset="0"/>
                <a:ea typeface="ＭＳ Ｐゴシック" panose="020B0600070205080204" pitchFamily="34" charset="-128"/>
                <a:cs typeface="Courier New" panose="02070309020205020404" pitchFamily="49" charset="0"/>
              </a:rPr>
              <a:t>v</a:t>
            </a:r>
            <a:r>
              <a:rPr lang="fr-FR" altLang="ja-JP" sz="1700" dirty="0">
                <a:ea typeface="ＭＳ Ｐゴシック" panose="020B0600070205080204" pitchFamily="34" charset="-128"/>
              </a:rPr>
              <a:t> (convention de nommage)</a:t>
            </a:r>
            <a:endParaRPr lang="fr-FR" altLang="fr-FR" sz="17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6448205A-9272-4807-3A1B-4D838F9A4374}"/>
              </a:ext>
            </a:extLst>
          </p:cNvPr>
          <p:cNvSpPr>
            <a:spLocks noGrp="1"/>
          </p:cNvSpPr>
          <p:nvPr>
            <p:ph type="sldNum" sz="quarter" idx="12"/>
          </p:nvPr>
        </p:nvSpPr>
        <p:spPr/>
        <p:txBody>
          <a:bodyPr/>
          <a:lstStyle/>
          <a:p>
            <a:fld id="{0CFEC368-1D7A-4F81-ABF6-AE0E36BAF64C}"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C82C5B9-5FA1-C6EF-0FAF-CFD42E5A5544}"/>
              </a:ext>
            </a:extLst>
          </p:cNvPr>
          <p:cNvSpPr>
            <a:spLocks noGrp="1" noChangeArrowheads="1"/>
          </p:cNvSpPr>
          <p:nvPr>
            <p:ph type="title"/>
          </p:nvPr>
        </p:nvSpPr>
        <p:spPr/>
        <p:txBody>
          <a:bodyPr>
            <a:normAutofit fontScale="90000"/>
          </a:bodyPr>
          <a:lstStyle/>
          <a:p>
            <a:pPr eaLnBrk="1" hangingPunct="1"/>
            <a:r>
              <a:rPr lang="fr-FR" altLang="fr-FR">
                <a:ea typeface="ＭＳ Ｐゴシック" panose="020B0600070205080204" pitchFamily="34" charset="-128"/>
              </a:rPr>
              <a:t>2. Modifier des données dans PL/PgSQL</a:t>
            </a:r>
            <a:endParaRPr lang="fr-FR" altLang="fr-FR" sz="2800">
              <a:ea typeface="ＭＳ Ｐゴシック" panose="020B0600070205080204" pitchFamily="34" charset="-128"/>
            </a:endParaRPr>
          </a:p>
        </p:txBody>
      </p:sp>
      <p:sp>
        <p:nvSpPr>
          <p:cNvPr id="80899" name="Rectangle 3">
            <a:extLst>
              <a:ext uri="{FF2B5EF4-FFF2-40B4-BE49-F238E27FC236}">
                <a16:creationId xmlns:a16="http://schemas.microsoft.com/office/drawing/2014/main" id="{F661AEB4-097D-5CD7-4510-0E2D88CCD33F}"/>
              </a:ext>
            </a:extLst>
          </p:cNvPr>
          <p:cNvSpPr>
            <a:spLocks noGrp="1" noChangeArrowheads="1"/>
          </p:cNvSpPr>
          <p:nvPr>
            <p:ph type="body" idx="1"/>
          </p:nvPr>
        </p:nvSpPr>
        <p:spPr/>
        <p:txBody>
          <a:bodyPr>
            <a:normAutofit fontScale="85000" lnSpcReduction="10000"/>
          </a:bodyPr>
          <a:lstStyle/>
          <a:p>
            <a:pPr eaLnBrk="1" hangingPunct="1">
              <a:lnSpc>
                <a:spcPct val="110000"/>
              </a:lnSpc>
            </a:pPr>
            <a:r>
              <a:rPr lang="fr-FR" altLang="fr-FR" dirty="0">
                <a:ea typeface="ＭＳ Ｐゴシック" panose="020B0600070205080204" pitchFamily="34" charset="-128"/>
              </a:rPr>
              <a:t>Pour déterminer le statut du résultat d’</a:t>
            </a:r>
            <a:r>
              <a:rPr lang="fr-FR" altLang="ja-JP" dirty="0">
                <a:ea typeface="ＭＳ Ｐゴシック" panose="020B0600070205080204" pitchFamily="34" charset="-128"/>
              </a:rPr>
              <a:t>une requête </a:t>
            </a:r>
            <a:r>
              <a:rPr lang="fr-FR" altLang="ja-JP" dirty="0">
                <a:latin typeface="Courier New" panose="02070309020205020404" pitchFamily="49" charset="0"/>
                <a:ea typeface="ＭＳ Ｐゴシック" panose="020B0600070205080204" pitchFamily="34" charset="-128"/>
              </a:rPr>
              <a:t>INSERT</a:t>
            </a:r>
            <a:r>
              <a:rPr lang="fr-FR" altLang="ja-JP" dirty="0">
                <a:ea typeface="ＭＳ Ｐゴシック" panose="020B0600070205080204" pitchFamily="34" charset="-128"/>
              </a:rPr>
              <a:t>, </a:t>
            </a:r>
            <a:r>
              <a:rPr lang="fr-FR" altLang="ja-JP" dirty="0">
                <a:latin typeface="Courier New" panose="02070309020205020404" pitchFamily="49" charset="0"/>
                <a:ea typeface="ＭＳ Ｐゴシック" panose="020B0600070205080204" pitchFamily="34" charset="-128"/>
              </a:rPr>
              <a:t>UPDATE</a:t>
            </a:r>
            <a:r>
              <a:rPr lang="fr-FR" altLang="ja-JP" dirty="0">
                <a:ea typeface="ＭＳ Ｐゴシック" panose="020B0600070205080204" pitchFamily="34" charset="-128"/>
              </a:rPr>
              <a:t>, </a:t>
            </a:r>
            <a:r>
              <a:rPr lang="fr-FR" altLang="ja-JP" dirty="0">
                <a:latin typeface="Courier New" panose="02070309020205020404" pitchFamily="49" charset="0"/>
                <a:ea typeface="ＭＳ Ｐゴシック" panose="020B0600070205080204" pitchFamily="34" charset="-128"/>
              </a:rPr>
              <a:t>DELETE </a:t>
            </a:r>
            <a:r>
              <a:rPr lang="fr-FR" altLang="ja-JP" dirty="0">
                <a:ea typeface="ＭＳ Ｐゴシック" panose="020B0600070205080204" pitchFamily="34" charset="-128"/>
              </a:rPr>
              <a:t>(ou </a:t>
            </a:r>
            <a:r>
              <a:rPr lang="fr-FR" altLang="ja-JP" dirty="0">
                <a:latin typeface="Courier New" panose="02070309020205020404" pitchFamily="49" charset="0"/>
                <a:ea typeface="ＭＳ Ｐゴシック" panose="020B0600070205080204" pitchFamily="34" charset="-128"/>
              </a:rPr>
              <a:t>SELECT</a:t>
            </a:r>
            <a:r>
              <a:rPr lang="fr-FR" altLang="ja-JP" dirty="0">
                <a:ea typeface="ＭＳ Ｐゴシック" panose="020B0600070205080204" pitchFamily="34" charset="-128"/>
              </a:rPr>
              <a:t>), 2 possibilités :</a:t>
            </a:r>
          </a:p>
          <a:p>
            <a:pPr marL="617220" lvl="1" indent="-342900" eaLnBrk="1" hangingPunct="1">
              <a:lnSpc>
                <a:spcPct val="110000"/>
              </a:lnSpc>
              <a:buFont typeface="+mj-lt"/>
              <a:buAutoNum type="arabicPeriod"/>
            </a:pPr>
            <a:r>
              <a:rPr lang="fr-FR" altLang="ja-JP" sz="1800" dirty="0">
                <a:latin typeface="Courier New" panose="02070309020205020404" pitchFamily="49" charset="0"/>
                <a:ea typeface="ＭＳ Ｐゴシック" panose="020B0600070205080204" pitchFamily="34" charset="-128"/>
              </a:rPr>
              <a:t>GET DIAGNOSTICS</a:t>
            </a:r>
          </a:p>
          <a:p>
            <a:pPr marL="617220" lvl="1" indent="-342900" eaLnBrk="1" hangingPunct="1">
              <a:lnSpc>
                <a:spcPct val="110000"/>
              </a:lnSpc>
              <a:buFont typeface="+mj-lt"/>
              <a:buAutoNum type="arabicPeriod"/>
            </a:pPr>
            <a:r>
              <a:rPr lang="fr-FR" altLang="ja-JP" sz="1800" dirty="0">
                <a:latin typeface="Courier New" panose="02070309020205020404" pitchFamily="49" charset="0"/>
                <a:ea typeface="ＭＳ Ｐゴシック" panose="020B0600070205080204" pitchFamily="34" charset="-128"/>
              </a:rPr>
              <a:t>FOUND</a:t>
            </a:r>
          </a:p>
          <a:p>
            <a:pPr marL="457200" indent="-457200" eaLnBrk="1" hangingPunct="1">
              <a:lnSpc>
                <a:spcPct val="110000"/>
              </a:lnSpc>
              <a:buFont typeface="+mj-lt"/>
              <a:buAutoNum type="arabicPeriod"/>
            </a:pPr>
            <a:r>
              <a:rPr lang="fr-FR" altLang="ja-JP" dirty="0">
                <a:latin typeface="Courier New" panose="02070309020205020404" pitchFamily="49" charset="0"/>
                <a:ea typeface="ＭＳ Ｐゴシック" panose="020B0600070205080204" pitchFamily="34" charset="-128"/>
              </a:rPr>
              <a:t>GET DIAGNOSTICS</a:t>
            </a:r>
          </a:p>
          <a:p>
            <a:pPr eaLnBrk="1" hangingPunct="1">
              <a:lnSpc>
                <a:spcPct val="110000"/>
              </a:lnSpc>
              <a:buFont typeface="Wingdings" pitchFamily="2" charset="2"/>
              <a:buNone/>
            </a:pPr>
            <a:r>
              <a:rPr lang="fr-FR" altLang="fr-FR" sz="2000" dirty="0">
                <a:latin typeface="Courier New" panose="02070309020205020404" pitchFamily="49" charset="0"/>
                <a:ea typeface="ＭＳ Ｐゴシック" panose="020B0600070205080204" pitchFamily="34" charset="-128"/>
              </a:rPr>
              <a:t>	GET DIAGNOSTICS variable = </a:t>
            </a:r>
            <a:r>
              <a:rPr lang="fr-FR" altLang="fr-FR" sz="2000" dirty="0" err="1">
                <a:latin typeface="Courier New" panose="02070309020205020404" pitchFamily="49" charset="0"/>
                <a:ea typeface="ＭＳ Ｐゴシック" panose="020B0600070205080204" pitchFamily="34" charset="-128"/>
              </a:rPr>
              <a:t>element</a:t>
            </a:r>
            <a:r>
              <a:rPr lang="fr-FR" altLang="fr-FR" sz="2000" dirty="0">
                <a:latin typeface="Courier New" panose="02070309020205020404" pitchFamily="49" charset="0"/>
                <a:ea typeface="ＭＳ Ｐゴシック" panose="020B0600070205080204" pitchFamily="34" charset="-128"/>
              </a:rPr>
              <a:t> [ , ... ];</a:t>
            </a:r>
          </a:p>
          <a:p>
            <a:pPr lvl="2" eaLnBrk="1" hangingPunct="1">
              <a:lnSpc>
                <a:spcPct val="110000"/>
              </a:lnSpc>
            </a:pPr>
            <a:r>
              <a:rPr lang="fr-FR" altLang="fr-FR" dirty="0">
                <a:ea typeface="ＭＳ Ｐゴシック" panose="020B0600070205080204" pitchFamily="34" charset="-128"/>
              </a:rPr>
              <a:t>P</a:t>
            </a:r>
            <a:r>
              <a:rPr lang="fr-FR" altLang="fr-FR" sz="1800" dirty="0">
                <a:ea typeface="ＭＳ Ｐゴシック" panose="020B0600070205080204" pitchFamily="34" charset="-128"/>
              </a:rPr>
              <a:t>ermet la récupération des indicateurs d'état du système. </a:t>
            </a:r>
          </a:p>
          <a:p>
            <a:pPr lvl="2" eaLnBrk="1" hangingPunct="1">
              <a:lnSpc>
                <a:spcPct val="110000"/>
              </a:lnSpc>
            </a:pPr>
            <a:r>
              <a:rPr lang="fr-FR" altLang="fr-FR" sz="1800" dirty="0">
                <a:ea typeface="ＭＳ Ｐゴシック" panose="020B0600070205080204" pitchFamily="34" charset="-128"/>
              </a:rPr>
              <a:t>Chaque élément est un mot clé identifiant une valeur d'état devant être affectée à la variable indiquée (qui doit être du bon type de donnée pour que l'affectation puisse se faire sans erreur.)</a:t>
            </a:r>
          </a:p>
          <a:p>
            <a:pPr lvl="2" eaLnBrk="1" hangingPunct="1">
              <a:lnSpc>
                <a:spcPct val="110000"/>
              </a:lnSpc>
            </a:pPr>
            <a:r>
              <a:rPr lang="fr-FR" altLang="fr-FR" sz="1800" dirty="0">
                <a:ea typeface="ＭＳ Ｐゴシック" panose="020B0600070205080204" pitchFamily="34" charset="-128"/>
              </a:rPr>
              <a:t>Exemple renvoyant le nombre de lignes traitées par la dernière commande SQL : </a:t>
            </a:r>
            <a:r>
              <a:rPr lang="fr-FR" altLang="fr-FR" sz="1800" dirty="0">
                <a:latin typeface="Courier New" panose="02070309020205020404" pitchFamily="49" charset="0"/>
                <a:ea typeface="ＭＳ Ｐゴシック" panose="020B0600070205080204" pitchFamily="34" charset="-128"/>
              </a:rPr>
              <a:t>GET DIAGNOSTICS </a:t>
            </a:r>
            <a:r>
              <a:rPr lang="fr-FR" altLang="fr-FR" sz="1800" dirty="0" err="1">
                <a:latin typeface="Courier New" panose="02070309020205020404" pitchFamily="49" charset="0"/>
                <a:ea typeface="ＭＳ Ｐゴシック" panose="020B0600070205080204" pitchFamily="34" charset="-128"/>
              </a:rPr>
              <a:t>vMaVar</a:t>
            </a:r>
            <a:r>
              <a:rPr lang="fr-FR" altLang="fr-FR" sz="1800" dirty="0">
                <a:latin typeface="Courier New" panose="02070309020205020404" pitchFamily="49" charset="0"/>
                <a:ea typeface="ＭＳ Ｐゴシック" panose="020B0600070205080204" pitchFamily="34" charset="-128"/>
              </a:rPr>
              <a:t> = ROW_COUNT;</a:t>
            </a:r>
          </a:p>
          <a:p>
            <a:pPr marL="457200" indent="-457200" eaLnBrk="1" hangingPunct="1">
              <a:lnSpc>
                <a:spcPct val="110000"/>
              </a:lnSpc>
              <a:buFont typeface="+mj-lt"/>
              <a:buAutoNum type="arabicPeriod" startAt="2"/>
            </a:pPr>
            <a:r>
              <a:rPr lang="fr-FR" altLang="fr-FR" sz="2000" dirty="0">
                <a:ea typeface="ＭＳ Ｐゴシック" panose="020B0600070205080204" pitchFamily="34" charset="-128"/>
              </a:rPr>
              <a:t>Variable spéciale nommée </a:t>
            </a:r>
            <a:r>
              <a:rPr lang="fr-FR" altLang="fr-FR" sz="2000" dirty="0">
                <a:latin typeface="Courier New" panose="02070309020205020404" pitchFamily="49" charset="0"/>
                <a:ea typeface="ＭＳ Ｐゴシック" panose="020B0600070205080204" pitchFamily="34" charset="-128"/>
              </a:rPr>
              <a:t>FOUND </a:t>
            </a:r>
            <a:r>
              <a:rPr lang="fr-FR" altLang="fr-FR" sz="2000" dirty="0">
                <a:ea typeface="ＭＳ Ｐゴシック" panose="020B0600070205080204" pitchFamily="34" charset="-128"/>
              </a:rPr>
              <a:t>de type </a:t>
            </a:r>
            <a:r>
              <a:rPr lang="fr-FR" altLang="fr-FR" sz="2000" i="1" dirty="0" err="1">
                <a:ea typeface="ＭＳ Ｐゴシック" panose="020B0600070205080204" pitchFamily="34" charset="-128"/>
              </a:rPr>
              <a:t>boolean</a:t>
            </a:r>
            <a:r>
              <a:rPr lang="fr-FR" altLang="fr-FR" sz="1400" dirty="0">
                <a:ea typeface="ＭＳ Ｐゴシック" panose="020B0600070205080204" pitchFamily="34" charset="-128"/>
              </a:rPr>
              <a:t>.</a:t>
            </a:r>
          </a:p>
          <a:p>
            <a:pPr lvl="1">
              <a:lnSpc>
                <a:spcPct val="110000"/>
              </a:lnSpc>
            </a:pPr>
            <a:r>
              <a:rPr lang="fr-FR" altLang="fr-FR" sz="1800" dirty="0">
                <a:latin typeface="Courier New" panose="02070309020205020404" pitchFamily="49" charset="0"/>
                <a:ea typeface="ＭＳ Ｐゴシック" panose="020B0600070205080204" pitchFamily="34" charset="-128"/>
              </a:rPr>
              <a:t>UPDATE</a:t>
            </a:r>
            <a:r>
              <a:rPr lang="fr-FR" altLang="fr-FR" sz="1800" dirty="0">
                <a:ea typeface="ＭＳ Ｐゴシック" panose="020B0600070205080204" pitchFamily="34" charset="-128"/>
              </a:rPr>
              <a:t>, </a:t>
            </a:r>
            <a:r>
              <a:rPr lang="fr-FR" altLang="fr-FR" sz="1800" dirty="0">
                <a:latin typeface="Courier New" panose="02070309020205020404" pitchFamily="49" charset="0"/>
                <a:ea typeface="ＭＳ Ｐゴシック" panose="020B0600070205080204" pitchFamily="34" charset="-128"/>
              </a:rPr>
              <a:t>INSERT</a:t>
            </a:r>
            <a:r>
              <a:rPr lang="fr-FR" altLang="fr-FR" sz="1800" dirty="0">
                <a:ea typeface="ＭＳ Ｐゴシック" panose="020B0600070205080204" pitchFamily="34" charset="-128"/>
              </a:rPr>
              <a:t>, et </a:t>
            </a:r>
            <a:r>
              <a:rPr lang="fr-FR" altLang="fr-FR" sz="1800" dirty="0">
                <a:latin typeface="Courier New" panose="02070309020205020404" pitchFamily="49" charset="0"/>
                <a:ea typeface="ＭＳ Ｐゴシック" panose="020B0600070205080204" pitchFamily="34" charset="-128"/>
              </a:rPr>
              <a:t>DELETE </a:t>
            </a:r>
            <a:r>
              <a:rPr lang="fr-FR" altLang="fr-FR" sz="1800" dirty="0">
                <a:ea typeface="ＭＳ Ｐゴシック" panose="020B0600070205080204" pitchFamily="34" charset="-128"/>
              </a:rPr>
              <a:t>positionnent </a:t>
            </a:r>
            <a:r>
              <a:rPr lang="fr-FR" altLang="fr-FR" sz="1800" dirty="0">
                <a:latin typeface="Courier New" panose="02070309020205020404" pitchFamily="49" charset="0"/>
                <a:ea typeface="ＭＳ Ｐゴシック" panose="020B0600070205080204" pitchFamily="34" charset="-128"/>
              </a:rPr>
              <a:t>FOUND </a:t>
            </a:r>
            <a:r>
              <a:rPr lang="fr-FR" altLang="fr-FR" sz="1800" dirty="0">
                <a:ea typeface="ＭＳ Ｐゴシック" panose="020B0600070205080204" pitchFamily="34" charset="-128"/>
              </a:rPr>
              <a:t>à </a:t>
            </a:r>
            <a:r>
              <a:rPr lang="fr-FR" altLang="fr-FR" sz="1800" dirty="0">
                <a:latin typeface="Courier New" panose="02070309020205020404" pitchFamily="49" charset="0"/>
                <a:ea typeface="ＭＳ Ｐゴシック" panose="020B0600070205080204" pitchFamily="34" charset="-128"/>
              </a:rPr>
              <a:t>TRUE </a:t>
            </a:r>
            <a:r>
              <a:rPr lang="fr-FR" altLang="fr-FR" sz="1800" dirty="0">
                <a:ea typeface="ＭＳ Ｐゴシック" panose="020B0600070205080204" pitchFamily="34" charset="-128"/>
              </a:rPr>
              <a:t>si au moins une ligne est affectée, </a:t>
            </a:r>
            <a:r>
              <a:rPr lang="fr-FR" altLang="fr-FR" sz="1800" dirty="0">
                <a:latin typeface="Courier New" panose="02070309020205020404" pitchFamily="49" charset="0"/>
                <a:ea typeface="ＭＳ Ｐゴシック" panose="020B0600070205080204" pitchFamily="34" charset="-128"/>
              </a:rPr>
              <a:t>FALSE </a:t>
            </a:r>
            <a:r>
              <a:rPr lang="fr-FR" altLang="fr-FR" sz="1800" dirty="0">
                <a:ea typeface="ＭＳ Ｐゴシック" panose="020B0600070205080204" pitchFamily="34" charset="-128"/>
              </a:rPr>
              <a:t>si aucune ligne n'est affectée.</a:t>
            </a:r>
          </a:p>
          <a:p>
            <a:pPr lvl="1">
              <a:lnSpc>
                <a:spcPct val="110000"/>
              </a:lnSpc>
            </a:pPr>
            <a:r>
              <a:rPr lang="fr-FR" altLang="fr-FR" sz="1800" dirty="0">
                <a:ea typeface="ＭＳ Ｐゴシック" panose="020B0600070205080204" pitchFamily="34" charset="-128"/>
              </a:rPr>
              <a:t>Une instruction </a:t>
            </a:r>
            <a:r>
              <a:rPr lang="fr-FR" altLang="fr-FR" sz="1800" dirty="0">
                <a:latin typeface="Courier New" panose="02070309020205020404" pitchFamily="49" charset="0"/>
                <a:ea typeface="ＭＳ Ｐゴシック" panose="020B0600070205080204" pitchFamily="34" charset="-128"/>
              </a:rPr>
              <a:t>SELECT INTO </a:t>
            </a:r>
            <a:r>
              <a:rPr lang="fr-FR" altLang="fr-FR" sz="1800" dirty="0">
                <a:ea typeface="ＭＳ Ｐゴシック" panose="020B0600070205080204" pitchFamily="34" charset="-128"/>
              </a:rPr>
              <a:t>positionne </a:t>
            </a:r>
            <a:r>
              <a:rPr lang="fr-FR" altLang="fr-FR" sz="1800" dirty="0">
                <a:latin typeface="Courier New" panose="02070309020205020404" pitchFamily="49" charset="0"/>
                <a:ea typeface="ＭＳ Ｐゴシック" panose="020B0600070205080204" pitchFamily="34" charset="-128"/>
              </a:rPr>
              <a:t>FOUND</a:t>
            </a:r>
            <a:r>
              <a:rPr lang="fr-FR" altLang="fr-FR" sz="1800" dirty="0">
                <a:ea typeface="ＭＳ Ｐゴシック" panose="020B0600070205080204" pitchFamily="34" charset="-128"/>
              </a:rPr>
              <a:t> à </a:t>
            </a:r>
            <a:r>
              <a:rPr lang="fr-FR" altLang="fr-FR" sz="1800" dirty="0">
                <a:latin typeface="Courier New" panose="02070309020205020404" pitchFamily="49" charset="0"/>
                <a:ea typeface="ＭＳ Ｐゴシック" panose="020B0600070205080204" pitchFamily="34" charset="-128"/>
              </a:rPr>
              <a:t>TRUE </a:t>
            </a:r>
            <a:r>
              <a:rPr lang="fr-FR" altLang="fr-FR" sz="1800" dirty="0">
                <a:ea typeface="ＭＳ Ｐゴシック" panose="020B0600070205080204" pitchFamily="34" charset="-128"/>
              </a:rPr>
              <a:t>si une ligne est affectée, </a:t>
            </a:r>
            <a:r>
              <a:rPr lang="fr-FR" altLang="fr-FR" sz="1800" dirty="0">
                <a:latin typeface="Courier New" panose="02070309020205020404" pitchFamily="49" charset="0"/>
                <a:ea typeface="ＭＳ Ｐゴシック" panose="020B0600070205080204" pitchFamily="34" charset="-128"/>
              </a:rPr>
              <a:t>FALSE </a:t>
            </a:r>
            <a:r>
              <a:rPr lang="fr-FR" altLang="fr-FR" sz="1800" dirty="0">
                <a:ea typeface="ＭＳ Ｐゴシック" panose="020B0600070205080204" pitchFamily="34" charset="-128"/>
              </a:rPr>
              <a:t>si aucune ligne n'est renvoyée.</a:t>
            </a:r>
            <a:endParaRPr lang="fr-FR" altLang="ja-JP" sz="1800" dirty="0">
              <a:latin typeface="Courier New" panose="02070309020205020404" pitchFamily="49" charset="0"/>
              <a:ea typeface="ＭＳ Ｐゴシック" panose="020B0600070205080204" pitchFamily="34" charset="-128"/>
            </a:endParaRPr>
          </a:p>
          <a:p>
            <a:pPr eaLnBrk="1" hangingPunct="1">
              <a:lnSpc>
                <a:spcPct val="90000"/>
              </a:lnSpc>
              <a:buFont typeface="Wingdings" pitchFamily="2" charset="2"/>
              <a:buNone/>
            </a:pPr>
            <a:r>
              <a:rPr lang="fr-FR" altLang="fr-FR" sz="2000" dirty="0">
                <a:latin typeface="Courier New" panose="02070309020205020404" pitchFamily="49" charset="0"/>
                <a:ea typeface="ＭＳ Ｐゴシック" panose="020B0600070205080204" pitchFamily="34" charset="-128"/>
              </a:rPr>
              <a:t>	</a:t>
            </a:r>
            <a:endParaRPr lang="fr-FR" altLang="fr-FR" sz="18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54B284F1-7CA5-1249-16F8-DC12300F99DF}"/>
              </a:ext>
            </a:extLst>
          </p:cNvPr>
          <p:cNvSpPr>
            <a:spLocks noGrp="1"/>
          </p:cNvSpPr>
          <p:nvPr>
            <p:ph type="sldNum" sz="quarter" idx="12"/>
          </p:nvPr>
        </p:nvSpPr>
        <p:spPr/>
        <p:txBody>
          <a:bodyPr/>
          <a:lstStyle/>
          <a:p>
            <a:fld id="{0CFEC368-1D7A-4F81-ABF6-AE0E36BAF64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45C7C5CB-00B7-7C8E-F706-60E3E17D6E48}"/>
              </a:ext>
            </a:extLst>
          </p:cNvPr>
          <p:cNvSpPr>
            <a:spLocks noGrp="1" noChangeArrowheads="1"/>
          </p:cNvSpPr>
          <p:nvPr>
            <p:ph type="title"/>
          </p:nvPr>
        </p:nvSpPr>
        <p:spPr/>
        <p:txBody>
          <a:bodyPr>
            <a:normAutofit fontScale="90000"/>
          </a:bodyPr>
          <a:lstStyle/>
          <a:p>
            <a:pPr eaLnBrk="1" hangingPunct="1"/>
            <a:r>
              <a:rPr lang="fr-FR" altLang="fr-FR">
                <a:ea typeface="ＭＳ Ｐゴシック" panose="020B0600070205080204" pitchFamily="34" charset="-128"/>
              </a:rPr>
              <a:t>2. Modifier des données dans PL/PgSQL</a:t>
            </a:r>
            <a:endParaRPr lang="fr-FR" altLang="fr-FR" sz="2800">
              <a:ea typeface="ＭＳ Ｐゴシック" panose="020B0600070205080204" pitchFamily="34" charset="-128"/>
            </a:endParaRPr>
          </a:p>
        </p:txBody>
      </p:sp>
      <p:sp>
        <p:nvSpPr>
          <p:cNvPr id="87043" name="Rectangle 3">
            <a:extLst>
              <a:ext uri="{FF2B5EF4-FFF2-40B4-BE49-F238E27FC236}">
                <a16:creationId xmlns:a16="http://schemas.microsoft.com/office/drawing/2014/main" id="{1DED05B8-7141-283D-5750-CD83B15E0912}"/>
              </a:ext>
            </a:extLst>
          </p:cNvPr>
          <p:cNvSpPr>
            <a:spLocks noGrp="1" noChangeArrowheads="1"/>
          </p:cNvSpPr>
          <p:nvPr>
            <p:ph type="body" idx="1"/>
          </p:nvPr>
        </p:nvSpPr>
        <p:spPr>
          <a:xfrm>
            <a:off x="457200" y="1387234"/>
            <a:ext cx="8229600" cy="5470766"/>
          </a:xfrm>
        </p:spPr>
        <p:txBody>
          <a:bodyPr>
            <a:normAutofit/>
          </a:bodyPr>
          <a:lstStyle/>
          <a:p>
            <a:pPr eaLnBrk="1" hangingPunct="1">
              <a:lnSpc>
                <a:spcPct val="90000"/>
              </a:lnSpc>
            </a:pPr>
            <a:r>
              <a:rPr lang="fr-FR" altLang="fr-FR" sz="1800" dirty="0">
                <a:ea typeface="ＭＳ Ｐゴシック" panose="020B0600070205080204" pitchFamily="34" charset="-128"/>
              </a:rPr>
              <a:t>Exemples </a:t>
            </a:r>
            <a:r>
              <a:rPr lang="fr-FR" altLang="fr-FR" sz="1600" dirty="0">
                <a:ea typeface="ＭＳ Ｐゴシック" panose="020B0600070205080204" pitchFamily="34" charset="-128"/>
              </a:rPr>
              <a:t>:</a:t>
            </a:r>
            <a:endParaRPr lang="fr-FR" altLang="fr-FR" sz="1500" dirty="0">
              <a:latin typeface="Courier New" panose="02070309020205020404" pitchFamily="49" charset="0"/>
              <a:ea typeface="ＭＳ Ｐゴシック" panose="020B0600070205080204" pitchFamily="34" charset="-128"/>
            </a:endParaRP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BEGIN</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INSERT INTO EMP(EMPNO, ENAME, JOB, DEPTNO)</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VALUES (10, 'Oracle', 'PROGRAMMEUR', 10);</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IF NOT FOUND THEN</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RAISE NOTICE 'Mise à jour impossible';</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END IF; </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END;</a:t>
            </a:r>
          </a:p>
          <a:p>
            <a:pPr eaLnBrk="1" hangingPunct="1">
              <a:lnSpc>
                <a:spcPct val="80000"/>
              </a:lnSpc>
              <a:buFont typeface="Wingdings" pitchFamily="2" charset="2"/>
              <a:buNone/>
            </a:pPr>
            <a:endParaRPr lang="fr-FR" altLang="fr-FR" sz="1500" dirty="0">
              <a:latin typeface="Courier New" panose="02070309020205020404" pitchFamily="49" charset="0"/>
              <a:ea typeface="ＭＳ Ｐゴシック" panose="020B0600070205080204" pitchFamily="34" charset="-128"/>
            </a:endParaRPr>
          </a:p>
          <a:p>
            <a:pPr eaLnBrk="1" hangingPunct="1">
              <a:lnSpc>
                <a:spcPct val="80000"/>
              </a:lnSpc>
              <a:buFont typeface="Wingdings" pitchFamily="2" charset="2"/>
              <a:buNone/>
            </a:pPr>
            <a:endParaRPr lang="fr-FR" altLang="fr-FR" sz="1500" dirty="0">
              <a:latin typeface="Courier New" panose="02070309020205020404" pitchFamily="49" charset="0"/>
              <a:ea typeface="ＭＳ Ｐゴシック" panose="020B0600070205080204" pitchFamily="34" charset="-128"/>
            </a:endParaRP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DECLARE</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a:t>
            </a:r>
            <a:r>
              <a:rPr lang="fr-FR" altLang="fr-FR" sz="1500" dirty="0" err="1">
                <a:latin typeface="Courier New" panose="02070309020205020404" pitchFamily="49" charset="0"/>
                <a:ea typeface="ＭＳ Ｐゴシック" panose="020B0600070205080204" pitchFamily="34" charset="-128"/>
              </a:rPr>
              <a:t>vMajorationSalaire</a:t>
            </a:r>
            <a:r>
              <a:rPr lang="fr-FR" altLang="fr-FR" sz="1500" dirty="0">
                <a:latin typeface="Courier New" panose="02070309020205020404" pitchFamily="49" charset="0"/>
                <a:ea typeface="ＭＳ Ｐゴシック" panose="020B0600070205080204" pitchFamily="34" charset="-128"/>
              </a:rPr>
              <a:t> EMP.SAL%TYPE := 2000;</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a:t>
            </a:r>
            <a:r>
              <a:rPr lang="fr-FR" altLang="fr-FR" sz="1500" dirty="0" err="1">
                <a:latin typeface="Courier New" panose="02070309020205020404" pitchFamily="49" charset="0"/>
                <a:ea typeface="ＭＳ Ｐゴシック" panose="020B0600070205080204" pitchFamily="34" charset="-128"/>
              </a:rPr>
              <a:t>vNbRow</a:t>
            </a:r>
            <a:r>
              <a:rPr lang="fr-FR" altLang="fr-FR" sz="1500" dirty="0">
                <a:latin typeface="Courier New" panose="02070309020205020404" pitchFamily="49" charset="0"/>
                <a:ea typeface="ＭＳ Ｐゴシック" panose="020B0600070205080204" pitchFamily="34" charset="-128"/>
              </a:rPr>
              <a:t> NUMERIC;</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BEGIN</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UPDATE EMP </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SET SAL = SAL + </a:t>
            </a:r>
            <a:r>
              <a:rPr lang="fr-FR" altLang="fr-FR" sz="1500" dirty="0" err="1">
                <a:latin typeface="Courier New" panose="02070309020205020404" pitchFamily="49" charset="0"/>
                <a:ea typeface="ＭＳ Ｐゴシック" panose="020B0600070205080204" pitchFamily="34" charset="-128"/>
              </a:rPr>
              <a:t>vMajorationSalaire</a:t>
            </a:r>
            <a:endParaRPr lang="fr-FR" altLang="fr-FR" sz="1500" dirty="0">
              <a:latin typeface="Courier New" panose="02070309020205020404" pitchFamily="49" charset="0"/>
              <a:ea typeface="ＭＳ Ｐゴシック" panose="020B0600070205080204" pitchFamily="34" charset="-128"/>
            </a:endParaRP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WHERE JOB = </a:t>
            </a:r>
            <a:r>
              <a:rPr lang="fr-FR" altLang="fr-FR" sz="1400" dirty="0">
                <a:latin typeface="Courier New" panose="02070309020205020404" pitchFamily="49" charset="0"/>
                <a:ea typeface="ＭＳ Ｐゴシック" panose="020B0600070205080204" pitchFamily="34" charset="-128"/>
              </a:rPr>
              <a:t>'Spécialiste PL/</a:t>
            </a:r>
            <a:r>
              <a:rPr lang="fr-FR" altLang="fr-FR" sz="1400" dirty="0" err="1">
                <a:latin typeface="Courier New" panose="02070309020205020404" pitchFamily="49" charset="0"/>
                <a:ea typeface="ＭＳ Ｐゴシック" panose="020B0600070205080204" pitchFamily="34" charset="-128"/>
              </a:rPr>
              <a:t>PgSQL</a:t>
            </a:r>
            <a:r>
              <a:rPr lang="fr-FR" altLang="fr-FR" sz="1400" dirty="0">
                <a:latin typeface="Courier New" panose="02070309020205020404" pitchFamily="49" charset="0"/>
                <a:ea typeface="ＭＳ Ｐゴシック" panose="020B0600070205080204" pitchFamily="34" charset="-128"/>
              </a:rPr>
              <a:t>'</a:t>
            </a:r>
            <a:r>
              <a:rPr lang="fr-FR" altLang="fr-FR" sz="1500" dirty="0">
                <a:latin typeface="Courier New" panose="02070309020205020404" pitchFamily="49" charset="0"/>
                <a:ea typeface="ＭＳ Ｐゴシック" panose="020B0600070205080204" pitchFamily="34" charset="-128"/>
              </a:rPr>
              <a:t>;</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GET DIAGNOSTICS </a:t>
            </a:r>
            <a:r>
              <a:rPr lang="fr-FR" altLang="fr-FR" sz="1500" dirty="0" err="1">
                <a:latin typeface="Courier New" panose="02070309020205020404" pitchFamily="49" charset="0"/>
                <a:ea typeface="ＭＳ Ｐゴシック" panose="020B0600070205080204" pitchFamily="34" charset="-128"/>
              </a:rPr>
              <a:t>vNbRow</a:t>
            </a:r>
            <a:r>
              <a:rPr lang="fr-FR" altLang="fr-FR" sz="1500" dirty="0">
                <a:latin typeface="Courier New" panose="02070309020205020404" pitchFamily="49" charset="0"/>
                <a:ea typeface="ＭＳ Ｐゴシック" panose="020B0600070205080204" pitchFamily="34" charset="-128"/>
              </a:rPr>
              <a:t> = ROW_COUNT;</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IF </a:t>
            </a:r>
            <a:r>
              <a:rPr lang="fr-FR" altLang="fr-FR" sz="1500" dirty="0" err="1">
                <a:latin typeface="Courier New" panose="02070309020205020404" pitchFamily="49" charset="0"/>
                <a:ea typeface="ＭＳ Ｐゴシック" panose="020B0600070205080204" pitchFamily="34" charset="-128"/>
              </a:rPr>
              <a:t>vNbRow</a:t>
            </a:r>
            <a:r>
              <a:rPr lang="fr-FR" altLang="fr-FR" sz="1500" dirty="0">
                <a:latin typeface="Courier New" panose="02070309020205020404" pitchFamily="49" charset="0"/>
                <a:ea typeface="ＭＳ Ｐゴシック" panose="020B0600070205080204" pitchFamily="34" charset="-128"/>
              </a:rPr>
              <a:t>&gt;0 THEN</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RAISE INFO 'Mise à jour effectuée';</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END IF; </a:t>
            </a:r>
          </a:p>
          <a:p>
            <a:pPr eaLnBrk="1" hangingPunct="1">
              <a:lnSpc>
                <a:spcPct val="8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END;</a:t>
            </a:r>
            <a:endParaRPr lang="fr-FR" altLang="fr-FR" sz="15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A3629740-B4F4-AB95-B2FE-77B946AD281C}"/>
              </a:ext>
            </a:extLst>
          </p:cNvPr>
          <p:cNvSpPr>
            <a:spLocks noGrp="1"/>
          </p:cNvSpPr>
          <p:nvPr>
            <p:ph type="sldNum" sz="quarter" idx="12"/>
          </p:nvPr>
        </p:nvSpPr>
        <p:spPr/>
        <p:txBody>
          <a:bodyPr/>
          <a:lstStyle/>
          <a:p>
            <a:fld id="{0CFEC368-1D7A-4F81-ABF6-AE0E36BAF64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2F57637B-ACA1-5043-8421-C86603C0F0C3}"/>
              </a:ext>
            </a:extLst>
          </p:cNvPr>
          <p:cNvSpPr>
            <a:spLocks noGrp="1" noChangeArrowheads="1"/>
          </p:cNvSpPr>
          <p:nvPr>
            <p:ph type="ctrTitle"/>
          </p:nvPr>
        </p:nvSpPr>
        <p:spPr/>
        <p:txBody>
          <a:bodyPr/>
          <a:lstStyle/>
          <a:p>
            <a:pPr algn="ctr" eaLnBrk="1" hangingPunct="1"/>
            <a:br>
              <a:rPr lang="fr-FR" altLang="fr-FR" sz="4800" dirty="0">
                <a:ea typeface="ＭＳ Ｐゴシック" panose="020B0600070205080204" pitchFamily="34" charset="-128"/>
              </a:rPr>
            </a:br>
            <a:r>
              <a:rPr lang="fr-FR" altLang="fr-FR" sz="4000" dirty="0">
                <a:ea typeface="ＭＳ Ｐゴシック" panose="020B0600070205080204" pitchFamily="34" charset="-128"/>
              </a:rPr>
              <a:t>Principes</a:t>
            </a:r>
          </a:p>
        </p:txBody>
      </p:sp>
      <p:sp>
        <p:nvSpPr>
          <p:cNvPr id="2" name="Espace réservé du numéro de diapositive 1">
            <a:extLst>
              <a:ext uri="{FF2B5EF4-FFF2-40B4-BE49-F238E27FC236}">
                <a16:creationId xmlns:a16="http://schemas.microsoft.com/office/drawing/2014/main" id="{AE7E57FE-246D-6235-34CC-6C0CEA3523B5}"/>
              </a:ext>
            </a:extLst>
          </p:cNvPr>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718406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01788672-8074-D0CA-A91E-A22F9CB4ABF9}"/>
              </a:ext>
            </a:extLst>
          </p:cNvPr>
          <p:cNvSpPr>
            <a:spLocks noGrp="1" noChangeArrowheads="1"/>
          </p:cNvSpPr>
          <p:nvPr>
            <p:ph type="title"/>
          </p:nvPr>
        </p:nvSpPr>
        <p:spPr/>
        <p:txBody>
          <a:bodyPr>
            <a:normAutofit fontScale="90000"/>
          </a:bodyPr>
          <a:lstStyle/>
          <a:p>
            <a:pPr marL="457200" indent="-457200" eaLnBrk="1" hangingPunct="1"/>
            <a:r>
              <a:rPr lang="fr-FR" altLang="fr-FR" sz="3600" dirty="0">
                <a:ea typeface="ＭＳ Ｐゴシック" panose="020B0600070205080204" pitchFamily="34" charset="-128"/>
              </a:rPr>
              <a:t>3. Déterminer le résultat d</a:t>
            </a:r>
            <a:r>
              <a:rPr lang="ja-JP" altLang="fr-FR" sz="3600">
                <a:ea typeface="ＭＳ Ｐゴシック" panose="020B0600070205080204" pitchFamily="34" charset="-128"/>
              </a:rPr>
              <a:t>’</a:t>
            </a:r>
            <a:r>
              <a:rPr lang="fr-FR" altLang="ja-JP" sz="3600" dirty="0">
                <a:ea typeface="ＭＳ Ｐゴシック" panose="020B0600070205080204" pitchFamily="34" charset="-128"/>
              </a:rPr>
              <a:t>une requête </a:t>
            </a:r>
            <a:r>
              <a:rPr lang="fr-FR" altLang="ja-JP" sz="3600" dirty="0">
                <a:latin typeface="Courier New" panose="02070309020205020404" pitchFamily="49" charset="0"/>
                <a:ea typeface="ＭＳ Ｐゴシック" panose="020B0600070205080204" pitchFamily="34" charset="-128"/>
              </a:rPr>
              <a:t>SELECT </a:t>
            </a:r>
            <a:r>
              <a:rPr lang="fr-FR" altLang="ja-JP" sz="3600" dirty="0">
                <a:ea typeface="ＭＳ Ｐゴシック" panose="020B0600070205080204" pitchFamily="34" charset="-128"/>
              </a:rPr>
              <a:t>dans PL/</a:t>
            </a:r>
            <a:r>
              <a:rPr lang="fr-FR" altLang="ja-JP" sz="3600" dirty="0" err="1">
                <a:ea typeface="ＭＳ Ｐゴシック" panose="020B0600070205080204" pitchFamily="34" charset="-128"/>
              </a:rPr>
              <a:t>PgSQL</a:t>
            </a:r>
            <a:r>
              <a:rPr lang="fr-FR" altLang="ja-JP" sz="3600" dirty="0">
                <a:ea typeface="ＭＳ Ｐゴシック" panose="020B0600070205080204" pitchFamily="34" charset="-128"/>
              </a:rPr>
              <a:t> ramenant plusieurs lignes</a:t>
            </a:r>
            <a:endParaRPr lang="fr-FR" altLang="fr-FR" sz="3600" dirty="0">
              <a:ea typeface="ＭＳ Ｐゴシック" panose="020B0600070205080204" pitchFamily="34" charset="-128"/>
            </a:endParaRPr>
          </a:p>
        </p:txBody>
      </p:sp>
      <p:sp>
        <p:nvSpPr>
          <p:cNvPr id="89092" name="Rectangle 3">
            <a:extLst>
              <a:ext uri="{FF2B5EF4-FFF2-40B4-BE49-F238E27FC236}">
                <a16:creationId xmlns:a16="http://schemas.microsoft.com/office/drawing/2014/main" id="{A18FCE77-A55A-EE86-2425-F3CE386A8621}"/>
              </a:ext>
            </a:extLst>
          </p:cNvPr>
          <p:cNvSpPr>
            <a:spLocks noGrp="1" noChangeArrowheads="1"/>
          </p:cNvSpPr>
          <p:nvPr>
            <p:ph type="body" idx="1"/>
          </p:nvPr>
        </p:nvSpPr>
        <p:spPr/>
        <p:txBody>
          <a:bodyPr/>
          <a:lstStyle/>
          <a:p>
            <a:pPr eaLnBrk="1" hangingPunct="1"/>
            <a:r>
              <a:rPr lang="fr-FR" altLang="fr-FR" dirty="0">
                <a:ea typeface="ＭＳ Ｐゴシック" panose="020B0600070205080204" pitchFamily="34" charset="-128"/>
              </a:rPr>
              <a:t>Nécessite l’</a:t>
            </a:r>
            <a:r>
              <a:rPr lang="fr-FR" altLang="ja-JP" dirty="0">
                <a:ea typeface="ＭＳ Ｐゴシック" panose="020B0600070205080204" pitchFamily="34" charset="-128"/>
              </a:rPr>
              <a:t>utilisation de </a:t>
            </a:r>
            <a:r>
              <a:rPr lang="fr-FR" altLang="ja-JP" b="1" dirty="0">
                <a:ea typeface="ＭＳ Ｐゴシック" panose="020B0600070205080204" pitchFamily="34" charset="-128"/>
              </a:rPr>
              <a:t>curseurs </a:t>
            </a:r>
            <a:r>
              <a:rPr lang="fr-FR" altLang="ja-JP" dirty="0">
                <a:ea typeface="ＭＳ Ｐゴシック" panose="020B0600070205080204" pitchFamily="34" charset="-128"/>
              </a:rPr>
              <a:t>si </a:t>
            </a:r>
            <a:r>
              <a:rPr lang="fr-FR" altLang="ja-JP" dirty="0">
                <a:latin typeface="Courier New" panose="02070309020205020404" pitchFamily="49" charset="0"/>
                <a:ea typeface="ＭＳ Ｐゴシック" panose="020B0600070205080204" pitchFamily="34" charset="-128"/>
              </a:rPr>
              <a:t>SELECT </a:t>
            </a:r>
            <a:r>
              <a:rPr lang="fr-FR" altLang="ja-JP" dirty="0">
                <a:ea typeface="ＭＳ Ｐゴシック" panose="020B0600070205080204" pitchFamily="34" charset="-128"/>
              </a:rPr>
              <a:t>renvoie plusieurs tuples (sinon </a:t>
            </a:r>
            <a:r>
              <a:rPr lang="fr-FR" altLang="ja-JP" dirty="0">
                <a:latin typeface="Courier New" panose="02070309020205020404" pitchFamily="49" charset="0"/>
                <a:ea typeface="ＭＳ Ｐゴシック" panose="020B0600070205080204" pitchFamily="34" charset="-128"/>
              </a:rPr>
              <a:t>SELECT INTO </a:t>
            </a:r>
            <a:r>
              <a:rPr lang="fr-FR" altLang="ja-JP" dirty="0">
                <a:ea typeface="ＭＳ Ｐゴシック" panose="020B0600070205080204" pitchFamily="34" charset="-128"/>
              </a:rPr>
              <a:t>suffit)</a:t>
            </a:r>
          </a:p>
          <a:p>
            <a:pPr eaLnBrk="1" hangingPunct="1"/>
            <a:r>
              <a:rPr lang="fr-FR" altLang="ja-JP" b="1" dirty="0">
                <a:ea typeface="ＭＳ Ｐゴシック" panose="020B0600070205080204" pitchFamily="34" charset="-128"/>
              </a:rPr>
              <a:t>-&gt; Vu l’an prochain</a:t>
            </a:r>
          </a:p>
        </p:txBody>
      </p:sp>
      <p:sp>
        <p:nvSpPr>
          <p:cNvPr id="2" name="Espace réservé du numéro de diapositive 1">
            <a:extLst>
              <a:ext uri="{FF2B5EF4-FFF2-40B4-BE49-F238E27FC236}">
                <a16:creationId xmlns:a16="http://schemas.microsoft.com/office/drawing/2014/main" id="{357004DD-DD33-575C-A39F-0334DC66EF35}"/>
              </a:ext>
            </a:extLst>
          </p:cNvPr>
          <p:cNvSpPr>
            <a:spLocks noGrp="1"/>
          </p:cNvSpPr>
          <p:nvPr>
            <p:ph type="sldNum" sz="quarter" idx="12"/>
          </p:nvPr>
        </p:nvSpPr>
        <p:spPr/>
        <p:txBody>
          <a:bodyPr/>
          <a:lstStyle/>
          <a:p>
            <a:fld id="{0CFEC368-1D7A-4F81-ABF6-AE0E36BAF64C}"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518AD09-3B35-A708-8E21-CDC4DD129AA2}"/>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Remarques</a:t>
            </a:r>
          </a:p>
        </p:txBody>
      </p:sp>
      <p:sp>
        <p:nvSpPr>
          <p:cNvPr id="52227" name="Rectangle 3">
            <a:extLst>
              <a:ext uri="{FF2B5EF4-FFF2-40B4-BE49-F238E27FC236}">
                <a16:creationId xmlns:a16="http://schemas.microsoft.com/office/drawing/2014/main" id="{84B181DD-A60C-9872-0967-364BD59CE643}"/>
              </a:ext>
            </a:extLst>
          </p:cNvPr>
          <p:cNvSpPr>
            <a:spLocks noGrp="1" noChangeArrowheads="1"/>
          </p:cNvSpPr>
          <p:nvPr>
            <p:ph type="body" idx="1"/>
          </p:nvPr>
        </p:nvSpPr>
        <p:spPr/>
        <p:txBody>
          <a:bodyPr/>
          <a:lstStyle/>
          <a:p>
            <a:pPr eaLnBrk="1" hangingPunct="1">
              <a:lnSpc>
                <a:spcPct val="90000"/>
              </a:lnSpc>
            </a:pPr>
            <a:r>
              <a:rPr lang="fr-FR" altLang="fr-FR" sz="2000" dirty="0">
                <a:ea typeface="ＭＳ Ｐゴシック" panose="020B0600070205080204" pitchFamily="34" charset="-128"/>
              </a:rPr>
              <a:t>Tous les exemples de code précédents s’insèrent :</a:t>
            </a:r>
          </a:p>
          <a:p>
            <a:pPr lvl="1">
              <a:lnSpc>
                <a:spcPct val="90000"/>
              </a:lnSpc>
            </a:pPr>
            <a:r>
              <a:rPr lang="fr-FR" altLang="fr-FR" sz="1800" dirty="0">
                <a:ea typeface="ＭＳ Ｐゴシック" panose="020B0600070205080204" pitchFamily="34" charset="-128"/>
              </a:rPr>
              <a:t>Soit dans un bloc anonyme, exemple :</a:t>
            </a:r>
          </a:p>
          <a:p>
            <a:pPr marL="548640" lvl="2" indent="0">
              <a:lnSpc>
                <a:spcPct val="90000"/>
              </a:lnSpc>
              <a:buNone/>
            </a:pPr>
            <a:r>
              <a:rPr lang="fr-FR" altLang="fr-FR" sz="1600" b="1" i="1" dirty="0">
                <a:latin typeface="Courier New" panose="02070309020205020404" pitchFamily="49" charset="0"/>
                <a:ea typeface="ＭＳ Ｐゴシック" panose="020B0600070205080204" pitchFamily="34" charset="-128"/>
                <a:cs typeface="Courier New" panose="02070309020205020404" pitchFamily="49" charset="0"/>
              </a:rPr>
              <a:t>DO</a:t>
            </a:r>
          </a:p>
          <a:p>
            <a:pPr marL="548640" lvl="2" indent="0">
              <a:lnSpc>
                <a:spcPct val="90000"/>
              </a:lnSpc>
              <a:buNone/>
            </a:pPr>
            <a:r>
              <a:rPr lang="fr-FR" altLang="fr-FR" sz="1600" b="1" i="1" dirty="0">
                <a:latin typeface="Courier New" panose="02070309020205020404" pitchFamily="49" charset="0"/>
                <a:ea typeface="ＭＳ Ｐゴシック" panose="020B0600070205080204" pitchFamily="34" charset="-128"/>
                <a:cs typeface="Courier New" panose="02070309020205020404" pitchFamily="49" charset="0"/>
              </a:rPr>
              <a:t>$$</a:t>
            </a:r>
            <a:endParaRPr lang="fr-FR" altLang="fr-FR" sz="1600" b="1" dirty="0">
              <a:latin typeface="Courier New" panose="02070309020205020404" pitchFamily="49" charset="0"/>
              <a:ea typeface="ＭＳ Ｐゴシック" panose="020B0600070205080204" pitchFamily="34" charset="-128"/>
            </a:endParaRPr>
          </a:p>
          <a:p>
            <a:pPr lvl="2">
              <a:lnSpc>
                <a:spcPct val="90000"/>
              </a:lnSpc>
              <a:buNone/>
            </a:pPr>
            <a:r>
              <a:rPr lang="fr-FR" altLang="fr-FR" sz="1600" dirty="0">
                <a:latin typeface="Courier New" panose="02070309020205020404" pitchFamily="49" charset="0"/>
                <a:ea typeface="ＭＳ Ｐゴシック" panose="020B0600070205080204" pitchFamily="34" charset="-128"/>
              </a:rPr>
              <a:t>DECLARE</a:t>
            </a:r>
          </a:p>
          <a:p>
            <a:pPr lvl="2">
              <a:lnSpc>
                <a:spcPct val="90000"/>
              </a:lnSpc>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NUMERIC (3);</a:t>
            </a:r>
          </a:p>
          <a:p>
            <a:pPr lvl="2">
              <a:lnSpc>
                <a:spcPct val="90000"/>
              </a:lnSpc>
              <a:buNone/>
            </a:pPr>
            <a:r>
              <a:rPr lang="fr-FR" altLang="fr-FR" sz="1600" dirty="0">
                <a:latin typeface="Courier New" panose="02070309020205020404" pitchFamily="49" charset="0"/>
                <a:ea typeface="ＭＳ Ｐゴシック" panose="020B0600070205080204" pitchFamily="34" charset="-128"/>
              </a:rPr>
              <a:t>BEGIN</a:t>
            </a:r>
            <a:br>
              <a:rPr lang="fr-FR" altLang="fr-FR" sz="1600" dirty="0">
                <a:latin typeface="Courier New" panose="02070309020205020404" pitchFamily="49" charset="0"/>
                <a:ea typeface="ＭＳ Ｐゴシック" panose="020B0600070205080204" pitchFamily="34" charset="-128"/>
              </a:rPr>
            </a:b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 1;</a:t>
            </a:r>
          </a:p>
          <a:p>
            <a:pPr lvl="2">
              <a:lnSpc>
                <a:spcPct val="90000"/>
              </a:lnSpc>
              <a:buNone/>
            </a:pPr>
            <a:r>
              <a:rPr lang="fr-FR" altLang="fr-FR" sz="1600" dirty="0">
                <a:latin typeface="Courier New" panose="02070309020205020404" pitchFamily="49" charset="0"/>
                <a:ea typeface="ＭＳ Ｐゴシック" panose="020B0600070205080204" pitchFamily="34" charset="-128"/>
              </a:rPr>
              <a:t>	WHILE </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&lt;= 100 LOOP</a:t>
            </a:r>
          </a:p>
          <a:p>
            <a:pPr lvl="2">
              <a:lnSpc>
                <a:spcPct val="90000"/>
              </a:lnSpc>
              <a:buNone/>
            </a:pPr>
            <a:r>
              <a:rPr lang="fr-FR" altLang="fr-FR" sz="1600" dirty="0">
                <a:latin typeface="Courier New" panose="02070309020205020404" pitchFamily="49" charset="0"/>
                <a:ea typeface="ＭＳ Ｐゴシック" panose="020B0600070205080204" pitchFamily="34" charset="-128"/>
              </a:rPr>
              <a:t>		INSERT 	INTO EMP(EMPNO, ENAME, JOB, DEPTNO)</a:t>
            </a:r>
          </a:p>
          <a:p>
            <a:pPr lvl="2">
              <a:lnSpc>
                <a:spcPct val="90000"/>
              </a:lnSpc>
              <a:buNone/>
            </a:pPr>
            <a:r>
              <a:rPr lang="fr-FR" altLang="fr-FR" sz="1600" dirty="0">
                <a:latin typeface="Courier New" panose="02070309020205020404" pitchFamily="49" charset="0"/>
                <a:ea typeface="ＭＳ Ｐゴシック" panose="020B0600070205080204" pitchFamily="34" charset="-128"/>
              </a:rPr>
              <a:t>		    VALUES (</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Employe</a:t>
            </a:r>
            <a:r>
              <a:rPr lang="fr-FR" altLang="fr-FR" sz="1600" dirty="0">
                <a:latin typeface="Courier New" panose="02070309020205020404" pitchFamily="49" charset="0"/>
                <a:ea typeface="ＭＳ Ｐゴシック" panose="020B0600070205080204" pitchFamily="34" charset="-128"/>
              </a:rPr>
              <a:t>'||</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'PROGRAMMEUR', 10);</a:t>
            </a:r>
          </a:p>
          <a:p>
            <a:pPr lvl="2">
              <a:lnSpc>
                <a:spcPct val="90000"/>
              </a:lnSpc>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 </a:t>
            </a:r>
            <a:r>
              <a:rPr lang="fr-FR" altLang="fr-FR" sz="1600" dirty="0" err="1">
                <a:latin typeface="Courier New" panose="02070309020205020404" pitchFamily="49" charset="0"/>
                <a:ea typeface="ＭＳ Ｐゴシック" panose="020B0600070205080204" pitchFamily="34" charset="-128"/>
              </a:rPr>
              <a:t>vNoEmp</a:t>
            </a:r>
            <a:r>
              <a:rPr lang="fr-FR" altLang="fr-FR" sz="1600" dirty="0">
                <a:latin typeface="Courier New" panose="02070309020205020404" pitchFamily="49" charset="0"/>
                <a:ea typeface="ＭＳ Ｐゴシック" panose="020B0600070205080204" pitchFamily="34" charset="-128"/>
              </a:rPr>
              <a:t> +1;</a:t>
            </a:r>
          </a:p>
          <a:p>
            <a:pPr lvl="2">
              <a:lnSpc>
                <a:spcPct val="90000"/>
              </a:lnSpc>
              <a:buNone/>
            </a:pPr>
            <a:r>
              <a:rPr lang="fr-FR" altLang="fr-FR" sz="1600" dirty="0">
                <a:latin typeface="Courier New" panose="02070309020205020404" pitchFamily="49" charset="0"/>
                <a:ea typeface="ＭＳ Ｐゴシック" panose="020B0600070205080204" pitchFamily="34" charset="-128"/>
              </a:rPr>
              <a:t>	END LOOP;</a:t>
            </a:r>
          </a:p>
          <a:p>
            <a:pPr lvl="2">
              <a:lnSpc>
                <a:spcPct val="90000"/>
              </a:lnSpc>
              <a:buNone/>
            </a:pPr>
            <a:r>
              <a:rPr lang="fr-FR" altLang="fr-FR" sz="1600" dirty="0">
                <a:latin typeface="Courier New" panose="02070309020205020404" pitchFamily="49" charset="0"/>
                <a:ea typeface="ＭＳ Ｐゴシック" panose="020B0600070205080204" pitchFamily="34" charset="-128"/>
              </a:rPr>
              <a:t>END;</a:t>
            </a:r>
          </a:p>
          <a:p>
            <a:pPr lvl="2">
              <a:lnSpc>
                <a:spcPct val="90000"/>
              </a:lnSpc>
              <a:buNone/>
            </a:pPr>
            <a:r>
              <a:rPr lang="fr-FR" altLang="fr-FR" sz="1600" b="1" i="1" dirty="0">
                <a:latin typeface="Courier New" panose="02070309020205020404" pitchFamily="49" charset="0"/>
                <a:ea typeface="ＭＳ Ｐゴシック" panose="020B0600070205080204" pitchFamily="34" charset="-128"/>
                <a:cs typeface="Courier New" panose="02070309020205020404" pitchFamily="49" charset="0"/>
              </a:rPr>
              <a:t>$$ LANGUAGE '</a:t>
            </a:r>
            <a:r>
              <a:rPr lang="fr-FR" altLang="fr-FR" sz="1600" b="1" i="1" dirty="0" err="1">
                <a:latin typeface="Courier New" panose="02070309020205020404" pitchFamily="49" charset="0"/>
                <a:ea typeface="ＭＳ Ｐゴシック" panose="020B0600070205080204" pitchFamily="34" charset="-128"/>
                <a:cs typeface="Courier New" panose="02070309020205020404" pitchFamily="49" charset="0"/>
              </a:rPr>
              <a:t>plpgsql</a:t>
            </a:r>
            <a:r>
              <a:rPr lang="fr-FR" altLang="fr-FR" sz="1600" b="1" i="1" dirty="0">
                <a:latin typeface="Courier New" panose="02070309020205020404" pitchFamily="49" charset="0"/>
                <a:ea typeface="ＭＳ Ｐゴシック" panose="020B0600070205080204" pitchFamily="34" charset="-128"/>
                <a:cs typeface="Courier New" panose="02070309020205020404" pitchFamily="49" charset="0"/>
              </a:rPr>
              <a:t>'</a:t>
            </a:r>
            <a:endParaRPr lang="fr-FR" altLang="fr-FR" sz="1600" b="1" dirty="0">
              <a:ea typeface="ＭＳ Ｐゴシック" panose="020B0600070205080204" pitchFamily="34" charset="-128"/>
            </a:endParaRPr>
          </a:p>
          <a:p>
            <a:pPr lvl="1">
              <a:lnSpc>
                <a:spcPct val="90000"/>
              </a:lnSpc>
            </a:pPr>
            <a:r>
              <a:rPr lang="fr-FR" altLang="fr-FR" sz="1800" dirty="0">
                <a:latin typeface="Arial" panose="020B0604020202020204" pitchFamily="34" charset="0"/>
                <a:ea typeface="ＭＳ Ｐゴシック" panose="020B0600070205080204" pitchFamily="34" charset="-128"/>
                <a:cs typeface="Arial" panose="020B0604020202020204" pitchFamily="34" charset="0"/>
              </a:rPr>
              <a:t>Soit dans une fonction ou procédure stockée</a:t>
            </a:r>
          </a:p>
        </p:txBody>
      </p:sp>
      <p:sp>
        <p:nvSpPr>
          <p:cNvPr id="2" name="Espace réservé du numéro de diapositive 1">
            <a:extLst>
              <a:ext uri="{FF2B5EF4-FFF2-40B4-BE49-F238E27FC236}">
                <a16:creationId xmlns:a16="http://schemas.microsoft.com/office/drawing/2014/main" id="{1DC34DFA-0B37-FDF5-4385-EE2CDDAD7A84}"/>
              </a:ext>
            </a:extLst>
          </p:cNvPr>
          <p:cNvSpPr>
            <a:spLocks noGrp="1"/>
          </p:cNvSpPr>
          <p:nvPr>
            <p:ph type="sldNum" sz="quarter" idx="12"/>
          </p:nvPr>
        </p:nvSpPr>
        <p:spPr/>
        <p:txBody>
          <a:bodyPr/>
          <a:lstStyle/>
          <a:p>
            <a:fld id="{0CFEC368-1D7A-4F81-ABF6-AE0E36BAF64C}" type="slidenum">
              <a:rPr lang="en-US" smtClean="0"/>
              <a:pPr/>
              <a:t>41</a:t>
            </a:fld>
            <a:endParaRPr lang="en-US"/>
          </a:p>
        </p:txBody>
      </p:sp>
    </p:spTree>
    <p:extLst>
      <p:ext uri="{BB962C8B-B14F-4D97-AF65-F5344CB8AC3E}">
        <p14:creationId xmlns:p14="http://schemas.microsoft.com/office/powerpoint/2010/main" val="3761790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2F57637B-ACA1-5043-8421-C86603C0F0C3}"/>
              </a:ext>
            </a:extLst>
          </p:cNvPr>
          <p:cNvSpPr>
            <a:spLocks noGrp="1" noChangeArrowheads="1"/>
          </p:cNvSpPr>
          <p:nvPr>
            <p:ph type="ctrTitle"/>
          </p:nvPr>
        </p:nvSpPr>
        <p:spPr/>
        <p:txBody>
          <a:bodyPr/>
          <a:lstStyle/>
          <a:p>
            <a:pPr algn="ctr" eaLnBrk="1" hangingPunct="1"/>
            <a:br>
              <a:rPr lang="fr-FR" altLang="fr-FR" sz="4800" dirty="0">
                <a:ea typeface="ＭＳ Ｐゴシック" panose="020B0600070205080204" pitchFamily="34" charset="-128"/>
              </a:rPr>
            </a:br>
            <a:r>
              <a:rPr lang="fr-FR" altLang="fr-FR" sz="4000" dirty="0">
                <a:ea typeface="ＭＳ Ｐゴシック" panose="020B0600070205080204" pitchFamily="34" charset="-128"/>
              </a:rPr>
              <a:t>PROCEDURES &amp; FONCTIONS STOCKEES</a:t>
            </a:r>
          </a:p>
        </p:txBody>
      </p:sp>
      <p:sp>
        <p:nvSpPr>
          <p:cNvPr id="2" name="Espace réservé du numéro de diapositive 1">
            <a:extLst>
              <a:ext uri="{FF2B5EF4-FFF2-40B4-BE49-F238E27FC236}">
                <a16:creationId xmlns:a16="http://schemas.microsoft.com/office/drawing/2014/main" id="{AE7E57FE-246D-6235-34CC-6C0CEA3523B5}"/>
              </a:ext>
            </a:extLst>
          </p:cNvPr>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val="3232319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DA99B444-14EB-5D64-52B2-18B44AFF282D}"/>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Procédures : définition et syntaxe</a:t>
            </a:r>
          </a:p>
        </p:txBody>
      </p:sp>
      <p:sp>
        <p:nvSpPr>
          <p:cNvPr id="105475" name="Rectangle 3">
            <a:extLst>
              <a:ext uri="{FF2B5EF4-FFF2-40B4-BE49-F238E27FC236}">
                <a16:creationId xmlns:a16="http://schemas.microsoft.com/office/drawing/2014/main" id="{5DF61C1A-7691-D731-FEEA-6002A14CCBEA}"/>
              </a:ext>
            </a:extLst>
          </p:cNvPr>
          <p:cNvSpPr>
            <a:spLocks noGrp="1" noChangeArrowheads="1"/>
          </p:cNvSpPr>
          <p:nvPr>
            <p:ph type="body" idx="1"/>
          </p:nvPr>
        </p:nvSpPr>
        <p:spPr>
          <a:xfrm>
            <a:off x="457200" y="1387234"/>
            <a:ext cx="8229600" cy="5470766"/>
          </a:xfrm>
        </p:spPr>
        <p:txBody>
          <a:bodyPr>
            <a:normAutofit fontScale="92500" lnSpcReduction="10000"/>
          </a:bodyPr>
          <a:lstStyle/>
          <a:p>
            <a:pPr eaLnBrk="1" hangingPunct="1">
              <a:lnSpc>
                <a:spcPct val="90000"/>
              </a:lnSpc>
            </a:pPr>
            <a:r>
              <a:rPr lang="fr-FR" altLang="fr-FR" sz="1700" dirty="0">
                <a:ea typeface="ＭＳ Ｐゴシック" panose="020B0600070205080204" pitchFamily="34" charset="-128"/>
              </a:rPr>
              <a:t>Procédure stockée = programme PL/</a:t>
            </a:r>
            <a:r>
              <a:rPr lang="fr-FR" altLang="fr-FR" sz="1700" dirty="0" err="1">
                <a:ea typeface="ＭＳ Ｐゴシック" panose="020B0600070205080204" pitchFamily="34" charset="-128"/>
              </a:rPr>
              <a:t>PgSQL</a:t>
            </a:r>
            <a:r>
              <a:rPr lang="fr-FR" altLang="fr-FR" sz="1700" dirty="0">
                <a:ea typeface="ＭＳ Ｐゴシック" panose="020B0600070205080204" pitchFamily="34" charset="-128"/>
              </a:rPr>
              <a:t> nommé stocké dans la base de données et </a:t>
            </a:r>
            <a:r>
              <a:rPr lang="fr-FR" altLang="ja-JP" sz="1700" dirty="0">
                <a:ea typeface="ＭＳ Ｐゴシック" panose="020B0600070205080204" pitchFamily="34" charset="-128"/>
              </a:rPr>
              <a:t>exécuté à partir d’une application ou d’autres procédures ou fonctions stockées.</a:t>
            </a:r>
          </a:p>
          <a:p>
            <a:pPr eaLnBrk="1" hangingPunct="1">
              <a:lnSpc>
                <a:spcPct val="90000"/>
              </a:lnSpc>
            </a:pPr>
            <a:r>
              <a:rPr lang="fr-FR" altLang="ja-JP" sz="1700" dirty="0">
                <a:ea typeface="ＭＳ Ｐゴシック" panose="020B0600070205080204" pitchFamily="34" charset="-128"/>
              </a:rPr>
              <a:t>Syntaxe </a:t>
            </a:r>
            <a:r>
              <a:rPr lang="fr-FR" altLang="ja-JP" sz="1600" dirty="0">
                <a:ea typeface="ＭＳ Ｐゴシック" panose="020B0600070205080204" pitchFamily="34" charset="-128"/>
              </a:rPr>
              <a:t>:</a:t>
            </a:r>
          </a:p>
          <a:p>
            <a:pPr lvl="1" eaLnBrk="1" hangingPunct="1">
              <a:lnSpc>
                <a:spcPct val="90000"/>
              </a:lnSpc>
              <a:buFont typeface="Wingdings" pitchFamily="2" charset="2"/>
              <a:buNone/>
            </a:pPr>
            <a:r>
              <a:rPr lang="fr-FR" altLang="ja-JP" sz="1600" dirty="0">
                <a:latin typeface="Courier New" panose="02070309020205020404" pitchFamily="49" charset="0"/>
                <a:ea typeface="ＭＳ Ｐゴシック" panose="020B0600070205080204" pitchFamily="34" charset="-128"/>
              </a:rPr>
              <a:t>CREATE [OR REPLACE] </a:t>
            </a:r>
            <a:r>
              <a:rPr lang="fr-FR" altLang="ja-JP" sz="1600" b="1" dirty="0">
                <a:latin typeface="Courier New" panose="02070309020205020404" pitchFamily="49" charset="0"/>
                <a:ea typeface="ＭＳ Ｐゴシック" panose="020B0600070205080204" pitchFamily="34" charset="-128"/>
              </a:rPr>
              <a:t>FUNCTION</a:t>
            </a:r>
            <a:r>
              <a:rPr lang="fr-FR" altLang="ja-JP" sz="1600" dirty="0">
                <a:latin typeface="Courier New" panose="02070309020205020404" pitchFamily="49" charset="0"/>
                <a:ea typeface="ＭＳ Ｐゴシック" panose="020B0600070205080204" pitchFamily="34" charset="-128"/>
              </a:rPr>
              <a:t> </a:t>
            </a:r>
            <a:r>
              <a:rPr lang="fr-FR" altLang="ja-JP" sz="1600" dirty="0" err="1">
                <a:latin typeface="Courier New" panose="02070309020205020404" pitchFamily="49" charset="0"/>
                <a:ea typeface="ＭＳ Ｐゴシック" panose="020B0600070205080204" pitchFamily="34" charset="-128"/>
              </a:rPr>
              <a:t>nom_procedure</a:t>
            </a:r>
            <a:endParaRPr lang="fr-FR" altLang="ja-JP" sz="1600" dirty="0">
              <a:latin typeface="Courier New" panose="02070309020205020404" pitchFamily="49" charset="0"/>
              <a:ea typeface="ＭＳ Ｐゴシック" panose="020B0600070205080204" pitchFamily="34" charset="-128"/>
            </a:endParaRPr>
          </a:p>
          <a:p>
            <a:pPr lvl="1" eaLnBrk="1" hangingPunct="1">
              <a:lnSpc>
                <a:spcPct val="90000"/>
              </a:lnSpc>
              <a:buFont typeface="Wingdings" pitchFamily="2" charset="2"/>
              <a:buNone/>
            </a:pPr>
            <a:r>
              <a:rPr lang="fr-FR" altLang="ja-JP" sz="1600" dirty="0">
                <a:latin typeface="Courier New" panose="02070309020205020404" pitchFamily="49" charset="0"/>
                <a:ea typeface="ＭＳ Ｐゴシック" panose="020B0600070205080204" pitchFamily="34" charset="-128"/>
              </a:rPr>
              <a:t>([paramètre {</a:t>
            </a:r>
            <a:r>
              <a:rPr lang="fr-FR" altLang="ja-JP" sz="1600" b="1" dirty="0">
                <a:latin typeface="Courier New" panose="02070309020205020404" pitchFamily="49" charset="0"/>
                <a:ea typeface="ＭＳ Ｐゴシック" panose="020B0600070205080204" pitchFamily="34" charset="-128"/>
              </a:rPr>
              <a:t>IN/OUT/INOUT</a:t>
            </a:r>
            <a:r>
              <a:rPr lang="fr-FR" altLang="ja-JP" sz="1600" dirty="0">
                <a:latin typeface="Courier New" panose="02070309020205020404" pitchFamily="49" charset="0"/>
                <a:ea typeface="ＭＳ Ｐゴシック" panose="020B0600070205080204" pitchFamily="34" charset="-128"/>
              </a:rPr>
              <a:t>} type,…])</a:t>
            </a:r>
          </a:p>
          <a:p>
            <a:pPr lvl="1" eaLnBrk="1" hangingPunct="1">
              <a:lnSpc>
                <a:spcPct val="90000"/>
              </a:lnSpc>
              <a:buFont typeface="Wingdings" pitchFamily="2" charset="2"/>
              <a:buNone/>
            </a:pPr>
            <a:r>
              <a:rPr lang="fr-FR" altLang="ja-JP" sz="1600" b="1" dirty="0">
                <a:latin typeface="Courier New" panose="02070309020205020404" pitchFamily="49" charset="0"/>
                <a:ea typeface="ＭＳ Ｐゴシック" panose="020B0600070205080204" pitchFamily="34" charset="-128"/>
              </a:rPr>
              <a:t>RETURNS </a:t>
            </a:r>
            <a:r>
              <a:rPr lang="fr-FR" altLang="ja-JP" sz="1600" b="1" dirty="0" err="1">
                <a:latin typeface="Courier New" panose="02070309020205020404" pitchFamily="49" charset="0"/>
                <a:ea typeface="ＭＳ Ｐゴシック" panose="020B0600070205080204" pitchFamily="34" charset="-128"/>
              </a:rPr>
              <a:t>void</a:t>
            </a:r>
            <a:endParaRPr lang="fr-FR" altLang="ja-JP" sz="1600" b="1" dirty="0">
              <a:latin typeface="Courier New" panose="02070309020205020404" pitchFamily="49" charset="0"/>
              <a:ea typeface="ＭＳ Ｐゴシック" panose="020B0600070205080204" pitchFamily="34" charset="-128"/>
            </a:endParaRPr>
          </a:p>
          <a:p>
            <a:pPr eaLnBrk="1" hangingPunct="1">
              <a:lnSpc>
                <a:spcPct val="90000"/>
              </a:lnSpc>
              <a:buFont typeface="Wingdings" pitchFamily="2" charset="2"/>
              <a:buNone/>
            </a:pPr>
            <a:r>
              <a:rPr lang="fr-FR" altLang="fr-FR" sz="1600" dirty="0">
                <a:latin typeface="Courier New" panose="02070309020205020404" pitchFamily="49" charset="0"/>
                <a:ea typeface="ＭＳ Ｐゴシック" panose="020B0600070205080204" pitchFamily="34" charset="-128"/>
              </a:rPr>
              <a:t>	 AS</a:t>
            </a:r>
          </a:p>
          <a:p>
            <a:pPr eaLnBrk="1" hangingPunct="1">
              <a:lnSpc>
                <a:spcPct val="90000"/>
              </a:lnSpc>
              <a:buFont typeface="Wingdings" pitchFamily="2" charset="2"/>
              <a:buNone/>
            </a:pPr>
            <a:r>
              <a:rPr lang="en-GB" altLang="fr-FR" sz="1600" dirty="0">
                <a:latin typeface="Courier New" panose="02070309020205020404" pitchFamily="49" charset="0"/>
                <a:ea typeface="ＭＳ Ｐゴシック" panose="020B0600070205080204" pitchFamily="34" charset="-128"/>
              </a:rPr>
              <a:t>	 $$</a:t>
            </a:r>
            <a:endParaRPr lang="fr-FR" altLang="ja-JP" sz="1600" dirty="0">
              <a:latin typeface="Courier New" panose="02070309020205020404" pitchFamily="49" charset="0"/>
              <a:ea typeface="ＭＳ Ｐゴシック" panose="020B0600070205080204" pitchFamily="34" charset="-128"/>
            </a:endParaRPr>
          </a:p>
          <a:p>
            <a:pPr lvl="1" eaLnBrk="1" hangingPunct="1">
              <a:lnSpc>
                <a:spcPct val="90000"/>
              </a:lnSpc>
              <a:buFont typeface="Wingdings" pitchFamily="2" charset="2"/>
              <a:buNone/>
            </a:pPr>
            <a:r>
              <a:rPr lang="fr-FR" altLang="ja-JP" sz="1600" dirty="0">
                <a:latin typeface="Courier New" panose="02070309020205020404" pitchFamily="49" charset="0"/>
                <a:ea typeface="ＭＳ Ｐゴシック" panose="020B0600070205080204" pitchFamily="34" charset="-128"/>
              </a:rPr>
              <a:t>		Bloc PL/</a:t>
            </a:r>
            <a:r>
              <a:rPr lang="fr-FR" altLang="ja-JP" sz="1600" dirty="0" err="1">
                <a:latin typeface="Courier New" panose="02070309020205020404" pitchFamily="49" charset="0"/>
                <a:ea typeface="ＭＳ Ｐゴシック" panose="020B0600070205080204" pitchFamily="34" charset="-128"/>
              </a:rPr>
              <a:t>PgSQL</a:t>
            </a:r>
            <a:r>
              <a:rPr lang="fr-FR" altLang="ja-JP" sz="1600" dirty="0">
                <a:latin typeface="Courier New" panose="02070309020205020404" pitchFamily="49" charset="0"/>
                <a:ea typeface="ＭＳ Ｐゴシック" panose="020B0600070205080204" pitchFamily="34" charset="-128"/>
              </a:rPr>
              <a:t> ([DECLARE]…BEGIN…[EXCEPTION]…END;)</a:t>
            </a:r>
          </a:p>
          <a:p>
            <a:pPr>
              <a:lnSpc>
                <a:spcPct val="90000"/>
              </a:lnSpc>
              <a:buFont typeface="Wingdings" pitchFamily="2" charset="2"/>
              <a:buNone/>
            </a:pPr>
            <a:r>
              <a:rPr lang="fr-FR" altLang="fr-FR" sz="1600" dirty="0">
                <a:latin typeface="Courier New" panose="02070309020205020404" pitchFamily="49" charset="0"/>
                <a:ea typeface="ＭＳ Ｐゴシック" panose="020B0600070205080204" pitchFamily="34" charset="-128"/>
              </a:rPr>
              <a:t>	 $$ LANGUAGE '</a:t>
            </a:r>
            <a:r>
              <a:rPr lang="fr-FR" altLang="fr-FR" sz="1600" dirty="0" err="1">
                <a:latin typeface="Courier New" panose="02070309020205020404" pitchFamily="49" charset="0"/>
                <a:ea typeface="ＭＳ Ｐゴシック" panose="020B0600070205080204" pitchFamily="34" charset="-128"/>
              </a:rPr>
              <a:t>plpgsql</a:t>
            </a:r>
            <a:r>
              <a:rPr lang="fr-FR" altLang="fr-FR" sz="1600" dirty="0">
                <a:latin typeface="Courier New" panose="02070309020205020404" pitchFamily="49" charset="0"/>
                <a:ea typeface="ＭＳ Ｐゴシック" panose="020B0600070205080204" pitchFamily="34" charset="-128"/>
              </a:rPr>
              <a:t>';</a:t>
            </a:r>
          </a:p>
          <a:p>
            <a:pPr>
              <a:lnSpc>
                <a:spcPct val="90000"/>
              </a:lnSpc>
              <a:buFont typeface="Wingdings" pitchFamily="2" charset="2"/>
              <a:buNone/>
            </a:pPr>
            <a:r>
              <a:rPr lang="fr-FR" altLang="ja-JP" sz="1600" dirty="0">
                <a:latin typeface="Courier New" panose="02070309020205020404" pitchFamily="49" charset="0"/>
                <a:ea typeface="ＭＳ Ｐゴシック" panose="020B0600070205080204" pitchFamily="34" charset="-128"/>
              </a:rPr>
              <a:t>OU</a:t>
            </a:r>
          </a:p>
          <a:p>
            <a:pPr lvl="1" eaLnBrk="1" hangingPunct="1">
              <a:lnSpc>
                <a:spcPct val="90000"/>
              </a:lnSpc>
              <a:buFont typeface="Wingdings" pitchFamily="2" charset="2"/>
              <a:buNone/>
            </a:pPr>
            <a:r>
              <a:rPr lang="fr-FR" altLang="ja-JP" sz="1600" dirty="0">
                <a:latin typeface="Courier New" panose="02070309020205020404" pitchFamily="49" charset="0"/>
                <a:ea typeface="ＭＳ Ｐゴシック" panose="020B0600070205080204" pitchFamily="34" charset="-128"/>
              </a:rPr>
              <a:t>CREATE [OR REPLACE] </a:t>
            </a:r>
            <a:r>
              <a:rPr lang="fr-FR" altLang="ja-JP" sz="1600" b="1" dirty="0">
                <a:latin typeface="Courier New" panose="02070309020205020404" pitchFamily="49" charset="0"/>
                <a:ea typeface="ＭＳ Ｐゴシック" panose="020B0600070205080204" pitchFamily="34" charset="-128"/>
              </a:rPr>
              <a:t>PROCEDURE</a:t>
            </a:r>
            <a:r>
              <a:rPr lang="fr-FR" altLang="ja-JP" sz="1600" dirty="0">
                <a:latin typeface="Courier New" panose="02070309020205020404" pitchFamily="49" charset="0"/>
                <a:ea typeface="ＭＳ Ｐゴシック" panose="020B0600070205080204" pitchFamily="34" charset="-128"/>
              </a:rPr>
              <a:t> </a:t>
            </a:r>
            <a:r>
              <a:rPr lang="fr-FR" altLang="ja-JP" sz="1600" dirty="0" err="1">
                <a:latin typeface="Courier New" panose="02070309020205020404" pitchFamily="49" charset="0"/>
                <a:ea typeface="ＭＳ Ｐゴシック" panose="020B0600070205080204" pitchFamily="34" charset="-128"/>
              </a:rPr>
              <a:t>nom_procedure</a:t>
            </a:r>
            <a:endParaRPr lang="fr-FR" altLang="ja-JP" sz="1600" dirty="0">
              <a:latin typeface="Courier New" panose="02070309020205020404" pitchFamily="49" charset="0"/>
              <a:ea typeface="ＭＳ Ｐゴシック" panose="020B0600070205080204" pitchFamily="34" charset="-128"/>
            </a:endParaRPr>
          </a:p>
          <a:p>
            <a:pPr lvl="1" eaLnBrk="1" hangingPunct="1">
              <a:lnSpc>
                <a:spcPct val="90000"/>
              </a:lnSpc>
              <a:buFont typeface="Wingdings" pitchFamily="2" charset="2"/>
              <a:buNone/>
            </a:pPr>
            <a:r>
              <a:rPr lang="fr-FR" altLang="ja-JP" sz="1600" dirty="0">
                <a:latin typeface="Courier New" panose="02070309020205020404" pitchFamily="49" charset="0"/>
                <a:ea typeface="ＭＳ Ｐゴシック" panose="020B0600070205080204" pitchFamily="34" charset="-128"/>
              </a:rPr>
              <a:t>([paramètre {</a:t>
            </a:r>
            <a:r>
              <a:rPr lang="fr-FR" altLang="ja-JP" sz="1600" b="1" dirty="0">
                <a:latin typeface="Courier New" panose="02070309020205020404" pitchFamily="49" charset="0"/>
                <a:ea typeface="ＭＳ Ｐゴシック" panose="020B0600070205080204" pitchFamily="34" charset="-128"/>
              </a:rPr>
              <a:t>IN/INOUT</a:t>
            </a:r>
            <a:r>
              <a:rPr lang="fr-FR" altLang="ja-JP" sz="1600" dirty="0">
                <a:latin typeface="Courier New" panose="02070309020205020404" pitchFamily="49" charset="0"/>
                <a:ea typeface="ＭＳ Ｐゴシック" panose="020B0600070205080204" pitchFamily="34" charset="-128"/>
              </a:rPr>
              <a:t>} type,…])</a:t>
            </a:r>
          </a:p>
          <a:p>
            <a:pPr eaLnBrk="1" hangingPunct="1">
              <a:lnSpc>
                <a:spcPct val="90000"/>
              </a:lnSpc>
              <a:buFont typeface="Wingdings" pitchFamily="2" charset="2"/>
              <a:buNone/>
            </a:pPr>
            <a:r>
              <a:rPr lang="fr-FR" altLang="fr-FR" sz="1600" dirty="0">
                <a:latin typeface="Courier New" panose="02070309020205020404" pitchFamily="49" charset="0"/>
                <a:ea typeface="ＭＳ Ｐゴシック" panose="020B0600070205080204" pitchFamily="34" charset="-128"/>
              </a:rPr>
              <a:t>	 AS</a:t>
            </a:r>
          </a:p>
          <a:p>
            <a:pPr eaLnBrk="1" hangingPunct="1">
              <a:lnSpc>
                <a:spcPct val="90000"/>
              </a:lnSpc>
              <a:buFont typeface="Wingdings" pitchFamily="2" charset="2"/>
              <a:buNone/>
            </a:pPr>
            <a:r>
              <a:rPr lang="en-GB" altLang="fr-FR" sz="1600" dirty="0">
                <a:latin typeface="Courier New" panose="02070309020205020404" pitchFamily="49" charset="0"/>
                <a:ea typeface="ＭＳ Ｐゴシック" panose="020B0600070205080204" pitchFamily="34" charset="-128"/>
              </a:rPr>
              <a:t>	 $$</a:t>
            </a:r>
            <a:endParaRPr lang="fr-FR" altLang="ja-JP" sz="1600" dirty="0">
              <a:latin typeface="Courier New" panose="02070309020205020404" pitchFamily="49" charset="0"/>
              <a:ea typeface="ＭＳ Ｐゴシック" panose="020B0600070205080204" pitchFamily="34" charset="-128"/>
            </a:endParaRPr>
          </a:p>
          <a:p>
            <a:pPr lvl="1" eaLnBrk="1" hangingPunct="1">
              <a:lnSpc>
                <a:spcPct val="90000"/>
              </a:lnSpc>
              <a:buFont typeface="Wingdings" pitchFamily="2" charset="2"/>
              <a:buNone/>
            </a:pPr>
            <a:r>
              <a:rPr lang="fr-FR" altLang="ja-JP" sz="1600" dirty="0">
                <a:latin typeface="Courier New" panose="02070309020205020404" pitchFamily="49" charset="0"/>
                <a:ea typeface="ＭＳ Ｐゴシック" panose="020B0600070205080204" pitchFamily="34" charset="-128"/>
              </a:rPr>
              <a:t>		Bloc PL/</a:t>
            </a:r>
            <a:r>
              <a:rPr lang="fr-FR" altLang="ja-JP" sz="1600" dirty="0" err="1">
                <a:latin typeface="Courier New" panose="02070309020205020404" pitchFamily="49" charset="0"/>
                <a:ea typeface="ＭＳ Ｐゴシック" panose="020B0600070205080204" pitchFamily="34" charset="-128"/>
              </a:rPr>
              <a:t>PgSQL</a:t>
            </a:r>
            <a:r>
              <a:rPr lang="fr-FR" altLang="ja-JP" sz="1600" dirty="0">
                <a:latin typeface="Courier New" panose="02070309020205020404" pitchFamily="49" charset="0"/>
                <a:ea typeface="ＭＳ Ｐゴシック" panose="020B0600070205080204" pitchFamily="34" charset="-128"/>
              </a:rPr>
              <a:t> ([DECLARE]…BEGIN…[EXCEPTION]…END;)</a:t>
            </a:r>
          </a:p>
          <a:p>
            <a:pPr>
              <a:lnSpc>
                <a:spcPct val="90000"/>
              </a:lnSpc>
              <a:buFont typeface="Wingdings" pitchFamily="2" charset="2"/>
              <a:buNone/>
            </a:pPr>
            <a:r>
              <a:rPr lang="fr-FR" altLang="fr-FR" sz="1600" dirty="0">
                <a:latin typeface="Courier New" panose="02070309020205020404" pitchFamily="49" charset="0"/>
                <a:ea typeface="ＭＳ Ｐゴシック" panose="020B0600070205080204" pitchFamily="34" charset="-128"/>
              </a:rPr>
              <a:t>	 $$ LANGUAGE '</a:t>
            </a:r>
            <a:r>
              <a:rPr lang="fr-FR" altLang="fr-FR" sz="1600" dirty="0" err="1">
                <a:latin typeface="Courier New" panose="02070309020205020404" pitchFamily="49" charset="0"/>
                <a:ea typeface="ＭＳ Ｐゴシック" panose="020B0600070205080204" pitchFamily="34" charset="-128"/>
              </a:rPr>
              <a:t>plpgsql</a:t>
            </a:r>
            <a:r>
              <a:rPr lang="fr-FR" altLang="fr-FR" sz="1600" dirty="0">
                <a:latin typeface="Courier New" panose="02070309020205020404" pitchFamily="49" charset="0"/>
                <a:ea typeface="ＭＳ Ｐゴシック" panose="020B0600070205080204" pitchFamily="34" charset="-128"/>
              </a:rPr>
              <a:t>';</a:t>
            </a:r>
            <a:endParaRPr lang="fr-FR" altLang="ja-JP" sz="1600" dirty="0">
              <a:ea typeface="ＭＳ Ｐゴシック" panose="020B0600070205080204" pitchFamily="34" charset="-128"/>
            </a:endParaRPr>
          </a:p>
          <a:p>
            <a:pPr lvl="1" eaLnBrk="1" hangingPunct="1">
              <a:lnSpc>
                <a:spcPct val="90000"/>
              </a:lnSpc>
            </a:pPr>
            <a:r>
              <a:rPr lang="fr-FR" altLang="ja-JP" sz="1600" dirty="0">
                <a:latin typeface="Courier New" panose="02070309020205020404" pitchFamily="49" charset="0"/>
                <a:ea typeface="ＭＳ Ｐゴシック" panose="020B0600070205080204" pitchFamily="34" charset="-128"/>
              </a:rPr>
              <a:t>OR REPLACE : </a:t>
            </a:r>
            <a:r>
              <a:rPr lang="fr-FR" altLang="ja-JP" sz="1500" dirty="0">
                <a:ea typeface="ＭＳ Ｐゴシック" panose="020B0600070205080204" pitchFamily="34" charset="-128"/>
              </a:rPr>
              <a:t>Remplace la description si la procédure existe</a:t>
            </a:r>
          </a:p>
          <a:p>
            <a:pPr lvl="1" eaLnBrk="1" hangingPunct="1">
              <a:lnSpc>
                <a:spcPct val="90000"/>
              </a:lnSpc>
            </a:pPr>
            <a:r>
              <a:rPr lang="fr-FR" altLang="fr-FR" sz="1600" dirty="0">
                <a:latin typeface="Courier New" panose="02070309020205020404" pitchFamily="49" charset="0"/>
                <a:ea typeface="ＭＳ Ｐゴシック" panose="020B0600070205080204" pitchFamily="34" charset="-128"/>
              </a:rPr>
              <a:t>Paramètre </a:t>
            </a:r>
            <a:r>
              <a:rPr lang="fr-FR" altLang="fr-FR" sz="1500" dirty="0">
                <a:ea typeface="ＭＳ Ｐゴシック" panose="020B0600070205080204" pitchFamily="34" charset="-128"/>
              </a:rPr>
              <a:t>: Variable passée en paramètre, utilisable dans le bloc</a:t>
            </a:r>
          </a:p>
          <a:p>
            <a:pPr lvl="1" eaLnBrk="1" hangingPunct="1">
              <a:lnSpc>
                <a:spcPct val="90000"/>
              </a:lnSpc>
            </a:pPr>
            <a:r>
              <a:rPr lang="fr-FR" altLang="fr-FR" sz="1600" dirty="0">
                <a:latin typeface="Courier New" panose="02070309020205020404" pitchFamily="49" charset="0"/>
                <a:ea typeface="ＭＳ Ｐゴシック" panose="020B0600070205080204" pitchFamily="34" charset="-128"/>
              </a:rPr>
              <a:t>IN </a:t>
            </a:r>
            <a:r>
              <a:rPr lang="fr-FR" altLang="fr-FR" sz="1500" dirty="0">
                <a:ea typeface="ＭＳ Ｐゴシック" panose="020B0600070205080204" pitchFamily="34" charset="-128"/>
              </a:rPr>
              <a:t>: Le paramètre est passé en entrée de procédure (mode par défaut si omis)</a:t>
            </a:r>
          </a:p>
          <a:p>
            <a:pPr lvl="1" eaLnBrk="1" hangingPunct="1">
              <a:lnSpc>
                <a:spcPct val="90000"/>
              </a:lnSpc>
            </a:pPr>
            <a:r>
              <a:rPr lang="fr-FR" altLang="fr-FR" sz="1600" dirty="0">
                <a:latin typeface="Courier New" panose="02070309020205020404" pitchFamily="49" charset="0"/>
                <a:ea typeface="ＭＳ Ｐゴシック" panose="020B0600070205080204" pitchFamily="34" charset="-128"/>
              </a:rPr>
              <a:t>OUT </a:t>
            </a:r>
            <a:r>
              <a:rPr lang="fr-FR" altLang="fr-FR" sz="1500" dirty="0">
                <a:ea typeface="ＭＳ Ｐゴシック" panose="020B0600070205080204" pitchFamily="34" charset="-128"/>
              </a:rPr>
              <a:t>: Le paramètre est valorisé dans la procédure et renvoyé à l’</a:t>
            </a:r>
            <a:r>
              <a:rPr lang="fr-FR" altLang="ja-JP" sz="1500" dirty="0">
                <a:ea typeface="ＭＳ Ｐゴシック" panose="020B0600070205080204" pitchFamily="34" charset="-128"/>
              </a:rPr>
              <a:t>environnement appelant</a:t>
            </a:r>
          </a:p>
          <a:p>
            <a:pPr lvl="1" eaLnBrk="1" hangingPunct="1">
              <a:lnSpc>
                <a:spcPct val="90000"/>
              </a:lnSpc>
            </a:pPr>
            <a:r>
              <a:rPr lang="fr-FR" altLang="fr-FR" sz="1500" dirty="0">
                <a:latin typeface="Courier New" panose="02070309020205020404" pitchFamily="49" charset="0"/>
                <a:ea typeface="ＭＳ Ｐゴシック" panose="020B0600070205080204" pitchFamily="34" charset="-128"/>
                <a:cs typeface="Courier New" panose="02070309020205020404" pitchFamily="49" charset="0"/>
              </a:rPr>
              <a:t>INOUT</a:t>
            </a:r>
            <a:r>
              <a:rPr lang="fr-FR" altLang="fr-FR" sz="1500" dirty="0">
                <a:ea typeface="ＭＳ Ｐゴシック" panose="020B0600070205080204" pitchFamily="34" charset="-128"/>
              </a:rPr>
              <a:t> : </a:t>
            </a:r>
            <a:r>
              <a:rPr lang="fr-FR" altLang="fr-FR" sz="1500" dirty="0">
                <a:latin typeface="Courier New" panose="02070309020205020404" pitchFamily="49" charset="0"/>
                <a:ea typeface="ＭＳ Ｐゴシック" panose="020B0600070205080204" pitchFamily="34" charset="-128"/>
                <a:cs typeface="Courier New" panose="02070309020205020404" pitchFamily="49" charset="0"/>
              </a:rPr>
              <a:t>IN</a:t>
            </a:r>
            <a:r>
              <a:rPr lang="fr-FR" altLang="fr-FR" sz="1500" dirty="0">
                <a:ea typeface="ＭＳ Ｐゴシック" panose="020B0600070205080204" pitchFamily="34" charset="-128"/>
              </a:rPr>
              <a:t> + </a:t>
            </a:r>
            <a:r>
              <a:rPr lang="fr-FR" altLang="fr-FR" sz="1500" dirty="0">
                <a:latin typeface="Courier New" panose="02070309020205020404" pitchFamily="49" charset="0"/>
                <a:ea typeface="ＭＳ Ｐゴシック" panose="020B0600070205080204" pitchFamily="34" charset="-128"/>
                <a:cs typeface="Courier New" panose="02070309020205020404" pitchFamily="49" charset="0"/>
              </a:rPr>
              <a:t>OUT</a:t>
            </a:r>
          </a:p>
        </p:txBody>
      </p:sp>
      <p:sp>
        <p:nvSpPr>
          <p:cNvPr id="2" name="Espace réservé du numéro de diapositive 1">
            <a:extLst>
              <a:ext uri="{FF2B5EF4-FFF2-40B4-BE49-F238E27FC236}">
                <a16:creationId xmlns:a16="http://schemas.microsoft.com/office/drawing/2014/main" id="{9304CD5D-1738-A246-8FCD-220264F540F3}"/>
              </a:ext>
            </a:extLst>
          </p:cNvPr>
          <p:cNvSpPr>
            <a:spLocks noGrp="1"/>
          </p:cNvSpPr>
          <p:nvPr>
            <p:ph type="sldNum" sz="quarter" idx="12"/>
          </p:nvPr>
        </p:nvSpPr>
        <p:spPr/>
        <p:txBody>
          <a:bodyPr/>
          <a:lstStyle/>
          <a:p>
            <a:fld id="{0CFEC368-1D7A-4F81-ABF6-AE0E36BAF64C}"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34A323D5-A738-B845-B26C-C39D2451086B}"/>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Procédures : exemple</a:t>
            </a:r>
          </a:p>
        </p:txBody>
      </p:sp>
      <p:sp>
        <p:nvSpPr>
          <p:cNvPr id="107523" name="Rectangle 3">
            <a:extLst>
              <a:ext uri="{FF2B5EF4-FFF2-40B4-BE49-F238E27FC236}">
                <a16:creationId xmlns:a16="http://schemas.microsoft.com/office/drawing/2014/main" id="{A45A9F31-F70F-E443-3522-7BE1EA26596E}"/>
              </a:ext>
            </a:extLst>
          </p:cNvPr>
          <p:cNvSpPr>
            <a:spLocks noGrp="1" noChangeArrowheads="1"/>
          </p:cNvSpPr>
          <p:nvPr>
            <p:ph type="body" idx="1"/>
          </p:nvPr>
        </p:nvSpPr>
        <p:spPr/>
        <p:txBody>
          <a:bodyPr/>
          <a:lstStyle/>
          <a:p>
            <a:pPr eaLnBrk="1" hangingPunct="1"/>
            <a:r>
              <a:rPr lang="fr-FR" altLang="fr-FR" sz="1800" dirty="0">
                <a:ea typeface="ＭＳ Ｐゴシック" panose="020B0600070205080204" pitchFamily="34" charset="-128"/>
              </a:rPr>
              <a:t>Fonction </a:t>
            </a:r>
            <a:r>
              <a:rPr lang="fr-FR" altLang="fr-FR" sz="1800" dirty="0" err="1">
                <a:latin typeface="Courier New" panose="02070309020205020404" pitchFamily="49" charset="0"/>
                <a:ea typeface="ＭＳ Ｐゴシック" panose="020B0600070205080204" pitchFamily="34" charset="-128"/>
                <a:cs typeface="Courier New" panose="02070309020205020404" pitchFamily="49" charset="0"/>
              </a:rPr>
              <a:t>void</a:t>
            </a:r>
            <a:r>
              <a:rPr lang="fr-FR" altLang="fr-FR" sz="1800" dirty="0">
                <a:ea typeface="ＭＳ Ｐゴシック" panose="020B0600070205080204" pitchFamily="34" charset="-128"/>
              </a:rPr>
              <a:t> de suppression d’</a:t>
            </a:r>
            <a:r>
              <a:rPr lang="fr-FR" altLang="ja-JP" sz="1800" dirty="0">
                <a:ea typeface="ＭＳ Ｐゴシック" panose="020B0600070205080204" pitchFamily="34" charset="-128"/>
              </a:rPr>
              <a:t>un département</a:t>
            </a:r>
            <a:endParaRPr lang="fr-FR" altLang="ja-JP" sz="2000" dirty="0">
              <a:ea typeface="ＭＳ Ｐゴシック" panose="020B0600070205080204" pitchFamily="34" charset="-128"/>
            </a:endParaRP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CREATE OR REPLACE </a:t>
            </a:r>
            <a:r>
              <a:rPr lang="fr-FR" altLang="fr-FR" sz="1500" b="1" dirty="0">
                <a:latin typeface="Courier New" panose="02070309020205020404" pitchFamily="49" charset="0"/>
                <a:ea typeface="ＭＳ Ｐゴシック" panose="020B0600070205080204" pitchFamily="34" charset="-128"/>
              </a:rPr>
              <a:t>FUNCTION</a:t>
            </a:r>
            <a:r>
              <a:rPr lang="fr-FR" altLang="fr-FR" sz="1500" dirty="0">
                <a:latin typeface="Courier New" panose="02070309020205020404" pitchFamily="49" charset="0"/>
                <a:ea typeface="ＭＳ Ｐゴシック" panose="020B0600070205080204" pitchFamily="34" charset="-128"/>
              </a:rPr>
              <a:t> </a:t>
            </a:r>
            <a:r>
              <a:rPr lang="fr-FR" altLang="fr-FR" sz="1500" dirty="0" err="1">
                <a:latin typeface="Courier New" panose="02070309020205020404" pitchFamily="49" charset="0"/>
                <a:ea typeface="ＭＳ Ｐゴシック" panose="020B0600070205080204" pitchFamily="34" charset="-128"/>
              </a:rPr>
              <a:t>supp_dept</a:t>
            </a:r>
            <a:r>
              <a:rPr lang="fr-FR" altLang="fr-FR" sz="1500" dirty="0">
                <a:latin typeface="Courier New" panose="02070309020205020404" pitchFamily="49" charset="0"/>
                <a:ea typeface="ＭＳ Ｐゴシック" panose="020B0600070205080204" pitchFamily="34" charset="-128"/>
              </a:rPr>
              <a:t> (</a:t>
            </a:r>
            <a:r>
              <a:rPr lang="fr-FR" altLang="fr-FR" sz="1500" dirty="0" err="1">
                <a:latin typeface="Courier New" panose="02070309020205020404" pitchFamily="49" charset="0"/>
                <a:ea typeface="ＭＳ Ｐゴシック" panose="020B0600070205080204" pitchFamily="34" charset="-128"/>
              </a:rPr>
              <a:t>pNum</a:t>
            </a:r>
            <a:r>
              <a:rPr lang="fr-FR" altLang="fr-FR" sz="1500" dirty="0">
                <a:latin typeface="Courier New" panose="02070309020205020404" pitchFamily="49" charset="0"/>
                <a:ea typeface="ＭＳ Ｐゴシック" panose="020B0600070205080204" pitchFamily="34" charset="-128"/>
              </a:rPr>
              <a:t> IN </a:t>
            </a:r>
            <a:r>
              <a:rPr lang="fr-FR" altLang="fr-FR" sz="1500" dirty="0" err="1">
                <a:latin typeface="Courier New" panose="02070309020205020404" pitchFamily="49" charset="0"/>
                <a:ea typeface="ＭＳ Ｐゴシック" panose="020B0600070205080204" pitchFamily="34" charset="-128"/>
              </a:rPr>
              <a:t>dept.deptno%TYPE</a:t>
            </a:r>
            <a:r>
              <a:rPr lang="fr-FR" altLang="fr-FR" sz="1500" dirty="0">
                <a:latin typeface="Courier New" panose="02070309020205020404" pitchFamily="49" charset="0"/>
                <a:ea typeface="ＭＳ Ｐゴシック" panose="020B0600070205080204" pitchFamily="34" charset="-128"/>
              </a:rPr>
              <a:t>)</a:t>
            </a:r>
          </a:p>
          <a:p>
            <a:pPr eaLnBrk="1" hangingPunct="1">
              <a:buFont typeface="Wingdings" pitchFamily="2" charset="2"/>
              <a:buNone/>
            </a:pPr>
            <a:r>
              <a:rPr lang="fr-FR" altLang="fr-FR" sz="1500" b="1" dirty="0">
                <a:latin typeface="Courier New" panose="02070309020205020404" pitchFamily="49" charset="0"/>
                <a:ea typeface="ＭＳ Ｐゴシック" panose="020B0600070205080204" pitchFamily="34" charset="-128"/>
              </a:rPr>
              <a:t>RETURNS </a:t>
            </a:r>
            <a:r>
              <a:rPr lang="fr-FR" altLang="fr-FR" sz="1500" b="1" dirty="0" err="1">
                <a:latin typeface="Courier New" panose="02070309020205020404" pitchFamily="49" charset="0"/>
                <a:ea typeface="ＭＳ Ｐゴシック" panose="020B0600070205080204" pitchFamily="34" charset="-128"/>
              </a:rPr>
              <a:t>void</a:t>
            </a:r>
            <a:endParaRPr lang="fr-FR" altLang="fr-FR" sz="1500" b="1" dirty="0">
              <a:latin typeface="Courier New" panose="02070309020205020404" pitchFamily="49" charset="0"/>
              <a:ea typeface="ＭＳ Ｐゴシック" panose="020B0600070205080204" pitchFamily="34" charset="-128"/>
            </a:endParaRP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AS</a:t>
            </a:r>
          </a:p>
          <a:p>
            <a:pPr eaLnBrk="1" hangingPunct="1">
              <a:buFont typeface="Wingdings" pitchFamily="2" charset="2"/>
              <a:buNone/>
            </a:pPr>
            <a:r>
              <a:rPr lang="en-GB" altLang="fr-FR" sz="1500" dirty="0">
                <a:latin typeface="Courier New" panose="02070309020205020404" pitchFamily="49" charset="0"/>
                <a:ea typeface="ＭＳ Ｐゴシック" panose="020B0600070205080204" pitchFamily="34" charset="-128"/>
              </a:rPr>
              <a:t>$$</a:t>
            </a:r>
            <a:endParaRPr lang="fr-FR" altLang="fr-FR" sz="1500" dirty="0">
              <a:latin typeface="Courier New" panose="02070309020205020404" pitchFamily="49" charset="0"/>
              <a:ea typeface="ＭＳ Ｐゴシック" panose="020B0600070205080204" pitchFamily="34" charset="-128"/>
            </a:endParaRP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BEGIN</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DELETE FROM </a:t>
            </a:r>
            <a:r>
              <a:rPr lang="fr-FR" altLang="fr-FR" sz="1500" dirty="0" err="1">
                <a:latin typeface="Courier New" panose="02070309020205020404" pitchFamily="49" charset="0"/>
                <a:ea typeface="ＭＳ Ｐゴシック" panose="020B0600070205080204" pitchFamily="34" charset="-128"/>
              </a:rPr>
              <a:t>emp</a:t>
            </a:r>
            <a:r>
              <a:rPr lang="fr-FR" altLang="fr-FR" sz="1500" dirty="0">
                <a:latin typeface="Courier New" panose="02070309020205020404" pitchFamily="49" charset="0"/>
                <a:ea typeface="ＭＳ Ｐゴシック" panose="020B0600070205080204" pitchFamily="34" charset="-128"/>
              </a:rPr>
              <a:t> WHERE </a:t>
            </a:r>
            <a:r>
              <a:rPr lang="fr-FR" altLang="fr-FR" sz="1500" dirty="0" err="1">
                <a:latin typeface="Courier New" panose="02070309020205020404" pitchFamily="49" charset="0"/>
                <a:ea typeface="ＭＳ Ｐゴシック" panose="020B0600070205080204" pitchFamily="34" charset="-128"/>
              </a:rPr>
              <a:t>deptno</a:t>
            </a:r>
            <a:r>
              <a:rPr lang="fr-FR" altLang="fr-FR" sz="1500" dirty="0">
                <a:latin typeface="Courier New" panose="02070309020205020404" pitchFamily="49" charset="0"/>
                <a:ea typeface="ＭＳ Ｐゴシック" panose="020B0600070205080204" pitchFamily="34" charset="-128"/>
              </a:rPr>
              <a:t>=</a:t>
            </a:r>
            <a:r>
              <a:rPr lang="fr-FR" altLang="fr-FR" sz="1500" dirty="0" err="1">
                <a:latin typeface="Courier New" panose="02070309020205020404" pitchFamily="49" charset="0"/>
                <a:ea typeface="ＭＳ Ｐゴシック" panose="020B0600070205080204" pitchFamily="34" charset="-128"/>
              </a:rPr>
              <a:t>pNum</a:t>
            </a:r>
            <a:r>
              <a:rPr lang="fr-FR" altLang="fr-FR" sz="1500" dirty="0">
                <a:latin typeface="Courier New" panose="02070309020205020404" pitchFamily="49" charset="0"/>
                <a:ea typeface="ＭＳ Ｐゴシック" panose="020B0600070205080204" pitchFamily="34" charset="-128"/>
              </a:rPr>
              <a:t>;</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DELETE FROM </a:t>
            </a:r>
            <a:r>
              <a:rPr lang="fr-FR" altLang="fr-FR" sz="1500" dirty="0" err="1">
                <a:latin typeface="Courier New" panose="02070309020205020404" pitchFamily="49" charset="0"/>
                <a:ea typeface="ＭＳ Ｐゴシック" panose="020B0600070205080204" pitchFamily="34" charset="-128"/>
              </a:rPr>
              <a:t>dept</a:t>
            </a:r>
            <a:r>
              <a:rPr lang="fr-FR" altLang="fr-FR" sz="1500" dirty="0">
                <a:latin typeface="Courier New" panose="02070309020205020404" pitchFamily="49" charset="0"/>
                <a:ea typeface="ＭＳ Ｐゴシック" panose="020B0600070205080204" pitchFamily="34" charset="-128"/>
              </a:rPr>
              <a:t> WHERE </a:t>
            </a:r>
            <a:r>
              <a:rPr lang="fr-FR" altLang="fr-FR" sz="1500" dirty="0" err="1">
                <a:latin typeface="Courier New" panose="02070309020205020404" pitchFamily="49" charset="0"/>
                <a:ea typeface="ＭＳ Ｐゴシック" panose="020B0600070205080204" pitchFamily="34" charset="-128"/>
              </a:rPr>
              <a:t>deptno</a:t>
            </a:r>
            <a:r>
              <a:rPr lang="fr-FR" altLang="fr-FR" sz="1500" dirty="0">
                <a:latin typeface="Courier New" panose="02070309020205020404" pitchFamily="49" charset="0"/>
                <a:ea typeface="ＭＳ Ｐゴシック" panose="020B0600070205080204" pitchFamily="34" charset="-128"/>
              </a:rPr>
              <a:t>=</a:t>
            </a:r>
            <a:r>
              <a:rPr lang="fr-FR" altLang="fr-FR" sz="1500" dirty="0" err="1">
                <a:latin typeface="Courier New" panose="02070309020205020404" pitchFamily="49" charset="0"/>
                <a:ea typeface="ＭＳ Ｐゴシック" panose="020B0600070205080204" pitchFamily="34" charset="-128"/>
              </a:rPr>
              <a:t>pNum</a:t>
            </a:r>
            <a:r>
              <a:rPr lang="fr-FR" altLang="fr-FR" sz="1500" dirty="0">
                <a:latin typeface="Courier New" panose="02070309020205020404" pitchFamily="49" charset="0"/>
                <a:ea typeface="ＭＳ Ｐゴシック" panose="020B0600070205080204" pitchFamily="34" charset="-128"/>
              </a:rPr>
              <a:t>;</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END;</a:t>
            </a:r>
          </a:p>
          <a:p>
            <a:pPr>
              <a:buFont typeface="Wingdings" pitchFamily="2" charset="2"/>
              <a:buNone/>
            </a:pPr>
            <a:r>
              <a:rPr lang="fr-FR" altLang="fr-FR" sz="1500" dirty="0">
                <a:latin typeface="Courier New" panose="02070309020205020404" pitchFamily="49" charset="0"/>
                <a:ea typeface="ＭＳ Ｐゴシック" panose="020B0600070205080204" pitchFamily="34" charset="-128"/>
              </a:rPr>
              <a:t>$$ LANGUAGE '</a:t>
            </a:r>
            <a:r>
              <a:rPr lang="fr-FR" altLang="fr-FR" sz="1500" dirty="0" err="1">
                <a:latin typeface="Courier New" panose="02070309020205020404" pitchFamily="49" charset="0"/>
                <a:ea typeface="ＭＳ Ｐゴシック" panose="020B0600070205080204" pitchFamily="34" charset="-128"/>
              </a:rPr>
              <a:t>plpgsql</a:t>
            </a:r>
            <a:r>
              <a:rPr lang="fr-FR" altLang="fr-FR" sz="1500" dirty="0">
                <a:latin typeface="Courier New" panose="02070309020205020404" pitchFamily="49" charset="0"/>
                <a:ea typeface="ＭＳ Ｐゴシック" panose="020B0600070205080204" pitchFamily="34" charset="-128"/>
              </a:rPr>
              <a:t>'; </a:t>
            </a:r>
            <a:endParaRPr lang="en-GB" altLang="fr-FR" sz="1500" dirty="0">
              <a:latin typeface="Courier New" panose="02070309020205020404" pitchFamily="49" charset="0"/>
              <a:ea typeface="ＭＳ Ｐゴシック" panose="020B0600070205080204" pitchFamily="34" charset="-128"/>
            </a:endParaRPr>
          </a:p>
          <a:p>
            <a:pPr eaLnBrk="1" hangingPunct="1">
              <a:buFont typeface="Wingdings" pitchFamily="2" charset="2"/>
              <a:buNone/>
            </a:pPr>
            <a:endParaRPr lang="fr-FR" altLang="fr-FR" sz="1500" dirty="0">
              <a:latin typeface="Courier New" panose="02070309020205020404" pitchFamily="49" charset="0"/>
              <a:ea typeface="ＭＳ Ｐゴシック" panose="020B0600070205080204" pitchFamily="34" charset="-128"/>
            </a:endParaRPr>
          </a:p>
          <a:p>
            <a:pPr eaLnBrk="1" hangingPunct="1"/>
            <a:r>
              <a:rPr lang="fr-FR" altLang="fr-FR" sz="1800" dirty="0">
                <a:ea typeface="ＭＳ Ｐゴシック" panose="020B0600070205080204" pitchFamily="34" charset="-128"/>
              </a:rPr>
              <a:t>Utilisation : </a:t>
            </a:r>
            <a:r>
              <a:rPr lang="fr-FR" altLang="fr-FR" sz="1600" dirty="0">
                <a:latin typeface="Courier New" panose="02070309020205020404" pitchFamily="49" charset="0"/>
                <a:ea typeface="ＭＳ Ｐゴシック" panose="020B0600070205080204" pitchFamily="34" charset="-128"/>
              </a:rPr>
              <a:t>SELECT </a:t>
            </a:r>
            <a:r>
              <a:rPr lang="fr-FR" altLang="fr-FR" sz="1600" dirty="0" err="1">
                <a:latin typeface="Courier New" panose="02070309020205020404" pitchFamily="49" charset="0"/>
                <a:ea typeface="ＭＳ Ｐゴシック" panose="020B0600070205080204" pitchFamily="34" charset="-128"/>
              </a:rPr>
              <a:t>sup</a:t>
            </a:r>
            <a:r>
              <a:rPr lang="fr-FR" altLang="ja-JP" sz="1600" dirty="0" err="1">
                <a:latin typeface="Courier New" panose="02070309020205020404" pitchFamily="49" charset="0"/>
                <a:ea typeface="ＭＳ Ｐゴシック" panose="020B0600070205080204" pitchFamily="34" charset="-128"/>
              </a:rPr>
              <a:t>p_dept</a:t>
            </a:r>
            <a:r>
              <a:rPr lang="fr-FR" altLang="ja-JP" sz="1600" dirty="0">
                <a:latin typeface="Courier New" panose="02070309020205020404" pitchFamily="49" charset="0"/>
                <a:ea typeface="ＭＳ Ｐゴシック" panose="020B0600070205080204" pitchFamily="34" charset="-128"/>
              </a:rPr>
              <a:t>(10);</a:t>
            </a:r>
          </a:p>
        </p:txBody>
      </p:sp>
      <p:sp>
        <p:nvSpPr>
          <p:cNvPr id="2" name="Espace réservé du numéro de diapositive 1">
            <a:extLst>
              <a:ext uri="{FF2B5EF4-FFF2-40B4-BE49-F238E27FC236}">
                <a16:creationId xmlns:a16="http://schemas.microsoft.com/office/drawing/2014/main" id="{6D784213-AB3C-E542-3A82-556CA5BB270D}"/>
              </a:ext>
            </a:extLst>
          </p:cNvPr>
          <p:cNvSpPr>
            <a:spLocks noGrp="1"/>
          </p:cNvSpPr>
          <p:nvPr>
            <p:ph type="sldNum" sz="quarter" idx="12"/>
          </p:nvPr>
        </p:nvSpPr>
        <p:spPr/>
        <p:txBody>
          <a:bodyPr/>
          <a:lstStyle/>
          <a:p>
            <a:fld id="{0CFEC368-1D7A-4F81-ABF6-AE0E36BAF64C}"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34A323D5-A738-B845-B26C-C39D2451086B}"/>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Procédures : exemple</a:t>
            </a:r>
          </a:p>
        </p:txBody>
      </p:sp>
      <p:sp>
        <p:nvSpPr>
          <p:cNvPr id="107523" name="Rectangle 3">
            <a:extLst>
              <a:ext uri="{FF2B5EF4-FFF2-40B4-BE49-F238E27FC236}">
                <a16:creationId xmlns:a16="http://schemas.microsoft.com/office/drawing/2014/main" id="{A45A9F31-F70F-E443-3522-7BE1EA26596E}"/>
              </a:ext>
            </a:extLst>
          </p:cNvPr>
          <p:cNvSpPr>
            <a:spLocks noGrp="1" noChangeArrowheads="1"/>
          </p:cNvSpPr>
          <p:nvPr>
            <p:ph type="body" idx="1"/>
          </p:nvPr>
        </p:nvSpPr>
        <p:spPr>
          <a:xfrm>
            <a:off x="457200" y="1387234"/>
            <a:ext cx="8229600" cy="5393128"/>
          </a:xfrm>
        </p:spPr>
        <p:txBody>
          <a:bodyPr>
            <a:normAutofit fontScale="92500" lnSpcReduction="20000"/>
          </a:bodyPr>
          <a:lstStyle/>
          <a:p>
            <a:pPr eaLnBrk="1" hangingPunct="1">
              <a:lnSpc>
                <a:spcPct val="110000"/>
              </a:lnSpc>
            </a:pPr>
            <a:r>
              <a:rPr lang="fr-FR" altLang="fr-FR" sz="1800" dirty="0">
                <a:ea typeface="ＭＳ Ｐゴシック" panose="020B0600070205080204" pitchFamily="34" charset="-128"/>
              </a:rPr>
              <a:t>Procédure de suppression d’</a:t>
            </a:r>
            <a:r>
              <a:rPr lang="fr-FR" altLang="ja-JP" sz="1800" dirty="0">
                <a:ea typeface="ＭＳ Ｐゴシック" panose="020B0600070205080204" pitchFamily="34" charset="-128"/>
              </a:rPr>
              <a:t>un département</a:t>
            </a:r>
            <a:endParaRPr lang="fr-FR" altLang="ja-JP" sz="2000" dirty="0">
              <a:ea typeface="ＭＳ Ｐゴシック" panose="020B0600070205080204" pitchFamily="34" charset="-128"/>
            </a:endParaRPr>
          </a:p>
          <a:p>
            <a:pPr eaLnBrk="1" hangingPunct="1">
              <a:lnSpc>
                <a:spcPct val="11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CREATE OR REPLACE PROCEDURE supp_dept2 (</a:t>
            </a:r>
            <a:r>
              <a:rPr lang="fr-FR" altLang="fr-FR" sz="1500" dirty="0" err="1">
                <a:latin typeface="Courier New" panose="02070309020205020404" pitchFamily="49" charset="0"/>
                <a:ea typeface="ＭＳ Ｐゴシック" panose="020B0600070205080204" pitchFamily="34" charset="-128"/>
              </a:rPr>
              <a:t>pNum</a:t>
            </a:r>
            <a:r>
              <a:rPr lang="fr-FR" altLang="fr-FR" sz="1500" dirty="0">
                <a:latin typeface="Courier New" panose="02070309020205020404" pitchFamily="49" charset="0"/>
                <a:ea typeface="ＭＳ Ｐゴシック" panose="020B0600070205080204" pitchFamily="34" charset="-128"/>
              </a:rPr>
              <a:t> IN </a:t>
            </a:r>
            <a:r>
              <a:rPr lang="fr-FR" altLang="fr-FR" sz="1500" dirty="0" err="1">
                <a:latin typeface="Courier New" panose="02070309020205020404" pitchFamily="49" charset="0"/>
                <a:ea typeface="ＭＳ Ｐゴシック" panose="020B0600070205080204" pitchFamily="34" charset="-128"/>
              </a:rPr>
              <a:t>dept.deptno%TYPE</a:t>
            </a:r>
            <a:r>
              <a:rPr lang="fr-FR" altLang="fr-FR" sz="1500" dirty="0">
                <a:latin typeface="Courier New" panose="02070309020205020404" pitchFamily="49" charset="0"/>
                <a:ea typeface="ＭＳ Ｐゴシック" panose="020B0600070205080204" pitchFamily="34" charset="-128"/>
              </a:rPr>
              <a:t>)</a:t>
            </a:r>
          </a:p>
          <a:p>
            <a:pPr eaLnBrk="1" hangingPunct="1">
              <a:lnSpc>
                <a:spcPct val="11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AS</a:t>
            </a:r>
          </a:p>
          <a:p>
            <a:pPr eaLnBrk="1" hangingPunct="1">
              <a:lnSpc>
                <a:spcPct val="110000"/>
              </a:lnSpc>
              <a:buFont typeface="Wingdings" pitchFamily="2" charset="2"/>
              <a:buNone/>
            </a:pPr>
            <a:r>
              <a:rPr lang="en-GB" altLang="fr-FR" sz="1500" dirty="0">
                <a:latin typeface="Courier New" panose="02070309020205020404" pitchFamily="49" charset="0"/>
                <a:ea typeface="ＭＳ Ｐゴシック" panose="020B0600070205080204" pitchFamily="34" charset="-128"/>
              </a:rPr>
              <a:t>$$</a:t>
            </a:r>
            <a:endParaRPr lang="fr-FR" altLang="fr-FR" sz="1500" dirty="0">
              <a:latin typeface="Courier New" panose="02070309020205020404" pitchFamily="49" charset="0"/>
              <a:ea typeface="ＭＳ Ｐゴシック" panose="020B0600070205080204" pitchFamily="34" charset="-128"/>
            </a:endParaRPr>
          </a:p>
          <a:p>
            <a:pPr eaLnBrk="1" hangingPunct="1">
              <a:lnSpc>
                <a:spcPct val="11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BEGIN</a:t>
            </a:r>
          </a:p>
          <a:p>
            <a:pPr eaLnBrk="1" hangingPunct="1">
              <a:lnSpc>
                <a:spcPct val="11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DELETE FROM </a:t>
            </a:r>
            <a:r>
              <a:rPr lang="fr-FR" altLang="fr-FR" sz="1500" dirty="0" err="1">
                <a:latin typeface="Courier New" panose="02070309020205020404" pitchFamily="49" charset="0"/>
                <a:ea typeface="ＭＳ Ｐゴシック" panose="020B0600070205080204" pitchFamily="34" charset="-128"/>
              </a:rPr>
              <a:t>emp</a:t>
            </a:r>
            <a:r>
              <a:rPr lang="fr-FR" altLang="fr-FR" sz="1500" dirty="0">
                <a:latin typeface="Courier New" panose="02070309020205020404" pitchFamily="49" charset="0"/>
                <a:ea typeface="ＭＳ Ｐゴシック" panose="020B0600070205080204" pitchFamily="34" charset="-128"/>
              </a:rPr>
              <a:t> WHERE </a:t>
            </a:r>
            <a:r>
              <a:rPr lang="fr-FR" altLang="fr-FR" sz="1500" dirty="0" err="1">
                <a:latin typeface="Courier New" panose="02070309020205020404" pitchFamily="49" charset="0"/>
                <a:ea typeface="ＭＳ Ｐゴシック" panose="020B0600070205080204" pitchFamily="34" charset="-128"/>
              </a:rPr>
              <a:t>deptno</a:t>
            </a:r>
            <a:r>
              <a:rPr lang="fr-FR" altLang="fr-FR" sz="1500" dirty="0">
                <a:latin typeface="Courier New" panose="02070309020205020404" pitchFamily="49" charset="0"/>
                <a:ea typeface="ＭＳ Ｐゴシック" panose="020B0600070205080204" pitchFamily="34" charset="-128"/>
              </a:rPr>
              <a:t>=</a:t>
            </a:r>
            <a:r>
              <a:rPr lang="fr-FR" altLang="fr-FR" sz="1500" dirty="0" err="1">
                <a:latin typeface="Courier New" panose="02070309020205020404" pitchFamily="49" charset="0"/>
                <a:ea typeface="ＭＳ Ｐゴシック" panose="020B0600070205080204" pitchFamily="34" charset="-128"/>
              </a:rPr>
              <a:t>pNum</a:t>
            </a:r>
            <a:r>
              <a:rPr lang="fr-FR" altLang="fr-FR" sz="1500" dirty="0">
                <a:latin typeface="Courier New" panose="02070309020205020404" pitchFamily="49" charset="0"/>
                <a:ea typeface="ＭＳ Ｐゴシック" panose="020B0600070205080204" pitchFamily="34" charset="-128"/>
              </a:rPr>
              <a:t>;</a:t>
            </a:r>
          </a:p>
          <a:p>
            <a:pPr eaLnBrk="1" hangingPunct="1">
              <a:lnSpc>
                <a:spcPct val="11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COMMIT;</a:t>
            </a:r>
          </a:p>
          <a:p>
            <a:pPr eaLnBrk="1" hangingPunct="1">
              <a:lnSpc>
                <a:spcPct val="11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DELETE FROM </a:t>
            </a:r>
            <a:r>
              <a:rPr lang="fr-FR" altLang="fr-FR" sz="1500" dirty="0" err="1">
                <a:latin typeface="Courier New" panose="02070309020205020404" pitchFamily="49" charset="0"/>
                <a:ea typeface="ＭＳ Ｐゴシック" panose="020B0600070205080204" pitchFamily="34" charset="-128"/>
              </a:rPr>
              <a:t>dept</a:t>
            </a:r>
            <a:r>
              <a:rPr lang="fr-FR" altLang="fr-FR" sz="1500" dirty="0">
                <a:latin typeface="Courier New" panose="02070309020205020404" pitchFamily="49" charset="0"/>
                <a:ea typeface="ＭＳ Ｐゴシック" panose="020B0600070205080204" pitchFamily="34" charset="-128"/>
              </a:rPr>
              <a:t> WHERE </a:t>
            </a:r>
            <a:r>
              <a:rPr lang="fr-FR" altLang="fr-FR" sz="1500" dirty="0" err="1">
                <a:latin typeface="Courier New" panose="02070309020205020404" pitchFamily="49" charset="0"/>
                <a:ea typeface="ＭＳ Ｐゴシック" panose="020B0600070205080204" pitchFamily="34" charset="-128"/>
              </a:rPr>
              <a:t>deptno</a:t>
            </a:r>
            <a:r>
              <a:rPr lang="fr-FR" altLang="fr-FR" sz="1500" dirty="0">
                <a:latin typeface="Courier New" panose="02070309020205020404" pitchFamily="49" charset="0"/>
                <a:ea typeface="ＭＳ Ｐゴシック" panose="020B0600070205080204" pitchFamily="34" charset="-128"/>
              </a:rPr>
              <a:t>=</a:t>
            </a:r>
            <a:r>
              <a:rPr lang="fr-FR" altLang="fr-FR" sz="1500" dirty="0" err="1">
                <a:latin typeface="Courier New" panose="02070309020205020404" pitchFamily="49" charset="0"/>
                <a:ea typeface="ＭＳ Ｐゴシック" panose="020B0600070205080204" pitchFamily="34" charset="-128"/>
              </a:rPr>
              <a:t>pNum</a:t>
            </a:r>
            <a:r>
              <a:rPr lang="fr-FR" altLang="fr-FR" sz="1500" dirty="0">
                <a:latin typeface="Courier New" panose="02070309020205020404" pitchFamily="49" charset="0"/>
                <a:ea typeface="ＭＳ Ｐゴシック" panose="020B0600070205080204" pitchFamily="34" charset="-128"/>
              </a:rPr>
              <a:t>;</a:t>
            </a:r>
          </a:p>
          <a:p>
            <a:pPr eaLnBrk="1" hangingPunct="1">
              <a:lnSpc>
                <a:spcPct val="11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END;</a:t>
            </a:r>
          </a:p>
          <a:p>
            <a:pPr>
              <a:lnSpc>
                <a:spcPct val="110000"/>
              </a:lnSpc>
              <a:buFont typeface="Wingdings" pitchFamily="2" charset="2"/>
              <a:buNone/>
            </a:pPr>
            <a:r>
              <a:rPr lang="fr-FR" altLang="fr-FR" sz="1500" dirty="0">
                <a:latin typeface="Courier New" panose="02070309020205020404" pitchFamily="49" charset="0"/>
                <a:ea typeface="ＭＳ Ｐゴシック" panose="020B0600070205080204" pitchFamily="34" charset="-128"/>
              </a:rPr>
              <a:t>$$ LANGUAGE '</a:t>
            </a:r>
            <a:r>
              <a:rPr lang="fr-FR" altLang="fr-FR" sz="1500" dirty="0" err="1">
                <a:latin typeface="Courier New" panose="02070309020205020404" pitchFamily="49" charset="0"/>
                <a:ea typeface="ＭＳ Ｐゴシック" panose="020B0600070205080204" pitchFamily="34" charset="-128"/>
              </a:rPr>
              <a:t>plpgsql</a:t>
            </a:r>
            <a:r>
              <a:rPr lang="fr-FR" altLang="fr-FR" sz="1500" dirty="0">
                <a:latin typeface="Courier New" panose="02070309020205020404" pitchFamily="49" charset="0"/>
                <a:ea typeface="ＭＳ Ｐゴシック" panose="020B0600070205080204" pitchFamily="34" charset="-128"/>
              </a:rPr>
              <a:t>'; </a:t>
            </a:r>
          </a:p>
          <a:p>
            <a:pPr eaLnBrk="1" hangingPunct="1">
              <a:lnSpc>
                <a:spcPct val="110000"/>
              </a:lnSpc>
            </a:pPr>
            <a:r>
              <a:rPr lang="fr-FR" altLang="fr-FR" sz="1800" dirty="0">
                <a:ea typeface="ＭＳ Ｐゴシック" panose="020B0600070205080204" pitchFamily="34" charset="-128"/>
              </a:rPr>
              <a:t>Utilisation : </a:t>
            </a:r>
            <a:r>
              <a:rPr lang="fr-FR" altLang="fr-FR" sz="1600" dirty="0">
                <a:latin typeface="Courier New" panose="02070309020205020404" pitchFamily="49" charset="0"/>
                <a:ea typeface="ＭＳ Ｐゴシック" panose="020B0600070205080204" pitchFamily="34" charset="-128"/>
              </a:rPr>
              <a:t>CALL sup</a:t>
            </a:r>
            <a:r>
              <a:rPr lang="fr-FR" altLang="ja-JP" sz="1600" dirty="0">
                <a:latin typeface="Courier New" panose="02070309020205020404" pitchFamily="49" charset="0"/>
                <a:ea typeface="ＭＳ Ｐゴシック" panose="020B0600070205080204" pitchFamily="34" charset="-128"/>
              </a:rPr>
              <a:t>p_dept2(20);</a:t>
            </a:r>
          </a:p>
          <a:p>
            <a:pPr eaLnBrk="1" hangingPunct="1">
              <a:lnSpc>
                <a:spcPct val="110000"/>
              </a:lnSpc>
            </a:pPr>
            <a:endParaRPr lang="fr-FR" altLang="ja-JP" sz="1600" dirty="0">
              <a:latin typeface="Courier New" panose="02070309020205020404" pitchFamily="49" charset="0"/>
              <a:ea typeface="ＭＳ Ｐゴシック" panose="020B0600070205080204" pitchFamily="34" charset="-128"/>
            </a:endParaRPr>
          </a:p>
          <a:p>
            <a:pPr eaLnBrk="1" hangingPunct="1">
              <a:lnSpc>
                <a:spcPct val="110000"/>
              </a:lnSpc>
            </a:pPr>
            <a:r>
              <a:rPr lang="fr-FR" altLang="ja-JP" sz="1800" dirty="0">
                <a:latin typeface="Arial" panose="020B0604020202020204" pitchFamily="34" charset="0"/>
                <a:ea typeface="ＭＳ Ｐゴシック" panose="020B0600070205080204" pitchFamily="34" charset="-128"/>
                <a:cs typeface="Arial" panose="020B0604020202020204" pitchFamily="34" charset="0"/>
              </a:rPr>
              <a:t>Différences entre Fonction </a:t>
            </a:r>
            <a:r>
              <a:rPr lang="fr-FR" altLang="ja-JP" sz="1800" dirty="0" err="1">
                <a:latin typeface="Courier New" panose="02070309020205020404" pitchFamily="49" charset="0"/>
                <a:ea typeface="ＭＳ Ｐゴシック" panose="020B0600070205080204" pitchFamily="34" charset="-128"/>
                <a:cs typeface="Courier New" panose="02070309020205020404" pitchFamily="49" charset="0"/>
              </a:rPr>
              <a:t>void</a:t>
            </a:r>
            <a:r>
              <a:rPr lang="fr-FR" altLang="ja-JP" sz="1800" dirty="0">
                <a:latin typeface="Arial" panose="020B0604020202020204" pitchFamily="34" charset="0"/>
                <a:ea typeface="ＭＳ Ｐゴシック" panose="020B0600070205080204" pitchFamily="34" charset="-128"/>
                <a:cs typeface="Arial" panose="020B0604020202020204" pitchFamily="34" charset="0"/>
              </a:rPr>
              <a:t> et Procédure :</a:t>
            </a:r>
          </a:p>
          <a:p>
            <a:pPr lvl="1">
              <a:lnSpc>
                <a:spcPct val="110000"/>
              </a:lnSpc>
            </a:pPr>
            <a:r>
              <a:rPr lang="fr-FR" altLang="ja-JP" sz="1600" dirty="0">
                <a:latin typeface="Arial" panose="020B0604020202020204" pitchFamily="34" charset="0"/>
                <a:ea typeface="ＭＳ Ｐゴシック" panose="020B0600070205080204" pitchFamily="34" charset="-128"/>
                <a:cs typeface="Arial" panose="020B0604020202020204" pitchFamily="34" charset="0"/>
              </a:rPr>
              <a:t>Pas de paramètre de type </a:t>
            </a:r>
            <a:r>
              <a:rPr lang="fr-FR" altLang="ja-JP" sz="1600" dirty="0">
                <a:latin typeface="Courier New" panose="02070309020205020404" pitchFamily="49" charset="0"/>
                <a:ea typeface="ＭＳ Ｐゴシック" panose="020B0600070205080204" pitchFamily="34" charset="-128"/>
                <a:cs typeface="Courier New" panose="02070309020205020404" pitchFamily="49" charset="0"/>
              </a:rPr>
              <a:t>OUT</a:t>
            </a:r>
            <a:r>
              <a:rPr lang="fr-FR" altLang="ja-JP" sz="1600" dirty="0">
                <a:latin typeface="Arial" panose="020B0604020202020204" pitchFamily="34" charset="0"/>
                <a:ea typeface="ＭＳ Ｐゴシック" panose="020B0600070205080204" pitchFamily="34" charset="-128"/>
                <a:cs typeface="Arial" panose="020B0604020202020204" pitchFamily="34" charset="0"/>
              </a:rPr>
              <a:t> permis dans une procédure.</a:t>
            </a:r>
          </a:p>
          <a:p>
            <a:pPr lvl="1">
              <a:lnSpc>
                <a:spcPct val="110000"/>
              </a:lnSpc>
            </a:pPr>
            <a:r>
              <a:rPr lang="fr-FR" altLang="ja-JP" sz="1600" dirty="0">
                <a:latin typeface="Arial" panose="020B0604020202020204" pitchFamily="34" charset="0"/>
                <a:ea typeface="ＭＳ Ｐゴシック" panose="020B0600070205080204" pitchFamily="34" charset="-128"/>
                <a:cs typeface="Arial" panose="020B0604020202020204" pitchFamily="34" charset="0"/>
              </a:rPr>
              <a:t>Une procédure peut intégrer des instructions </a:t>
            </a:r>
            <a:r>
              <a:rPr lang="fr-FR" altLang="ja-JP" sz="1600" dirty="0">
                <a:latin typeface="Courier New" panose="02070309020205020404" pitchFamily="49" charset="0"/>
                <a:ea typeface="ＭＳ Ｐゴシック" panose="020B0600070205080204" pitchFamily="34" charset="-128"/>
                <a:cs typeface="Courier New" panose="02070309020205020404" pitchFamily="49" charset="0"/>
              </a:rPr>
              <a:t>COMMIT</a:t>
            </a:r>
            <a:r>
              <a:rPr lang="fr-FR" altLang="ja-JP" sz="1600" dirty="0">
                <a:latin typeface="Arial" panose="020B0604020202020204" pitchFamily="34" charset="0"/>
                <a:ea typeface="ＭＳ Ｐゴシック" panose="020B0600070205080204" pitchFamily="34" charset="-128"/>
                <a:cs typeface="Arial" panose="020B0604020202020204" pitchFamily="34" charset="0"/>
              </a:rPr>
              <a:t>/</a:t>
            </a:r>
            <a:r>
              <a:rPr lang="fr-FR" altLang="ja-JP" sz="1600" dirty="0">
                <a:latin typeface="Courier New" panose="02070309020205020404" pitchFamily="49" charset="0"/>
                <a:ea typeface="ＭＳ Ｐゴシック" panose="020B0600070205080204" pitchFamily="34" charset="-128"/>
                <a:cs typeface="Courier New" panose="02070309020205020404" pitchFamily="49" charset="0"/>
              </a:rPr>
              <a:t>ROLLBACK</a:t>
            </a:r>
            <a:r>
              <a:rPr lang="fr-FR" altLang="ja-JP" sz="1600" dirty="0">
                <a:latin typeface="Arial" panose="020B0604020202020204" pitchFamily="34" charset="0"/>
                <a:ea typeface="ＭＳ Ｐゴシック" panose="020B0600070205080204" pitchFamily="34" charset="-128"/>
                <a:cs typeface="Arial" panose="020B0604020202020204" pitchFamily="34" charset="0"/>
              </a:rPr>
              <a:t> au sein du code =&gt; peut-être utile pour faire des </a:t>
            </a:r>
            <a:r>
              <a:rPr lang="fr-FR" altLang="ja-JP" sz="1600" dirty="0">
                <a:latin typeface="Courier New" panose="02070309020205020404" pitchFamily="49" charset="0"/>
                <a:ea typeface="ＭＳ Ｐゴシック" panose="020B0600070205080204" pitchFamily="34" charset="-128"/>
                <a:cs typeface="Courier New" panose="02070309020205020404" pitchFamily="49" charset="0"/>
              </a:rPr>
              <a:t>COMMIT</a:t>
            </a:r>
            <a:r>
              <a:rPr lang="fr-FR" altLang="ja-JP" sz="1600" dirty="0">
                <a:latin typeface="Arial" panose="020B0604020202020204" pitchFamily="34" charset="0"/>
                <a:ea typeface="ＭＳ Ｐゴシック" panose="020B0600070205080204" pitchFamily="34" charset="-128"/>
                <a:cs typeface="Arial" panose="020B0604020202020204" pitchFamily="34" charset="0"/>
              </a:rPr>
              <a:t> partiels (sachant qu’un </a:t>
            </a:r>
            <a:r>
              <a:rPr lang="fr-FR" altLang="ja-JP" sz="1600" dirty="0">
                <a:latin typeface="Courier New" panose="02070309020205020404" pitchFamily="49" charset="0"/>
                <a:ea typeface="ＭＳ Ｐゴシック" panose="020B0600070205080204" pitchFamily="34" charset="-128"/>
                <a:cs typeface="Courier New" panose="02070309020205020404" pitchFamily="49" charset="0"/>
              </a:rPr>
              <a:t>COMMIT</a:t>
            </a:r>
            <a:r>
              <a:rPr lang="fr-FR" altLang="ja-JP" sz="1600" dirty="0">
                <a:latin typeface="Arial" panose="020B0604020202020204" pitchFamily="34" charset="0"/>
                <a:ea typeface="ＭＳ Ｐゴシック" panose="020B0600070205080204" pitchFamily="34" charset="-128"/>
                <a:cs typeface="Arial" panose="020B0604020202020204" pitchFamily="34" charset="0"/>
              </a:rPr>
              <a:t> est automatiquement réalisé à la fin de l’exécution s’il n’y a pas eu d’erreur levée).</a:t>
            </a:r>
          </a:p>
          <a:p>
            <a:pPr lvl="1">
              <a:lnSpc>
                <a:spcPct val="110000"/>
              </a:lnSpc>
            </a:pPr>
            <a:r>
              <a:rPr lang="fr-FR" altLang="ja-JP" sz="1600" dirty="0">
                <a:latin typeface="Arial" panose="020B0604020202020204" pitchFamily="34" charset="0"/>
                <a:ea typeface="ＭＳ Ｐゴシック" panose="020B0600070205080204" pitchFamily="34" charset="-128"/>
                <a:cs typeface="Arial" panose="020B0604020202020204" pitchFamily="34" charset="0"/>
              </a:rPr>
              <a:t>Dans le cas d’une fonction </a:t>
            </a:r>
            <a:r>
              <a:rPr lang="fr-FR" altLang="ja-JP" sz="1600" i="1" dirty="0" err="1">
                <a:latin typeface="Arial" panose="020B0604020202020204" pitchFamily="34" charset="0"/>
                <a:ea typeface="ＭＳ Ｐゴシック" panose="020B0600070205080204" pitchFamily="34" charset="-128"/>
                <a:cs typeface="Arial" panose="020B0604020202020204" pitchFamily="34" charset="0"/>
              </a:rPr>
              <a:t>void</a:t>
            </a:r>
            <a:r>
              <a:rPr lang="fr-FR" altLang="ja-JP" sz="1600" dirty="0">
                <a:latin typeface="Arial" panose="020B0604020202020204" pitchFamily="34" charset="0"/>
                <a:ea typeface="ＭＳ Ｐゴシック" panose="020B0600070205080204" pitchFamily="34" charset="-128"/>
                <a:cs typeface="Arial" panose="020B0604020202020204" pitchFamily="34" charset="0"/>
              </a:rPr>
              <a:t> : il y aura 1 seul </a:t>
            </a:r>
            <a:r>
              <a:rPr lang="fr-FR" altLang="ja-JP" sz="1600" dirty="0">
                <a:latin typeface="Courier New" panose="02070309020205020404" pitchFamily="49" charset="0"/>
                <a:ea typeface="ＭＳ Ｐゴシック" panose="020B0600070205080204" pitchFamily="34" charset="-128"/>
                <a:cs typeface="Courier New" panose="02070309020205020404" pitchFamily="49" charset="0"/>
              </a:rPr>
              <a:t>COMMIT</a:t>
            </a:r>
            <a:r>
              <a:rPr lang="fr-FR" altLang="ja-JP" sz="1600" dirty="0">
                <a:latin typeface="Arial" panose="020B0604020202020204" pitchFamily="34" charset="0"/>
                <a:ea typeface="ＭＳ Ｐゴシック" panose="020B0600070205080204" pitchFamily="34" charset="-128"/>
                <a:cs typeface="Arial" panose="020B0604020202020204" pitchFamily="34" charset="0"/>
              </a:rPr>
              <a:t>, à la fin de l’exécution (s’il n’y a pas eu d’erreur levée).</a:t>
            </a:r>
          </a:p>
          <a:p>
            <a:pPr lvl="1">
              <a:lnSpc>
                <a:spcPct val="110000"/>
              </a:lnSpc>
            </a:pPr>
            <a:r>
              <a:rPr lang="fr-FR" altLang="ja-JP" sz="1600" b="1" dirty="0">
                <a:latin typeface="Arial" panose="020B0604020202020204" pitchFamily="34" charset="0"/>
                <a:ea typeface="ＭＳ Ｐゴシック" panose="020B0600070205080204" pitchFamily="34" charset="-128"/>
                <a:cs typeface="Arial" panose="020B0604020202020204" pitchFamily="34" charset="0"/>
              </a:rPr>
              <a:t>Il est préférable d’utiliser PROCEDURE plutôt que FUNCTION pour avoir le même fonctionnement que sous Oracle.</a:t>
            </a:r>
          </a:p>
        </p:txBody>
      </p:sp>
      <p:sp>
        <p:nvSpPr>
          <p:cNvPr id="2" name="Espace réservé du numéro de diapositive 1">
            <a:extLst>
              <a:ext uri="{FF2B5EF4-FFF2-40B4-BE49-F238E27FC236}">
                <a16:creationId xmlns:a16="http://schemas.microsoft.com/office/drawing/2014/main" id="{3472DD0B-C53C-E660-4BDB-FB5009F6154C}"/>
              </a:ext>
            </a:extLst>
          </p:cNvPr>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val="4043842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BE542A5-1E46-7426-A618-04C3DED6B393}"/>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Fonctions stockées : syntaxe</a:t>
            </a:r>
          </a:p>
        </p:txBody>
      </p:sp>
      <p:sp>
        <p:nvSpPr>
          <p:cNvPr id="109571" name="Rectangle 3">
            <a:extLst>
              <a:ext uri="{FF2B5EF4-FFF2-40B4-BE49-F238E27FC236}">
                <a16:creationId xmlns:a16="http://schemas.microsoft.com/office/drawing/2014/main" id="{BE4D4F18-4212-BDAC-3AA9-2541E6285402}"/>
              </a:ext>
            </a:extLst>
          </p:cNvPr>
          <p:cNvSpPr>
            <a:spLocks noGrp="1" noChangeArrowheads="1"/>
          </p:cNvSpPr>
          <p:nvPr>
            <p:ph type="body" idx="1"/>
          </p:nvPr>
        </p:nvSpPr>
        <p:spPr/>
        <p:txBody>
          <a:bodyPr/>
          <a:lstStyle/>
          <a:p>
            <a:pPr eaLnBrk="1" hangingPunct="1"/>
            <a:r>
              <a:rPr lang="fr-FR" altLang="ja-JP" sz="2000" dirty="0">
                <a:ea typeface="ＭＳ Ｐゴシック" panose="020B0600070205080204" pitchFamily="34" charset="-128"/>
              </a:rPr>
              <a:t>Syntaxe :</a:t>
            </a:r>
            <a:endParaRPr lang="fr-FR" altLang="ja-JP" sz="2100" dirty="0">
              <a:ea typeface="ＭＳ Ｐゴシック" panose="020B0600070205080204" pitchFamily="34" charset="-128"/>
            </a:endParaRPr>
          </a:p>
          <a:p>
            <a:pPr lvl="1" eaLnBrk="1" hangingPunct="1">
              <a:buFont typeface="Wingdings" pitchFamily="2" charset="2"/>
              <a:buNone/>
            </a:pPr>
            <a:r>
              <a:rPr lang="fr-FR" altLang="ja-JP" sz="1600" dirty="0">
                <a:latin typeface="Courier New" panose="02070309020205020404" pitchFamily="49" charset="0"/>
                <a:ea typeface="ＭＳ Ｐゴシック" panose="020B0600070205080204" pitchFamily="34" charset="-128"/>
              </a:rPr>
              <a:t>CREATE [OR REPLACE] FUNCTION </a:t>
            </a:r>
            <a:r>
              <a:rPr lang="fr-FR" altLang="ja-JP" sz="1600" dirty="0" err="1">
                <a:latin typeface="Courier New" panose="02070309020205020404" pitchFamily="49" charset="0"/>
                <a:ea typeface="ＭＳ Ｐゴシック" panose="020B0600070205080204" pitchFamily="34" charset="-128"/>
              </a:rPr>
              <a:t>nom_fonction</a:t>
            </a:r>
            <a:endParaRPr lang="fr-FR" altLang="ja-JP" sz="1600" dirty="0">
              <a:latin typeface="Courier New" panose="02070309020205020404" pitchFamily="49" charset="0"/>
              <a:ea typeface="ＭＳ Ｐゴシック" panose="020B0600070205080204" pitchFamily="34" charset="-128"/>
            </a:endParaRPr>
          </a:p>
          <a:p>
            <a:pPr lvl="1" eaLnBrk="1" hangingPunct="1">
              <a:buFont typeface="Wingdings" pitchFamily="2" charset="2"/>
              <a:buNone/>
            </a:pPr>
            <a:r>
              <a:rPr lang="fr-FR" altLang="ja-JP" sz="1600" dirty="0">
                <a:latin typeface="Courier New" panose="02070309020205020404" pitchFamily="49" charset="0"/>
                <a:ea typeface="ＭＳ Ｐゴシック" panose="020B0600070205080204" pitchFamily="34" charset="-128"/>
              </a:rPr>
              <a:t>([paramètre {IN/OUT/IN OUT} type,…])</a:t>
            </a:r>
          </a:p>
          <a:p>
            <a:pPr lvl="1" eaLnBrk="1" hangingPunct="1">
              <a:buFont typeface="Wingdings" pitchFamily="2" charset="2"/>
              <a:buNone/>
            </a:pPr>
            <a:r>
              <a:rPr lang="fr-FR" altLang="ja-JP" sz="1600" b="1" dirty="0">
                <a:latin typeface="Courier New" panose="02070309020205020404" pitchFamily="49" charset="0"/>
                <a:ea typeface="ＭＳ Ｐゴシック" panose="020B0600070205080204" pitchFamily="34" charset="-128"/>
              </a:rPr>
              <a:t>RETURNS type</a:t>
            </a: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AS</a:t>
            </a:r>
          </a:p>
          <a:p>
            <a:pPr eaLnBrk="1" hangingPunct="1">
              <a:buFont typeface="Wingdings" pitchFamily="2" charset="2"/>
              <a:buNone/>
            </a:pPr>
            <a:r>
              <a:rPr lang="en-GB" altLang="fr-FR" sz="1600" dirty="0">
                <a:latin typeface="Courier New" panose="02070309020205020404" pitchFamily="49" charset="0"/>
                <a:ea typeface="ＭＳ Ｐゴシック" panose="020B0600070205080204" pitchFamily="34" charset="-128"/>
              </a:rPr>
              <a:t>	 $$</a:t>
            </a:r>
            <a:endParaRPr lang="fr-FR" altLang="ja-JP" sz="1600" dirty="0">
              <a:latin typeface="Courier New" panose="02070309020205020404" pitchFamily="49" charset="0"/>
              <a:ea typeface="ＭＳ Ｐゴシック" panose="020B0600070205080204" pitchFamily="34" charset="-128"/>
            </a:endParaRPr>
          </a:p>
          <a:p>
            <a:pPr lvl="1" eaLnBrk="1" hangingPunct="1">
              <a:buFont typeface="Wingdings" pitchFamily="2" charset="2"/>
              <a:buNone/>
            </a:pPr>
            <a:r>
              <a:rPr lang="fr-FR" altLang="ja-JP" sz="1600" dirty="0">
                <a:latin typeface="Courier New" panose="02070309020205020404" pitchFamily="49" charset="0"/>
                <a:ea typeface="ＭＳ Ｐゴシック" panose="020B0600070205080204" pitchFamily="34" charset="-128"/>
              </a:rPr>
              <a:t>	Bloc PL/</a:t>
            </a:r>
            <a:r>
              <a:rPr lang="fr-FR" altLang="ja-JP" sz="1600" dirty="0" err="1">
                <a:latin typeface="Courier New" panose="02070309020205020404" pitchFamily="49" charset="0"/>
                <a:ea typeface="ＭＳ Ｐゴシック" panose="020B0600070205080204" pitchFamily="34" charset="-128"/>
              </a:rPr>
              <a:t>PgSQL</a:t>
            </a:r>
            <a:r>
              <a:rPr lang="fr-FR" altLang="ja-JP" sz="1600" dirty="0">
                <a:latin typeface="Courier New" panose="02070309020205020404" pitchFamily="49" charset="0"/>
                <a:ea typeface="ＭＳ Ｐゴシック" panose="020B0600070205080204" pitchFamily="34" charset="-128"/>
              </a:rPr>
              <a:t> ([DECLARE]…BEGIN…[EXCEPTION]… </a:t>
            </a:r>
            <a:r>
              <a:rPr lang="fr-FR" altLang="ja-JP" sz="1600" b="1" dirty="0">
                <a:latin typeface="Courier New" panose="02070309020205020404" pitchFamily="49" charset="0"/>
                <a:ea typeface="ＭＳ Ｐゴシック" panose="020B0600070205080204" pitchFamily="34" charset="-128"/>
              </a:rPr>
              <a:t>RETURN</a:t>
            </a:r>
            <a:r>
              <a:rPr lang="fr-FR" altLang="ja-JP" sz="1600" dirty="0">
                <a:latin typeface="Courier New" panose="02070309020205020404" pitchFamily="49" charset="0"/>
                <a:ea typeface="ＭＳ Ｐゴシック" panose="020B0600070205080204" pitchFamily="34" charset="-128"/>
              </a:rPr>
              <a:t>…END;)</a:t>
            </a:r>
          </a:p>
          <a:p>
            <a:pPr>
              <a:buFont typeface="Wingdings" pitchFamily="2" charset="2"/>
              <a:buNone/>
            </a:pPr>
            <a:r>
              <a:rPr lang="fr-FR" altLang="fr-FR" sz="1600" dirty="0">
                <a:latin typeface="Courier New" panose="02070309020205020404" pitchFamily="49" charset="0"/>
                <a:ea typeface="ＭＳ Ｐゴシック" panose="020B0600070205080204" pitchFamily="34" charset="-128"/>
              </a:rPr>
              <a:t>	 $$ LANGUAGE '</a:t>
            </a:r>
            <a:r>
              <a:rPr lang="fr-FR" altLang="fr-FR" sz="1600" dirty="0" err="1">
                <a:latin typeface="Courier New" panose="02070309020205020404" pitchFamily="49" charset="0"/>
                <a:ea typeface="ＭＳ Ｐゴシック" panose="020B0600070205080204" pitchFamily="34" charset="-128"/>
              </a:rPr>
              <a:t>plpgsql</a:t>
            </a:r>
            <a:r>
              <a:rPr lang="fr-FR" altLang="fr-FR" sz="1600" dirty="0">
                <a:latin typeface="Courier New" panose="02070309020205020404" pitchFamily="49" charset="0"/>
                <a:ea typeface="ＭＳ Ｐゴシック" panose="020B0600070205080204" pitchFamily="34" charset="-128"/>
              </a:rPr>
              <a:t>'; </a:t>
            </a:r>
            <a:endParaRPr lang="fr-FR" altLang="ja-JP" sz="1600" dirty="0">
              <a:ea typeface="ＭＳ Ｐゴシック" panose="020B0600070205080204" pitchFamily="34" charset="-128"/>
            </a:endParaRPr>
          </a:p>
          <a:p>
            <a:pPr lvl="1" eaLnBrk="1" hangingPunct="1"/>
            <a:r>
              <a:rPr lang="fr-FR" altLang="fr-FR" sz="1800" dirty="0">
                <a:latin typeface="Courier New" panose="02070309020205020404" pitchFamily="49" charset="0"/>
                <a:ea typeface="ＭＳ Ｐゴシック" panose="020B0600070205080204" pitchFamily="34" charset="-128"/>
              </a:rPr>
              <a:t>RETURNS type</a:t>
            </a:r>
            <a:endParaRPr lang="fr-FR" altLang="fr-FR" sz="1900" dirty="0">
              <a:ea typeface="ＭＳ Ｐゴシック" panose="020B0600070205080204" pitchFamily="34" charset="-128"/>
            </a:endParaRPr>
          </a:p>
          <a:p>
            <a:pPr lvl="2" eaLnBrk="1" hangingPunct="1"/>
            <a:r>
              <a:rPr lang="fr-FR" altLang="fr-FR" sz="1600" dirty="0">
                <a:ea typeface="ＭＳ Ｐゴシック" panose="020B0600070205080204" pitchFamily="34" charset="-128"/>
              </a:rPr>
              <a:t>Type de la valeur retournée par la fonction</a:t>
            </a:r>
          </a:p>
        </p:txBody>
      </p:sp>
      <p:sp>
        <p:nvSpPr>
          <p:cNvPr id="2" name="Espace réservé du numéro de diapositive 1">
            <a:extLst>
              <a:ext uri="{FF2B5EF4-FFF2-40B4-BE49-F238E27FC236}">
                <a16:creationId xmlns:a16="http://schemas.microsoft.com/office/drawing/2014/main" id="{B2366FD8-66D3-F983-C36E-D4DF897719D6}"/>
              </a:ext>
            </a:extLst>
          </p:cNvPr>
          <p:cNvSpPr>
            <a:spLocks noGrp="1"/>
          </p:cNvSpPr>
          <p:nvPr>
            <p:ph type="sldNum" sz="quarter" idx="12"/>
          </p:nvPr>
        </p:nvSpPr>
        <p:spPr/>
        <p:txBody>
          <a:bodyPr/>
          <a:lstStyle/>
          <a:p>
            <a:fld id="{0CFEC368-1D7A-4F81-ABF6-AE0E36BAF64C}"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C6266CE4-916A-FF1E-91B3-8D8A06306698}"/>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Fonctions stockées : exemple</a:t>
            </a:r>
            <a:endParaRPr lang="fr-FR" altLang="fr-FR" dirty="0">
              <a:latin typeface="Courier New" panose="02070309020205020404" pitchFamily="49" charset="0"/>
              <a:ea typeface="ＭＳ Ｐゴシック" panose="020B0600070205080204" pitchFamily="34" charset="-128"/>
            </a:endParaRPr>
          </a:p>
        </p:txBody>
      </p:sp>
      <p:sp>
        <p:nvSpPr>
          <p:cNvPr id="113667" name="Rectangle 3">
            <a:extLst>
              <a:ext uri="{FF2B5EF4-FFF2-40B4-BE49-F238E27FC236}">
                <a16:creationId xmlns:a16="http://schemas.microsoft.com/office/drawing/2014/main" id="{F940259D-59CC-DD91-D582-1BC268E68CCE}"/>
              </a:ext>
            </a:extLst>
          </p:cNvPr>
          <p:cNvSpPr>
            <a:spLocks noGrp="1" noChangeArrowheads="1"/>
          </p:cNvSpPr>
          <p:nvPr>
            <p:ph type="body" idx="1"/>
          </p:nvPr>
        </p:nvSpPr>
        <p:spPr/>
        <p:txBody>
          <a:bodyPr/>
          <a:lstStyle/>
          <a:p>
            <a:pPr eaLnBrk="1" hangingPunct="1"/>
            <a:r>
              <a:rPr lang="fr-FR" altLang="fr-FR" sz="1600" dirty="0">
                <a:ea typeface="ＭＳ Ｐゴシック" panose="020B0600070205080204" pitchFamily="34" charset="-128"/>
              </a:rPr>
              <a:t>Fonction factorielle :</a:t>
            </a:r>
            <a:endParaRPr lang="fr-FR" altLang="fr-FR" sz="2000" dirty="0">
              <a:ea typeface="ＭＳ Ｐゴシック" panose="020B0600070205080204" pitchFamily="34" charset="-128"/>
            </a:endParaRP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CREATE OR REPLACE FUNCTION factorielle (</a:t>
            </a:r>
            <a:r>
              <a:rPr lang="fr-FR" altLang="fr-FR" sz="1500" dirty="0" err="1">
                <a:latin typeface="Courier New" panose="02070309020205020404" pitchFamily="49" charset="0"/>
                <a:ea typeface="ＭＳ Ｐゴシック" panose="020B0600070205080204" pitchFamily="34" charset="-128"/>
              </a:rPr>
              <a:t>pNb</a:t>
            </a:r>
            <a:r>
              <a:rPr lang="fr-FR" altLang="fr-FR" sz="1500" dirty="0">
                <a:latin typeface="Courier New" panose="02070309020205020404" pitchFamily="49" charset="0"/>
                <a:ea typeface="ＭＳ Ｐゴシック" panose="020B0600070205080204" pitchFamily="34" charset="-128"/>
              </a:rPr>
              <a:t> IN NUMERIC)</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RETURNS NUMERIC </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AS</a:t>
            </a:r>
          </a:p>
          <a:p>
            <a:pPr eaLnBrk="1" hangingPunct="1">
              <a:buFont typeface="Wingdings" pitchFamily="2" charset="2"/>
              <a:buNone/>
            </a:pPr>
            <a:r>
              <a:rPr lang="en-GB" altLang="fr-FR" sz="1500" dirty="0">
                <a:latin typeface="Courier New" panose="02070309020205020404" pitchFamily="49" charset="0"/>
                <a:ea typeface="ＭＳ Ｐゴシック" panose="020B0600070205080204" pitchFamily="34" charset="-128"/>
              </a:rPr>
              <a:t>	 $$</a:t>
            </a:r>
            <a:endParaRPr lang="fr-FR" altLang="fr-FR" sz="1500" dirty="0">
              <a:latin typeface="Courier New" panose="02070309020205020404" pitchFamily="49" charset="0"/>
              <a:ea typeface="ＭＳ Ｐゴシック" panose="020B0600070205080204" pitchFamily="34" charset="-128"/>
            </a:endParaRP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BEGIN </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IF </a:t>
            </a:r>
            <a:r>
              <a:rPr lang="fr-FR" altLang="fr-FR" sz="1500" dirty="0" err="1">
                <a:latin typeface="Courier New" panose="02070309020205020404" pitchFamily="49" charset="0"/>
                <a:ea typeface="ＭＳ Ｐゴシック" panose="020B0600070205080204" pitchFamily="34" charset="-128"/>
              </a:rPr>
              <a:t>pNb</a:t>
            </a:r>
            <a:r>
              <a:rPr lang="fr-FR" altLang="fr-FR" sz="1500" dirty="0">
                <a:latin typeface="Courier New" panose="02070309020205020404" pitchFamily="49" charset="0"/>
                <a:ea typeface="ＭＳ Ｐゴシック" panose="020B0600070205080204" pitchFamily="34" charset="-128"/>
              </a:rPr>
              <a:t> = 0 THEN</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RETURN 1;</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ELSE </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RETURN ((</a:t>
            </a:r>
            <a:r>
              <a:rPr lang="fr-FR" altLang="fr-FR" sz="1500" dirty="0" err="1">
                <a:latin typeface="Courier New" panose="02070309020205020404" pitchFamily="49" charset="0"/>
                <a:ea typeface="ＭＳ Ｐゴシック" panose="020B0600070205080204" pitchFamily="34" charset="-128"/>
              </a:rPr>
              <a:t>pNb</a:t>
            </a:r>
            <a:r>
              <a:rPr lang="fr-FR" altLang="fr-FR" sz="1500" dirty="0">
                <a:latin typeface="Courier New" panose="02070309020205020404" pitchFamily="49" charset="0"/>
                <a:ea typeface="ＭＳ Ｐゴシック" panose="020B0600070205080204" pitchFamily="34" charset="-128"/>
              </a:rPr>
              <a:t> * factorielle(pNb-1)));</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END IF;</a:t>
            </a:r>
          </a:p>
          <a:p>
            <a:pPr lvl="1"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END;</a:t>
            </a:r>
          </a:p>
          <a:p>
            <a:pPr>
              <a:buFont typeface="Wingdings" pitchFamily="2" charset="2"/>
              <a:buNone/>
            </a:pPr>
            <a:r>
              <a:rPr lang="fr-FR" altLang="fr-FR" sz="1500" dirty="0">
                <a:latin typeface="Courier New" panose="02070309020205020404" pitchFamily="49" charset="0"/>
                <a:ea typeface="ＭＳ Ｐゴシック" panose="020B0600070205080204" pitchFamily="34" charset="-128"/>
              </a:rPr>
              <a:t>	 $$ LANGUAGE '</a:t>
            </a:r>
            <a:r>
              <a:rPr lang="fr-FR" altLang="fr-FR" sz="1500" dirty="0" err="1">
                <a:latin typeface="Courier New" panose="02070309020205020404" pitchFamily="49" charset="0"/>
                <a:ea typeface="ＭＳ Ｐゴシック" panose="020B0600070205080204" pitchFamily="34" charset="-128"/>
              </a:rPr>
              <a:t>plpgsql</a:t>
            </a:r>
            <a:r>
              <a:rPr lang="fr-FR" altLang="fr-FR" sz="1500" dirty="0">
                <a:latin typeface="Courier New" panose="02070309020205020404" pitchFamily="49" charset="0"/>
                <a:ea typeface="ＭＳ Ｐゴシック" panose="020B0600070205080204" pitchFamily="34" charset="-128"/>
              </a:rPr>
              <a:t>';</a:t>
            </a:r>
          </a:p>
          <a:p>
            <a:pPr lvl="1" eaLnBrk="1" hangingPunct="1">
              <a:buFont typeface="Wingdings" pitchFamily="2" charset="2"/>
              <a:buNone/>
            </a:pPr>
            <a:r>
              <a:rPr lang="fr-FR" altLang="fr-FR" sz="1400" dirty="0">
                <a:latin typeface="Courier New" panose="02070309020205020404" pitchFamily="49" charset="0"/>
                <a:ea typeface="ＭＳ Ｐゴシック" panose="020B0600070205080204" pitchFamily="34" charset="-128"/>
              </a:rPr>
              <a:t>-- On peut remplacer NUMERIC par NUMERIC(5) par exemple ou NUMERIC (10,2) au niveau des paramètres et de la clause RETURNS</a:t>
            </a:r>
            <a:endParaRPr lang="fr-FR" altLang="fr-FR" sz="1800" dirty="0">
              <a:latin typeface="Courier New" panose="02070309020205020404" pitchFamily="49" charset="0"/>
              <a:ea typeface="ＭＳ Ｐゴシック" panose="020B0600070205080204" pitchFamily="34" charset="-128"/>
            </a:endParaRPr>
          </a:p>
          <a:p>
            <a:pPr eaLnBrk="1" hangingPunct="1"/>
            <a:r>
              <a:rPr lang="fr-FR" altLang="fr-FR" sz="1600" dirty="0">
                <a:ea typeface="ＭＳ Ｐゴシック" panose="020B0600070205080204" pitchFamily="34" charset="-128"/>
              </a:rPr>
              <a:t>Utilisation :</a:t>
            </a:r>
            <a:r>
              <a:rPr lang="fr-FR" altLang="fr-FR" sz="2000" dirty="0">
                <a:ea typeface="ＭＳ Ｐゴシック" panose="020B0600070205080204" pitchFamily="34" charset="-128"/>
              </a:rPr>
              <a:t> </a:t>
            </a:r>
            <a:r>
              <a:rPr lang="fr-FR" altLang="fr-FR" sz="1400" dirty="0">
                <a:latin typeface="Courier New" panose="02070309020205020404" pitchFamily="49" charset="0"/>
                <a:ea typeface="ＭＳ Ｐゴシック" panose="020B0600070205080204" pitchFamily="34" charset="-128"/>
              </a:rPr>
              <a:t>SELECT factorielle(5);</a:t>
            </a:r>
          </a:p>
        </p:txBody>
      </p:sp>
      <p:sp>
        <p:nvSpPr>
          <p:cNvPr id="2" name="Espace réservé du numéro de diapositive 1">
            <a:extLst>
              <a:ext uri="{FF2B5EF4-FFF2-40B4-BE49-F238E27FC236}">
                <a16:creationId xmlns:a16="http://schemas.microsoft.com/office/drawing/2014/main" id="{D58F653C-CFAD-E1FD-C362-88557DCA7B07}"/>
              </a:ext>
            </a:extLst>
          </p:cNvPr>
          <p:cNvSpPr>
            <a:spLocks noGrp="1"/>
          </p:cNvSpPr>
          <p:nvPr>
            <p:ph type="sldNum" sz="quarter" idx="12"/>
          </p:nvPr>
        </p:nvSpPr>
        <p:spPr/>
        <p:txBody>
          <a:bodyPr/>
          <a:lstStyle/>
          <a:p>
            <a:fld id="{0CFEC368-1D7A-4F81-ABF6-AE0E36BAF64C}" type="slidenum">
              <a:rPr lang="en-US" smtClean="0"/>
              <a:pPr/>
              <a:t>47</a:t>
            </a:fld>
            <a:endParaRPr lang="en-US"/>
          </a:p>
        </p:txBody>
      </p:sp>
    </p:spTree>
    <p:extLst>
      <p:ext uri="{BB962C8B-B14F-4D97-AF65-F5344CB8AC3E}">
        <p14:creationId xmlns:p14="http://schemas.microsoft.com/office/powerpoint/2010/main" val="1455899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C6266CE4-916A-FF1E-91B3-8D8A06306698}"/>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Paramètres </a:t>
            </a:r>
            <a:r>
              <a:rPr lang="fr-FR" altLang="fr-FR">
                <a:latin typeface="Courier New" panose="02070309020205020404" pitchFamily="49" charset="0"/>
                <a:ea typeface="ＭＳ Ｐゴシック" panose="020B0600070205080204" pitchFamily="34" charset="-128"/>
              </a:rPr>
              <a:t>OUT</a:t>
            </a:r>
          </a:p>
        </p:txBody>
      </p:sp>
      <p:sp>
        <p:nvSpPr>
          <p:cNvPr id="113667" name="Rectangle 3">
            <a:extLst>
              <a:ext uri="{FF2B5EF4-FFF2-40B4-BE49-F238E27FC236}">
                <a16:creationId xmlns:a16="http://schemas.microsoft.com/office/drawing/2014/main" id="{F940259D-59CC-DD91-D582-1BC268E68CCE}"/>
              </a:ext>
            </a:extLst>
          </p:cNvPr>
          <p:cNvSpPr>
            <a:spLocks noGrp="1" noChangeArrowheads="1"/>
          </p:cNvSpPr>
          <p:nvPr>
            <p:ph type="body" idx="1"/>
          </p:nvPr>
        </p:nvSpPr>
        <p:spPr>
          <a:xfrm>
            <a:off x="457200" y="1387233"/>
            <a:ext cx="8229600" cy="5410381"/>
          </a:xfrm>
        </p:spPr>
        <p:txBody>
          <a:bodyPr>
            <a:normAutofit/>
          </a:bodyPr>
          <a:lstStyle/>
          <a:p>
            <a:pPr eaLnBrk="1" hangingPunct="1">
              <a:lnSpc>
                <a:spcPct val="90000"/>
              </a:lnSpc>
            </a:pPr>
            <a:r>
              <a:rPr lang="fr-FR" altLang="ja-JP" sz="1800" dirty="0">
                <a:ea typeface="ＭＳ Ｐゴシック" panose="020B0600070205080204" pitchFamily="34" charset="-128"/>
              </a:rPr>
              <a:t>Un paramètre en sortie est une variable qui commence avec la valeur </a:t>
            </a:r>
            <a:r>
              <a:rPr lang="fr-FR" altLang="ja-JP" sz="1800" dirty="0">
                <a:latin typeface="Courier New" panose="02070309020205020404" pitchFamily="49" charset="0"/>
                <a:ea typeface="ＭＳ Ｐゴシック" panose="020B0600070205080204" pitchFamily="34" charset="-128"/>
              </a:rPr>
              <a:t>NULL</a:t>
            </a:r>
            <a:r>
              <a:rPr lang="fr-FR" altLang="ja-JP" sz="1800" dirty="0">
                <a:ea typeface="ＭＳ Ｐゴシック" panose="020B0600070205080204" pitchFamily="34" charset="-128"/>
              </a:rPr>
              <a:t> ; il devrait se voir attribuer une valeur lors de l'exécution de la fonction. La valeur finale du paramètre est ce qui est renvoyée. Exemple :</a:t>
            </a:r>
          </a:p>
          <a:p>
            <a:pPr lvl="1">
              <a:buNone/>
            </a:pPr>
            <a:r>
              <a:rPr lang="fr-FR" altLang="fr-FR" sz="1600" dirty="0">
                <a:latin typeface="Courier New" panose="02070309020205020404" pitchFamily="49" charset="0"/>
                <a:ea typeface="ＭＳ Ｐゴシック" panose="020B0600070205080204" pitchFamily="34" charset="-128"/>
              </a:rPr>
              <a:t>CREATE FUNCTION </a:t>
            </a:r>
            <a:r>
              <a:rPr lang="fr-FR" altLang="fr-FR" sz="1600" dirty="0" err="1">
                <a:latin typeface="Courier New" panose="02070309020205020404" pitchFamily="49" charset="0"/>
                <a:ea typeface="ＭＳ Ｐゴシック" panose="020B0600070205080204" pitchFamily="34" charset="-128"/>
              </a:rPr>
              <a:t>taxe_ventes</a:t>
            </a:r>
            <a:r>
              <a:rPr lang="fr-FR" altLang="fr-FR" sz="1600" dirty="0">
                <a:latin typeface="Courier New" panose="02070309020205020404" pitchFamily="49" charset="0"/>
                <a:ea typeface="ＭＳ Ｐゴシック" panose="020B0600070205080204" pitchFamily="34" charset="-128"/>
              </a:rPr>
              <a:t>(</a:t>
            </a:r>
            <a:r>
              <a:rPr lang="fr-FR" altLang="fr-FR" sz="1600" dirty="0" err="1">
                <a:latin typeface="Courier New" panose="02070309020205020404" pitchFamily="49" charset="0"/>
                <a:ea typeface="ＭＳ Ｐゴシック" panose="020B0600070205080204" pitchFamily="34" charset="-128"/>
              </a:rPr>
              <a:t>pSous_total</a:t>
            </a:r>
            <a:r>
              <a:rPr lang="fr-FR" altLang="fr-FR" sz="1600" dirty="0">
                <a:latin typeface="Courier New" panose="02070309020205020404" pitchFamily="49" charset="0"/>
                <a:ea typeface="ＭＳ Ｐゴシック" panose="020B0600070205080204" pitchFamily="34" charset="-128"/>
              </a:rPr>
              <a:t> real, </a:t>
            </a:r>
            <a:r>
              <a:rPr lang="fr-FR" altLang="fr-FR" sz="1600" dirty="0" err="1">
                <a:latin typeface="Courier New" panose="02070309020205020404" pitchFamily="49" charset="0"/>
                <a:ea typeface="ＭＳ Ｐゴシック" panose="020B0600070205080204" pitchFamily="34" charset="-128"/>
              </a:rPr>
              <a:t>pTaxe</a:t>
            </a:r>
            <a:r>
              <a:rPr lang="fr-FR" altLang="fr-FR" sz="1600" dirty="0">
                <a:latin typeface="Courier New" panose="02070309020205020404" pitchFamily="49" charset="0"/>
                <a:ea typeface="ＭＳ Ｐゴシック" panose="020B0600070205080204" pitchFamily="34" charset="-128"/>
              </a:rPr>
              <a:t> OUT real) RETURNS real AS </a:t>
            </a:r>
          </a:p>
          <a:p>
            <a:pPr lvl="1">
              <a:buNone/>
            </a:pPr>
            <a:r>
              <a:rPr lang="fr-FR" altLang="fr-FR" sz="1600" dirty="0">
                <a:latin typeface="Courier New" panose="02070309020205020404" pitchFamily="49" charset="0"/>
                <a:ea typeface="ＭＳ Ｐゴシック" panose="020B0600070205080204" pitchFamily="34" charset="-128"/>
              </a:rPr>
              <a:t>$$</a:t>
            </a:r>
          </a:p>
          <a:p>
            <a:pPr lvl="1">
              <a:buNone/>
            </a:pPr>
            <a:r>
              <a:rPr lang="fr-FR" altLang="fr-FR" sz="1600" dirty="0">
                <a:latin typeface="Courier New" panose="02070309020205020404" pitchFamily="49" charset="0"/>
                <a:ea typeface="ＭＳ Ｐゴシック" panose="020B0600070205080204" pitchFamily="34" charset="-128"/>
              </a:rPr>
              <a:t>BEGIN</a:t>
            </a:r>
          </a:p>
          <a:p>
            <a:pPr lvl="1">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pTaxe</a:t>
            </a:r>
            <a:r>
              <a:rPr lang="fr-FR" altLang="fr-FR" sz="1600" dirty="0">
                <a:latin typeface="Courier New" panose="02070309020205020404" pitchFamily="49" charset="0"/>
                <a:ea typeface="ＭＳ Ｐゴシック" panose="020B0600070205080204" pitchFamily="34" charset="-128"/>
              </a:rPr>
              <a:t> := </a:t>
            </a:r>
            <a:r>
              <a:rPr lang="fr-FR" altLang="fr-FR" sz="1600" dirty="0" err="1">
                <a:latin typeface="Courier New" panose="02070309020205020404" pitchFamily="49" charset="0"/>
                <a:ea typeface="ＭＳ Ｐゴシック" panose="020B0600070205080204" pitchFamily="34" charset="-128"/>
              </a:rPr>
              <a:t>pSous_total</a:t>
            </a:r>
            <a:r>
              <a:rPr lang="fr-FR" altLang="fr-FR" sz="1600" dirty="0">
                <a:latin typeface="Courier New" panose="02070309020205020404" pitchFamily="49" charset="0"/>
                <a:ea typeface="ＭＳ Ｐゴシック" panose="020B0600070205080204" pitchFamily="34" charset="-128"/>
              </a:rPr>
              <a:t> * 0.06;</a:t>
            </a:r>
          </a:p>
          <a:p>
            <a:pPr lvl="1">
              <a:buNone/>
            </a:pPr>
            <a:r>
              <a:rPr lang="fr-FR" altLang="fr-FR" sz="1600" dirty="0">
                <a:latin typeface="Courier New" panose="02070309020205020404" pitchFamily="49" charset="0"/>
                <a:ea typeface="ＭＳ Ｐゴシック" panose="020B0600070205080204" pitchFamily="34" charset="-128"/>
              </a:rPr>
              <a:t>END;</a:t>
            </a:r>
          </a:p>
          <a:p>
            <a:pPr lvl="1">
              <a:buNone/>
            </a:pPr>
            <a:r>
              <a:rPr lang="fr-FR" altLang="fr-FR" sz="1600" dirty="0">
                <a:latin typeface="Courier New" panose="02070309020205020404" pitchFamily="49" charset="0"/>
                <a:ea typeface="ＭＳ Ｐゴシック" panose="020B0600070205080204" pitchFamily="34" charset="-128"/>
              </a:rPr>
              <a:t>$$ LANGUAGE '</a:t>
            </a:r>
            <a:r>
              <a:rPr lang="fr-FR" altLang="fr-FR" sz="1600" dirty="0" err="1">
                <a:latin typeface="Courier New" panose="02070309020205020404" pitchFamily="49" charset="0"/>
                <a:ea typeface="ＭＳ Ｐゴシック" panose="020B0600070205080204" pitchFamily="34" charset="-128"/>
              </a:rPr>
              <a:t>plpgsql</a:t>
            </a:r>
            <a:r>
              <a:rPr lang="fr-FR" altLang="fr-FR" sz="1600" dirty="0">
                <a:latin typeface="Courier New" panose="02070309020205020404" pitchFamily="49" charset="0"/>
                <a:ea typeface="ＭＳ Ｐゴシック" panose="020B0600070205080204" pitchFamily="34" charset="-128"/>
              </a:rPr>
              <a:t>';</a:t>
            </a:r>
          </a:p>
          <a:p>
            <a:pPr lvl="1">
              <a:buNone/>
            </a:pPr>
            <a:r>
              <a:rPr lang="fr-FR" altLang="ja-JP" sz="1600" dirty="0">
                <a:latin typeface="Arial" panose="020B0604020202020204" pitchFamily="34" charset="0"/>
                <a:ea typeface="ＭＳ Ｐゴシック" panose="020B0600070205080204" pitchFamily="34" charset="-128"/>
                <a:cs typeface="Arial" panose="020B0604020202020204" pitchFamily="34" charset="0"/>
              </a:rPr>
              <a:t>OU</a:t>
            </a:r>
          </a:p>
          <a:p>
            <a:pPr lvl="1">
              <a:buNone/>
            </a:pPr>
            <a:r>
              <a:rPr lang="fr-FR" altLang="fr-FR" sz="1600" dirty="0">
                <a:latin typeface="Courier New" panose="02070309020205020404" pitchFamily="49" charset="0"/>
                <a:ea typeface="ＭＳ Ｐゴシック" panose="020B0600070205080204" pitchFamily="34" charset="-128"/>
              </a:rPr>
              <a:t>CREATE PROCEDURE taxe_ventes2(</a:t>
            </a:r>
            <a:r>
              <a:rPr lang="fr-FR" altLang="fr-FR" sz="1600" dirty="0" err="1">
                <a:latin typeface="Courier New" panose="02070309020205020404" pitchFamily="49" charset="0"/>
                <a:ea typeface="ＭＳ Ｐゴシック" panose="020B0600070205080204" pitchFamily="34" charset="-128"/>
              </a:rPr>
              <a:t>pSous_total</a:t>
            </a:r>
            <a:r>
              <a:rPr lang="fr-FR" altLang="fr-FR" sz="1600" dirty="0">
                <a:latin typeface="Courier New" panose="02070309020205020404" pitchFamily="49" charset="0"/>
                <a:ea typeface="ＭＳ Ｐゴシック" panose="020B0600070205080204" pitchFamily="34" charset="-128"/>
              </a:rPr>
              <a:t> real, </a:t>
            </a:r>
            <a:r>
              <a:rPr lang="fr-FR" altLang="fr-FR" sz="1600" dirty="0" err="1">
                <a:latin typeface="Courier New" panose="02070309020205020404" pitchFamily="49" charset="0"/>
                <a:ea typeface="ＭＳ Ｐゴシック" panose="020B0600070205080204" pitchFamily="34" charset="-128"/>
              </a:rPr>
              <a:t>pTaxe</a:t>
            </a:r>
            <a:r>
              <a:rPr lang="fr-FR" altLang="fr-FR" sz="1600" dirty="0">
                <a:latin typeface="Courier New" panose="02070309020205020404" pitchFamily="49" charset="0"/>
                <a:ea typeface="ＭＳ Ｐゴシック" panose="020B0600070205080204" pitchFamily="34" charset="-128"/>
              </a:rPr>
              <a:t> INOUT real) AS </a:t>
            </a:r>
          </a:p>
          <a:p>
            <a:pPr lvl="1">
              <a:buNone/>
            </a:pPr>
            <a:r>
              <a:rPr lang="fr-FR" altLang="fr-FR" sz="1600" dirty="0">
                <a:latin typeface="Courier New" panose="02070309020205020404" pitchFamily="49" charset="0"/>
                <a:ea typeface="ＭＳ Ｐゴシック" panose="020B0600070205080204" pitchFamily="34" charset="-128"/>
              </a:rPr>
              <a:t>$$</a:t>
            </a:r>
          </a:p>
          <a:p>
            <a:pPr lvl="1">
              <a:buNone/>
            </a:pPr>
            <a:r>
              <a:rPr lang="fr-FR" altLang="fr-FR" sz="1600" dirty="0">
                <a:latin typeface="Courier New" panose="02070309020205020404" pitchFamily="49" charset="0"/>
                <a:ea typeface="ＭＳ Ｐゴシック" panose="020B0600070205080204" pitchFamily="34" charset="-128"/>
              </a:rPr>
              <a:t>BEGIN</a:t>
            </a:r>
          </a:p>
          <a:p>
            <a:pPr lvl="1">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pTaxe</a:t>
            </a:r>
            <a:r>
              <a:rPr lang="fr-FR" altLang="fr-FR" sz="1600" dirty="0">
                <a:latin typeface="Courier New" panose="02070309020205020404" pitchFamily="49" charset="0"/>
                <a:ea typeface="ＭＳ Ｐゴシック" panose="020B0600070205080204" pitchFamily="34" charset="-128"/>
              </a:rPr>
              <a:t> := </a:t>
            </a:r>
            <a:r>
              <a:rPr lang="fr-FR" altLang="fr-FR" sz="1600" dirty="0" err="1">
                <a:latin typeface="Courier New" panose="02070309020205020404" pitchFamily="49" charset="0"/>
                <a:ea typeface="ＭＳ Ｐゴシック" panose="020B0600070205080204" pitchFamily="34" charset="-128"/>
              </a:rPr>
              <a:t>pSous_total</a:t>
            </a:r>
            <a:r>
              <a:rPr lang="fr-FR" altLang="fr-FR" sz="1600" dirty="0">
                <a:latin typeface="Courier New" panose="02070309020205020404" pitchFamily="49" charset="0"/>
                <a:ea typeface="ＭＳ Ｐゴシック" panose="020B0600070205080204" pitchFamily="34" charset="-128"/>
              </a:rPr>
              <a:t> * 0.06;</a:t>
            </a:r>
          </a:p>
          <a:p>
            <a:pPr lvl="1">
              <a:buNone/>
            </a:pPr>
            <a:r>
              <a:rPr lang="fr-FR" altLang="fr-FR" sz="1600" dirty="0">
                <a:latin typeface="Courier New" panose="02070309020205020404" pitchFamily="49" charset="0"/>
                <a:ea typeface="ＭＳ Ｐゴシック" panose="020B0600070205080204" pitchFamily="34" charset="-128"/>
              </a:rPr>
              <a:t>END;</a:t>
            </a:r>
          </a:p>
          <a:p>
            <a:pPr lvl="1">
              <a:buNone/>
            </a:pPr>
            <a:r>
              <a:rPr lang="fr-FR" altLang="fr-FR" sz="1600" dirty="0">
                <a:latin typeface="Courier New" panose="02070309020205020404" pitchFamily="49" charset="0"/>
                <a:ea typeface="ＭＳ Ｐゴシック" panose="020B0600070205080204" pitchFamily="34" charset="-128"/>
              </a:rPr>
              <a:t>$$ LANGUAGE '</a:t>
            </a:r>
            <a:r>
              <a:rPr lang="fr-FR" altLang="fr-FR" sz="1600" dirty="0" err="1">
                <a:latin typeface="Courier New" panose="02070309020205020404" pitchFamily="49" charset="0"/>
                <a:ea typeface="ＭＳ Ｐゴシック" panose="020B0600070205080204" pitchFamily="34" charset="-128"/>
              </a:rPr>
              <a:t>plpgsql</a:t>
            </a:r>
            <a:r>
              <a:rPr lang="fr-FR" altLang="fr-FR" sz="1600" dirty="0">
                <a:latin typeface="Courier New" panose="02070309020205020404" pitchFamily="49" charset="0"/>
                <a:ea typeface="ＭＳ Ｐゴシック" panose="020B0600070205080204" pitchFamily="34" charset="-128"/>
              </a:rPr>
              <a:t>';</a:t>
            </a:r>
            <a:endParaRPr lang="fr-FR" altLang="ja-JP" sz="1600" dirty="0">
              <a:latin typeface="Courier New" panose="02070309020205020404" pitchFamily="49" charset="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FCCF5EC3-4098-7DED-B7C3-F68FD32F762B}"/>
              </a:ext>
            </a:extLst>
          </p:cNvPr>
          <p:cNvSpPr>
            <a:spLocks noGrp="1"/>
          </p:cNvSpPr>
          <p:nvPr>
            <p:ph type="sldNum" sz="quarter" idx="12"/>
          </p:nvPr>
        </p:nvSpPr>
        <p:spPr/>
        <p:txBody>
          <a:bodyPr/>
          <a:lstStyle/>
          <a:p>
            <a:fld id="{0CFEC368-1D7A-4F81-ABF6-AE0E36BAF64C}" type="slidenum">
              <a:rPr lang="en-US" smtClean="0"/>
              <a:pPr/>
              <a:t>48</a:t>
            </a:fld>
            <a:endParaRPr lang="en-US"/>
          </a:p>
        </p:txBody>
      </p:sp>
    </p:spTree>
    <p:extLst>
      <p:ext uri="{BB962C8B-B14F-4D97-AF65-F5344CB8AC3E}">
        <p14:creationId xmlns:p14="http://schemas.microsoft.com/office/powerpoint/2010/main" val="1669694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C6266CE4-916A-FF1E-91B3-8D8A06306698}"/>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Paramètres </a:t>
            </a:r>
            <a:r>
              <a:rPr lang="fr-FR" altLang="fr-FR">
                <a:latin typeface="Courier New" panose="02070309020205020404" pitchFamily="49" charset="0"/>
                <a:ea typeface="ＭＳ Ｐゴシック" panose="020B0600070205080204" pitchFamily="34" charset="-128"/>
              </a:rPr>
              <a:t>OUT</a:t>
            </a:r>
          </a:p>
        </p:txBody>
      </p:sp>
      <p:sp>
        <p:nvSpPr>
          <p:cNvPr id="113667" name="Rectangle 3">
            <a:extLst>
              <a:ext uri="{FF2B5EF4-FFF2-40B4-BE49-F238E27FC236}">
                <a16:creationId xmlns:a16="http://schemas.microsoft.com/office/drawing/2014/main" id="{F940259D-59CC-DD91-D582-1BC268E68CCE}"/>
              </a:ext>
            </a:extLst>
          </p:cNvPr>
          <p:cNvSpPr>
            <a:spLocks noGrp="1" noChangeArrowheads="1"/>
          </p:cNvSpPr>
          <p:nvPr>
            <p:ph type="body" idx="1"/>
          </p:nvPr>
        </p:nvSpPr>
        <p:spPr>
          <a:xfrm>
            <a:off x="457200" y="1387233"/>
            <a:ext cx="8229600" cy="5410381"/>
          </a:xfrm>
        </p:spPr>
        <p:txBody>
          <a:bodyPr>
            <a:normAutofit fontScale="85000" lnSpcReduction="10000"/>
          </a:bodyPr>
          <a:lstStyle/>
          <a:p>
            <a:pPr eaLnBrk="1" hangingPunct="1">
              <a:lnSpc>
                <a:spcPct val="110000"/>
              </a:lnSpc>
            </a:pPr>
            <a:r>
              <a:rPr lang="fr-FR" altLang="fr-FR" sz="1800" dirty="0">
                <a:ea typeface="ＭＳ Ｐゴシック" panose="020B0600070205080204" pitchFamily="34" charset="-128"/>
              </a:rPr>
              <a:t>Les paramètres en sortie sont encore plus utiles lors du retour de plusieurs valeurs (sinon, il suffit de remplacer la procédure par une fonction retournant une valeur). Exemple :</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CREATE FUNCTION </a:t>
            </a:r>
            <a:r>
              <a:rPr lang="fr-FR" altLang="fr-FR" sz="1600" dirty="0" err="1">
                <a:latin typeface="Courier New" panose="02070309020205020404" pitchFamily="49" charset="0"/>
                <a:ea typeface="ＭＳ Ｐゴシック" panose="020B0600070205080204" pitchFamily="34" charset="-128"/>
              </a:rPr>
              <a:t>somme_n_produits</a:t>
            </a:r>
            <a:r>
              <a:rPr lang="fr-FR" altLang="fr-FR" sz="1600" dirty="0">
                <a:latin typeface="Courier New" panose="02070309020205020404" pitchFamily="49" charset="0"/>
                <a:ea typeface="ＭＳ Ｐゴシック" panose="020B0600070205080204" pitchFamily="34" charset="-128"/>
              </a:rPr>
              <a:t>(pNb1 </a:t>
            </a:r>
            <a:r>
              <a:rPr lang="fr-FR" altLang="fr-FR" sz="1600" dirty="0" err="1">
                <a:latin typeface="Courier New" panose="02070309020205020404" pitchFamily="49" charset="0"/>
                <a:ea typeface="ＭＳ Ｐゴシック" panose="020B0600070205080204" pitchFamily="34" charset="-128"/>
              </a:rPr>
              <a:t>int</a:t>
            </a:r>
            <a:r>
              <a:rPr lang="fr-FR" altLang="fr-FR" sz="1600" dirty="0">
                <a:latin typeface="Courier New" panose="02070309020205020404" pitchFamily="49" charset="0"/>
                <a:ea typeface="ＭＳ Ｐゴシック" panose="020B0600070205080204" pitchFamily="34" charset="-128"/>
              </a:rPr>
              <a:t>, pNb2 </a:t>
            </a:r>
            <a:r>
              <a:rPr lang="fr-FR" altLang="fr-FR" sz="1600" dirty="0" err="1">
                <a:latin typeface="Courier New" panose="02070309020205020404" pitchFamily="49" charset="0"/>
                <a:ea typeface="ＭＳ Ｐゴシック" panose="020B0600070205080204" pitchFamily="34" charset="-128"/>
              </a:rPr>
              <a:t>int</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pSomme</a:t>
            </a:r>
            <a:r>
              <a:rPr lang="fr-FR" altLang="fr-FR" sz="1600" dirty="0">
                <a:latin typeface="Courier New" panose="02070309020205020404" pitchFamily="49" charset="0"/>
                <a:ea typeface="ＭＳ Ｐゴシック" panose="020B0600070205080204" pitchFamily="34" charset="-128"/>
              </a:rPr>
              <a:t> OUT </a:t>
            </a:r>
            <a:r>
              <a:rPr lang="fr-FR" altLang="fr-FR" sz="1600" dirty="0" err="1">
                <a:latin typeface="Courier New" panose="02070309020205020404" pitchFamily="49" charset="0"/>
                <a:ea typeface="ＭＳ Ｐゴシック" panose="020B0600070205080204" pitchFamily="34" charset="-128"/>
              </a:rPr>
              <a:t>int</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pProduit</a:t>
            </a:r>
            <a:r>
              <a:rPr lang="fr-FR" altLang="fr-FR" sz="1600" dirty="0">
                <a:latin typeface="Courier New" panose="02070309020205020404" pitchFamily="49" charset="0"/>
                <a:ea typeface="ＭＳ Ｐゴシック" panose="020B0600070205080204" pitchFamily="34" charset="-128"/>
              </a:rPr>
              <a:t> OUT </a:t>
            </a:r>
            <a:r>
              <a:rPr lang="fr-FR" altLang="fr-FR" sz="1600" dirty="0" err="1">
                <a:latin typeface="Courier New" panose="02070309020205020404" pitchFamily="49" charset="0"/>
                <a:ea typeface="ＭＳ Ｐゴシック" panose="020B0600070205080204" pitchFamily="34" charset="-128"/>
              </a:rPr>
              <a:t>int</a:t>
            </a:r>
            <a:r>
              <a:rPr lang="fr-FR" altLang="fr-FR" sz="1600" dirty="0">
                <a:latin typeface="Courier New" panose="02070309020205020404" pitchFamily="49" charset="0"/>
                <a:ea typeface="ＭＳ Ｐゴシック" panose="020B0600070205080204" pitchFamily="34" charset="-128"/>
              </a:rPr>
              <a:t>) RETURNS record </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AS </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BEGIN</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pSomme</a:t>
            </a:r>
            <a:r>
              <a:rPr lang="fr-FR" altLang="fr-FR" sz="1600" dirty="0">
                <a:latin typeface="Courier New" panose="02070309020205020404" pitchFamily="49" charset="0"/>
                <a:ea typeface="ＭＳ Ｐゴシック" panose="020B0600070205080204" pitchFamily="34" charset="-128"/>
              </a:rPr>
              <a:t> := pNb1 + pNb2;</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pProduit</a:t>
            </a:r>
            <a:r>
              <a:rPr lang="fr-FR" altLang="fr-FR" sz="1600" dirty="0">
                <a:latin typeface="Courier New" panose="02070309020205020404" pitchFamily="49" charset="0"/>
                <a:ea typeface="ＭＳ Ｐゴシック" panose="020B0600070205080204" pitchFamily="34" charset="-128"/>
              </a:rPr>
              <a:t> := pNb1 * pNb2;</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END;</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 LANGUAGE </a:t>
            </a:r>
            <a:r>
              <a:rPr lang="fr-FR" altLang="fr-FR" sz="1600" dirty="0" err="1">
                <a:latin typeface="Courier New" panose="02070309020205020404" pitchFamily="49" charset="0"/>
                <a:ea typeface="ＭＳ Ｐゴシック" panose="020B0600070205080204" pitchFamily="34" charset="-128"/>
              </a:rPr>
              <a:t>plpgsql</a:t>
            </a:r>
            <a:r>
              <a:rPr lang="fr-FR" altLang="fr-FR" sz="1600" dirty="0">
                <a:latin typeface="Courier New" panose="02070309020205020404" pitchFamily="49" charset="0"/>
                <a:ea typeface="ＭＳ Ｐゴシック" panose="020B0600070205080204" pitchFamily="34" charset="-128"/>
              </a:rPr>
              <a:t>;</a:t>
            </a:r>
          </a:p>
          <a:p>
            <a:pPr lvl="1">
              <a:lnSpc>
                <a:spcPct val="110000"/>
              </a:lnSpc>
              <a:buNone/>
            </a:pPr>
            <a:r>
              <a:rPr lang="fr-FR" altLang="ja-JP" sz="1600" dirty="0">
                <a:latin typeface="Arial" panose="020B0604020202020204" pitchFamily="34" charset="0"/>
                <a:ea typeface="ＭＳ Ｐゴシック" panose="020B0600070205080204" pitchFamily="34" charset="-128"/>
                <a:cs typeface="Arial" panose="020B0604020202020204" pitchFamily="34" charset="0"/>
              </a:rPr>
              <a:t>OU</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CREATE PROCEDURE somme_n_produits2(pNb1 </a:t>
            </a:r>
            <a:r>
              <a:rPr lang="fr-FR" altLang="fr-FR" sz="1600" dirty="0" err="1">
                <a:latin typeface="Courier New" panose="02070309020205020404" pitchFamily="49" charset="0"/>
                <a:ea typeface="ＭＳ Ｐゴシック" panose="020B0600070205080204" pitchFamily="34" charset="-128"/>
              </a:rPr>
              <a:t>int</a:t>
            </a:r>
            <a:r>
              <a:rPr lang="fr-FR" altLang="fr-FR" sz="1600" dirty="0">
                <a:latin typeface="Courier New" panose="02070309020205020404" pitchFamily="49" charset="0"/>
                <a:ea typeface="ＭＳ Ｐゴシック" panose="020B0600070205080204" pitchFamily="34" charset="-128"/>
              </a:rPr>
              <a:t>, pNb2 </a:t>
            </a:r>
            <a:r>
              <a:rPr lang="fr-FR" altLang="fr-FR" sz="1600" dirty="0" err="1">
                <a:latin typeface="Courier New" panose="02070309020205020404" pitchFamily="49" charset="0"/>
                <a:ea typeface="ＭＳ Ｐゴシック" panose="020B0600070205080204" pitchFamily="34" charset="-128"/>
              </a:rPr>
              <a:t>int</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pSomme</a:t>
            </a:r>
            <a:r>
              <a:rPr lang="fr-FR" altLang="fr-FR" sz="1600" dirty="0">
                <a:latin typeface="Courier New" panose="02070309020205020404" pitchFamily="49" charset="0"/>
                <a:ea typeface="ＭＳ Ｐゴシック" panose="020B0600070205080204" pitchFamily="34" charset="-128"/>
              </a:rPr>
              <a:t> INOUT </a:t>
            </a:r>
            <a:r>
              <a:rPr lang="fr-FR" altLang="fr-FR" sz="1600" dirty="0" err="1">
                <a:latin typeface="Courier New" panose="02070309020205020404" pitchFamily="49" charset="0"/>
                <a:ea typeface="ＭＳ Ｐゴシック" panose="020B0600070205080204" pitchFamily="34" charset="-128"/>
              </a:rPr>
              <a:t>int</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pProduit</a:t>
            </a:r>
            <a:r>
              <a:rPr lang="fr-FR" altLang="fr-FR" sz="1600" dirty="0">
                <a:latin typeface="Courier New" panose="02070309020205020404" pitchFamily="49" charset="0"/>
                <a:ea typeface="ＭＳ Ｐゴシック" panose="020B0600070205080204" pitchFamily="34" charset="-128"/>
              </a:rPr>
              <a:t> INOUT </a:t>
            </a:r>
            <a:r>
              <a:rPr lang="fr-FR" altLang="fr-FR" sz="1600" dirty="0" err="1">
                <a:latin typeface="Courier New" panose="02070309020205020404" pitchFamily="49" charset="0"/>
                <a:ea typeface="ＭＳ Ｐゴシック" panose="020B0600070205080204" pitchFamily="34" charset="-128"/>
              </a:rPr>
              <a:t>int</a:t>
            </a:r>
            <a:r>
              <a:rPr lang="fr-FR" altLang="fr-FR" sz="1600" dirty="0">
                <a:latin typeface="Courier New" panose="02070309020205020404" pitchFamily="49" charset="0"/>
                <a:ea typeface="ＭＳ Ｐゴシック" panose="020B0600070205080204" pitchFamily="34" charset="-128"/>
              </a:rPr>
              <a:t>)</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AS </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BEGIN</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pSomme</a:t>
            </a:r>
            <a:r>
              <a:rPr lang="fr-FR" altLang="fr-FR" sz="1600" dirty="0">
                <a:latin typeface="Courier New" panose="02070309020205020404" pitchFamily="49" charset="0"/>
                <a:ea typeface="ＭＳ Ｐゴシック" panose="020B0600070205080204" pitchFamily="34" charset="-128"/>
              </a:rPr>
              <a:t> := pNb1 + pNb2;</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pProduit</a:t>
            </a:r>
            <a:r>
              <a:rPr lang="fr-FR" altLang="fr-FR" sz="1600" dirty="0">
                <a:latin typeface="Courier New" panose="02070309020205020404" pitchFamily="49" charset="0"/>
                <a:ea typeface="ＭＳ Ｐゴシック" panose="020B0600070205080204" pitchFamily="34" charset="-128"/>
              </a:rPr>
              <a:t> := pNb1 * pNb2;</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END;</a:t>
            </a:r>
          </a:p>
          <a:p>
            <a:pPr lvl="1">
              <a:lnSpc>
                <a:spcPct val="110000"/>
              </a:lnSpc>
              <a:buNone/>
            </a:pPr>
            <a:r>
              <a:rPr lang="fr-FR" altLang="fr-FR" sz="1600" dirty="0">
                <a:latin typeface="Courier New" panose="02070309020205020404" pitchFamily="49" charset="0"/>
                <a:ea typeface="ＭＳ Ｐゴシック" panose="020B0600070205080204" pitchFamily="34" charset="-128"/>
              </a:rPr>
              <a:t>$$ LANGUAGE </a:t>
            </a:r>
            <a:r>
              <a:rPr lang="fr-FR" altLang="fr-FR" sz="1600" dirty="0" err="1">
                <a:latin typeface="Courier New" panose="02070309020205020404" pitchFamily="49" charset="0"/>
                <a:ea typeface="ＭＳ Ｐゴシック" panose="020B0600070205080204" pitchFamily="34" charset="-128"/>
              </a:rPr>
              <a:t>plpgsql</a:t>
            </a:r>
            <a:r>
              <a:rPr lang="fr-FR" altLang="fr-FR" sz="1600" dirty="0">
                <a:latin typeface="Courier New" panose="02070309020205020404" pitchFamily="49" charset="0"/>
                <a:ea typeface="ＭＳ Ｐゴシック" panose="020B0600070205080204" pitchFamily="34" charset="-128"/>
              </a:rPr>
              <a:t>;</a:t>
            </a:r>
          </a:p>
          <a:p>
            <a:pPr>
              <a:buFont typeface="Wingdings" pitchFamily="2" charset="2"/>
              <a:buNone/>
            </a:pPr>
            <a:endParaRPr lang="fr-FR" altLang="fr-FR" sz="1400" dirty="0">
              <a:latin typeface="Courier New" panose="02070309020205020404" pitchFamily="49" charset="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C4CCBEA6-1D03-8CBC-110C-4601AD03E316}"/>
              </a:ext>
            </a:extLst>
          </p:cNvPr>
          <p:cNvSpPr>
            <a:spLocks noGrp="1"/>
          </p:cNvSpPr>
          <p:nvPr>
            <p:ph type="sldNum" sz="quarter" idx="12"/>
          </p:nvPr>
        </p:nvSpPr>
        <p:spPr/>
        <p:txBody>
          <a:bodyPr/>
          <a:lstStyle/>
          <a:p>
            <a:fld id="{0CFEC368-1D7A-4F81-ABF6-AE0E36BAF64C}"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781D0-0362-1849-9010-75820BAE6AF4}"/>
              </a:ext>
            </a:extLst>
          </p:cNvPr>
          <p:cNvSpPr>
            <a:spLocks noGrp="1"/>
          </p:cNvSpPr>
          <p:nvPr>
            <p:ph type="title"/>
          </p:nvPr>
        </p:nvSpPr>
        <p:spPr/>
        <p:txBody>
          <a:bodyPr>
            <a:normAutofit/>
          </a:bodyPr>
          <a:lstStyle/>
          <a:p>
            <a:r>
              <a:rPr lang="fr-FR" altLang="fr-FR" dirty="0">
                <a:ea typeface="ＭＳ Ｐゴシック" panose="020B0600070205080204" pitchFamily="34" charset="-128"/>
              </a:rPr>
              <a:t>SQL - PL/</a:t>
            </a:r>
            <a:r>
              <a:rPr lang="fr-FR" altLang="fr-FR" dirty="0" err="1">
                <a:ea typeface="ＭＳ Ｐゴシック" panose="020B0600070205080204" pitchFamily="34" charset="-128"/>
              </a:rPr>
              <a:t>PgSQL</a:t>
            </a:r>
            <a:r>
              <a:rPr lang="fr-FR" altLang="fr-FR" dirty="0">
                <a:ea typeface="ＭＳ Ｐゴシック" panose="020B0600070205080204" pitchFamily="34" charset="-128"/>
              </a:rPr>
              <a:t> : quelle différence ?</a:t>
            </a:r>
            <a:endParaRPr lang="fr-FR" dirty="0"/>
          </a:p>
        </p:txBody>
      </p:sp>
      <p:sp>
        <p:nvSpPr>
          <p:cNvPr id="3" name="Espace réservé du contenu 2">
            <a:extLst>
              <a:ext uri="{FF2B5EF4-FFF2-40B4-BE49-F238E27FC236}">
                <a16:creationId xmlns:a16="http://schemas.microsoft.com/office/drawing/2014/main" id="{35DA0D3D-CB82-4A4F-9438-1322F3A817B3}"/>
              </a:ext>
            </a:extLst>
          </p:cNvPr>
          <p:cNvSpPr>
            <a:spLocks noGrp="1"/>
          </p:cNvSpPr>
          <p:nvPr>
            <p:ph idx="1"/>
          </p:nvPr>
        </p:nvSpPr>
        <p:spPr>
          <a:xfrm>
            <a:off x="457200" y="1387234"/>
            <a:ext cx="8229600" cy="5470766"/>
          </a:xfrm>
        </p:spPr>
        <p:txBody>
          <a:bodyPr>
            <a:normAutofit/>
          </a:bodyPr>
          <a:lstStyle/>
          <a:p>
            <a:pPr eaLnBrk="1" hangingPunct="1"/>
            <a:r>
              <a:rPr lang="fr-FR" altLang="fr-FR" sz="1900" dirty="0">
                <a:ea typeface="ＭＳ Ｐゴシック" panose="020B0600070205080204" pitchFamily="34" charset="-128"/>
              </a:rPr>
              <a:t>PL/</a:t>
            </a:r>
            <a:r>
              <a:rPr lang="fr-FR" altLang="fr-FR" sz="1900" dirty="0" err="1">
                <a:ea typeface="ＭＳ Ｐゴシック" panose="020B0600070205080204" pitchFamily="34" charset="-128"/>
              </a:rPr>
              <a:t>PgSQL</a:t>
            </a:r>
            <a:r>
              <a:rPr lang="fr-FR" altLang="fr-FR" sz="1900" dirty="0">
                <a:ea typeface="ＭＳ Ｐゴシック" panose="020B0600070205080204" pitchFamily="34" charset="-128"/>
              </a:rPr>
              <a:t> est une extension de SQL qui possède en plus les caractéristiques d’</a:t>
            </a:r>
            <a:r>
              <a:rPr lang="fr-FR" altLang="ja-JP" sz="1900" dirty="0">
                <a:ea typeface="ＭＳ Ｐゴシック" panose="020B0600070205080204" pitchFamily="34" charset="-128"/>
              </a:rPr>
              <a:t>un langage de programmation</a:t>
            </a:r>
          </a:p>
          <a:p>
            <a:pPr eaLnBrk="1" hangingPunct="1"/>
            <a:r>
              <a:rPr lang="fr-FR" altLang="fr-FR" sz="1900" dirty="0">
                <a:ea typeface="ＭＳ Ｐゴシック" panose="020B0600070205080204" pitchFamily="34" charset="-128"/>
              </a:rPr>
              <a:t>Les clauses SQL sont intégrées dans le code procédural</a:t>
            </a:r>
          </a:p>
          <a:p>
            <a:pPr eaLnBrk="1" hangingPunct="1"/>
            <a:r>
              <a:rPr lang="fr-FR" altLang="fr-FR" sz="1900" dirty="0">
                <a:ea typeface="ＭＳ Ｐゴシック" panose="020B0600070205080204" pitchFamily="34" charset="-128"/>
              </a:rPr>
              <a:t>PL/</a:t>
            </a:r>
            <a:r>
              <a:rPr lang="fr-FR" altLang="fr-FR" sz="1900" dirty="0" err="1">
                <a:ea typeface="ＭＳ Ｐゴシック" panose="020B0600070205080204" pitchFamily="34" charset="-128"/>
              </a:rPr>
              <a:t>PgSQL</a:t>
            </a:r>
            <a:r>
              <a:rPr lang="fr-FR" altLang="fr-FR" sz="1900" dirty="0">
                <a:ea typeface="ＭＳ Ｐゴシック" panose="020B0600070205080204" pitchFamily="34" charset="-128"/>
              </a:rPr>
              <a:t> est donc un langage de programmation qui :</a:t>
            </a:r>
          </a:p>
          <a:p>
            <a:pPr lvl="1" eaLnBrk="1" hangingPunct="1"/>
            <a:r>
              <a:rPr lang="fr-FR" altLang="fr-FR" sz="1800" dirty="0">
                <a:ea typeface="ＭＳ Ｐゴシック" panose="020B0600070205080204" pitchFamily="34" charset="-128"/>
              </a:rPr>
              <a:t>intègre directement les clauses SQL d’</a:t>
            </a:r>
            <a:r>
              <a:rPr lang="fr-FR" altLang="ja-JP" sz="1800" dirty="0">
                <a:ea typeface="ＭＳ Ｐゴシック" panose="020B0600070205080204" pitchFamily="34" charset="-128"/>
              </a:rPr>
              <a:t>interrogation, de manipulation des données (</a:t>
            </a:r>
            <a:r>
              <a:rPr lang="fr-FR" altLang="ja-JP" sz="1800" dirty="0">
                <a:latin typeface="Courier New" panose="02070309020205020404" pitchFamily="49" charset="0"/>
                <a:ea typeface="ＭＳ Ｐゴシック" panose="020B0600070205080204" pitchFamily="34" charset="-128"/>
              </a:rPr>
              <a:t>SELECT</a:t>
            </a:r>
            <a:r>
              <a:rPr lang="fr-FR" altLang="ja-JP" sz="1800" dirty="0">
                <a:ea typeface="ＭＳ Ｐゴシック" panose="020B0600070205080204" pitchFamily="34" charset="-128"/>
              </a:rPr>
              <a:t>, </a:t>
            </a:r>
            <a:r>
              <a:rPr lang="fr-FR" altLang="ja-JP" sz="1800" dirty="0">
                <a:latin typeface="Courier New" panose="02070309020205020404" pitchFamily="49" charset="0"/>
                <a:ea typeface="ＭＳ Ｐゴシック" panose="020B0600070205080204" pitchFamily="34" charset="-128"/>
              </a:rPr>
              <a:t>UPDATE</a:t>
            </a:r>
            <a:r>
              <a:rPr lang="fr-FR" altLang="ja-JP" sz="1800" dirty="0">
                <a:ea typeface="ＭＳ Ｐゴシック" panose="020B0600070205080204" pitchFamily="34" charset="-128"/>
              </a:rPr>
              <a:t>, </a:t>
            </a:r>
            <a:r>
              <a:rPr lang="fr-FR" altLang="ja-JP" sz="1800" dirty="0">
                <a:latin typeface="Courier New" panose="02070309020205020404" pitchFamily="49" charset="0"/>
                <a:ea typeface="ＭＳ Ｐゴシック" panose="020B0600070205080204" pitchFamily="34" charset="-128"/>
              </a:rPr>
              <a:t>DELETE</a:t>
            </a:r>
            <a:r>
              <a:rPr lang="fr-FR" altLang="ja-JP" sz="1800" dirty="0">
                <a:ea typeface="ＭＳ Ｐゴシック" panose="020B0600070205080204" pitchFamily="34" charset="-128"/>
              </a:rPr>
              <a:t>, </a:t>
            </a:r>
            <a:r>
              <a:rPr lang="fr-FR" altLang="ja-JP" sz="1800" dirty="0">
                <a:latin typeface="Courier New" panose="02070309020205020404" pitchFamily="49" charset="0"/>
                <a:ea typeface="ＭＳ Ｐゴシック" panose="020B0600070205080204" pitchFamily="34" charset="-128"/>
              </a:rPr>
              <a:t>INSERT</a:t>
            </a:r>
            <a:r>
              <a:rPr lang="fr-FR" altLang="ja-JP" sz="1800" dirty="0">
                <a:ea typeface="ＭＳ Ｐゴシック" panose="020B0600070205080204" pitchFamily="34" charset="-128"/>
              </a:rPr>
              <a:t>) et de définition (</a:t>
            </a:r>
            <a:r>
              <a:rPr lang="fr-FR" altLang="ja-JP" sz="1800" dirty="0">
                <a:latin typeface="Courier New" panose="02070309020205020404" pitchFamily="49" charset="0"/>
                <a:ea typeface="ＭＳ Ｐゴシック" panose="020B0600070205080204" pitchFamily="34" charset="-128"/>
              </a:rPr>
              <a:t>DROP</a:t>
            </a:r>
            <a:r>
              <a:rPr lang="fr-FR" altLang="ja-JP" sz="1800" dirty="0">
                <a:ea typeface="ＭＳ Ｐゴシック" panose="020B0600070205080204" pitchFamily="34" charset="-128"/>
              </a:rPr>
              <a:t>,…)</a:t>
            </a:r>
          </a:p>
          <a:p>
            <a:pPr lvl="1" eaLnBrk="1" hangingPunct="1"/>
            <a:r>
              <a:rPr lang="fr-FR" altLang="fr-FR" sz="1800" dirty="0">
                <a:ea typeface="ＭＳ Ｐゴシック" panose="020B0600070205080204" pitchFamily="34" charset="-128"/>
              </a:rPr>
              <a:t>supporte l</a:t>
            </a:r>
            <a:r>
              <a:rPr lang="ja-JP" altLang="fr-FR" sz="1800">
                <a:ea typeface="ＭＳ Ｐゴシック" panose="020B0600070205080204" pitchFamily="34" charset="-128"/>
              </a:rPr>
              <a:t>’</a:t>
            </a:r>
            <a:r>
              <a:rPr lang="fr-FR" altLang="ja-JP" sz="1800" dirty="0">
                <a:ea typeface="ＭＳ Ｐゴシック" panose="020B0600070205080204" pitchFamily="34" charset="-128"/>
              </a:rPr>
              <a:t>encapsulation des données dans du code</a:t>
            </a:r>
          </a:p>
          <a:p>
            <a:pPr lvl="1" eaLnBrk="1" hangingPunct="1"/>
            <a:r>
              <a:rPr lang="fr-FR" altLang="fr-FR" sz="1800" dirty="0">
                <a:ea typeface="ＭＳ Ｐゴシック" panose="020B0600070205080204" pitchFamily="34" charset="-128"/>
              </a:rPr>
              <a:t>supporte les exceptions</a:t>
            </a:r>
          </a:p>
          <a:p>
            <a:pPr eaLnBrk="1" hangingPunct="1"/>
            <a:r>
              <a:rPr lang="fr-FR" altLang="fr-FR" sz="1900" dirty="0">
                <a:ea typeface="ＭＳ Ｐゴシック" panose="020B0600070205080204" pitchFamily="34" charset="-128"/>
              </a:rPr>
              <a:t>PL/</a:t>
            </a:r>
            <a:r>
              <a:rPr lang="fr-FR" altLang="fr-FR" sz="1900" dirty="0" err="1">
                <a:ea typeface="ＭＳ Ｐゴシック" panose="020B0600070205080204" pitchFamily="34" charset="-128"/>
              </a:rPr>
              <a:t>PgSQL</a:t>
            </a:r>
            <a:r>
              <a:rPr lang="fr-FR" altLang="fr-FR" sz="1900" dirty="0">
                <a:ea typeface="ＭＳ Ｐゴシック" panose="020B0600070205080204" pitchFamily="34" charset="-128"/>
              </a:rPr>
              <a:t> permet de créer des procédures et fonctions stockées (= programmes serveurs i.e. stockés dans la base) et des déclencheurs (triggers).</a:t>
            </a:r>
          </a:p>
          <a:p>
            <a:pPr eaLnBrk="1" hangingPunct="1"/>
            <a:r>
              <a:rPr lang="fr-FR" altLang="fr-FR" sz="1900" dirty="0">
                <a:ea typeface="ＭＳ Ｐゴシック" panose="020B0600070205080204" pitchFamily="34" charset="-128"/>
              </a:rPr>
              <a:t>Autres langages disponibles nativement pour créer des programmes serveur : PL/</a:t>
            </a:r>
            <a:r>
              <a:rPr lang="fr-FR" altLang="fr-FR" sz="1900" dirty="0" err="1">
                <a:ea typeface="ＭＳ Ｐゴシック" panose="020B0600070205080204" pitchFamily="34" charset="-128"/>
              </a:rPr>
              <a:t>Tcl</a:t>
            </a:r>
            <a:r>
              <a:rPr lang="fr-FR" altLang="fr-FR" sz="1900" dirty="0">
                <a:ea typeface="ＭＳ Ｐゴシック" panose="020B0600070205080204" pitchFamily="34" charset="-128"/>
              </a:rPr>
              <a:t>, PL/Perl, PL/Python</a:t>
            </a:r>
          </a:p>
          <a:p>
            <a:pPr lvl="1"/>
            <a:r>
              <a:rPr lang="fr-FR" altLang="fr-FR" sz="1500" dirty="0">
                <a:latin typeface="+mj-lt"/>
                <a:ea typeface="ＭＳ Ｐゴシック" panose="020B0600070205080204" pitchFamily="34" charset="-128"/>
              </a:rPr>
              <a:t>Et en installant des extensions tierces : </a:t>
            </a:r>
            <a:r>
              <a:rPr lang="fr-FR" sz="1500" dirty="0">
                <a:effectLst/>
                <a:latin typeface="+mj-lt"/>
              </a:rPr>
              <a:t>PL/java, PL/R, PL/v8 (Javascript), PL/sh...</a:t>
            </a:r>
            <a:endParaRPr lang="fr-FR" sz="1500" dirty="0">
              <a:latin typeface="+mj-lt"/>
            </a:endParaRPr>
          </a:p>
        </p:txBody>
      </p:sp>
      <p:sp>
        <p:nvSpPr>
          <p:cNvPr id="4" name="Espace réservé du numéro de diapositive 3">
            <a:extLst>
              <a:ext uri="{FF2B5EF4-FFF2-40B4-BE49-F238E27FC236}">
                <a16:creationId xmlns:a16="http://schemas.microsoft.com/office/drawing/2014/main" id="{B3A71916-EB0D-4C4C-901E-D5FF083FF839}"/>
              </a:ext>
            </a:extLst>
          </p:cNvPr>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2336809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2F57637B-ACA1-5043-8421-C86603C0F0C3}"/>
              </a:ext>
            </a:extLst>
          </p:cNvPr>
          <p:cNvSpPr>
            <a:spLocks noGrp="1" noChangeArrowheads="1"/>
          </p:cNvSpPr>
          <p:nvPr>
            <p:ph type="ctrTitle"/>
          </p:nvPr>
        </p:nvSpPr>
        <p:spPr/>
        <p:txBody>
          <a:bodyPr/>
          <a:lstStyle/>
          <a:p>
            <a:pPr algn="ctr" eaLnBrk="1" hangingPunct="1"/>
            <a:br>
              <a:rPr lang="fr-FR" altLang="fr-FR" sz="4800" dirty="0">
                <a:ea typeface="ＭＳ Ｐゴシック" panose="020B0600070205080204" pitchFamily="34" charset="-128"/>
              </a:rPr>
            </a:br>
            <a:r>
              <a:rPr lang="fr-FR" altLang="fr-FR" sz="4000" dirty="0">
                <a:ea typeface="ＭＳ Ｐゴシック" panose="020B0600070205080204" pitchFamily="34" charset="-128"/>
              </a:rPr>
              <a:t>GESTION DES ERREURS</a:t>
            </a:r>
          </a:p>
        </p:txBody>
      </p:sp>
      <p:sp>
        <p:nvSpPr>
          <p:cNvPr id="2" name="Espace réservé du numéro de diapositive 1">
            <a:extLst>
              <a:ext uri="{FF2B5EF4-FFF2-40B4-BE49-F238E27FC236}">
                <a16:creationId xmlns:a16="http://schemas.microsoft.com/office/drawing/2014/main" id="{AE7E57FE-246D-6235-34CC-6C0CEA3523B5}"/>
              </a:ext>
            </a:extLst>
          </p:cNvPr>
          <p:cNvSpPr>
            <a:spLocks noGrp="1"/>
          </p:cNvSpPr>
          <p:nvPr>
            <p:ph type="sldNum" sz="quarter" idx="12"/>
          </p:nvPr>
        </p:nvSpPr>
        <p:spPr/>
        <p:txBody>
          <a:bodyPr/>
          <a:lstStyle/>
          <a:p>
            <a:fld id="{0CFEC368-1D7A-4F81-ABF6-AE0E36BAF64C}" type="slidenum">
              <a:rPr lang="en-US" smtClean="0"/>
              <a:pPr/>
              <a:t>50</a:t>
            </a:fld>
            <a:endParaRPr lang="en-US"/>
          </a:p>
        </p:txBody>
      </p:sp>
    </p:spTree>
    <p:extLst>
      <p:ext uri="{BB962C8B-B14F-4D97-AF65-F5344CB8AC3E}">
        <p14:creationId xmlns:p14="http://schemas.microsoft.com/office/powerpoint/2010/main" val="1318730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684E751-2A06-D1BD-74AD-16146DC4447A}"/>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Traitement des erreurs</a:t>
            </a:r>
          </a:p>
        </p:txBody>
      </p:sp>
      <p:sp>
        <p:nvSpPr>
          <p:cNvPr id="117763" name="Rectangle 3">
            <a:extLst>
              <a:ext uri="{FF2B5EF4-FFF2-40B4-BE49-F238E27FC236}">
                <a16:creationId xmlns:a16="http://schemas.microsoft.com/office/drawing/2014/main" id="{B9052952-6B4B-4380-4103-78D554789502}"/>
              </a:ext>
            </a:extLst>
          </p:cNvPr>
          <p:cNvSpPr>
            <a:spLocks noGrp="1" noChangeArrowheads="1"/>
          </p:cNvSpPr>
          <p:nvPr>
            <p:ph type="body" idx="1"/>
          </p:nvPr>
        </p:nvSpPr>
        <p:spPr/>
        <p:txBody>
          <a:bodyPr/>
          <a:lstStyle/>
          <a:p>
            <a:pPr eaLnBrk="1" hangingPunct="1"/>
            <a:r>
              <a:rPr lang="fr-FR" altLang="fr-FR" sz="2000" dirty="0">
                <a:ea typeface="ＭＳ Ｐゴシック" panose="020B0600070205080204" pitchFamily="34" charset="-128"/>
              </a:rPr>
              <a:t>Réalisée dans la partie </a:t>
            </a:r>
            <a:r>
              <a:rPr lang="fr-FR" altLang="fr-FR" sz="2000" dirty="0">
                <a:latin typeface="Courier New" panose="02070309020205020404" pitchFamily="49" charset="0"/>
                <a:ea typeface="ＭＳ Ｐゴシック" panose="020B0600070205080204" pitchFamily="34" charset="-128"/>
              </a:rPr>
              <a:t>EXCEPTION </a:t>
            </a:r>
            <a:r>
              <a:rPr lang="fr-FR" altLang="fr-FR" sz="2000" dirty="0">
                <a:ea typeface="ＭＳ Ｐゴシック" panose="020B0600070205080204" pitchFamily="34" charset="-128"/>
              </a:rPr>
              <a:t>du bloc PL/</a:t>
            </a:r>
            <a:r>
              <a:rPr lang="fr-FR" altLang="fr-FR" sz="2000" dirty="0" err="1">
                <a:ea typeface="ＭＳ Ｐゴシック" panose="020B0600070205080204" pitchFamily="34" charset="-128"/>
              </a:rPr>
              <a:t>PgSQL</a:t>
            </a:r>
            <a:r>
              <a:rPr lang="fr-FR" altLang="fr-FR" sz="2000" dirty="0">
                <a:ea typeface="ＭＳ Ｐゴシック" panose="020B0600070205080204" pitchFamily="34" charset="-128"/>
              </a:rPr>
              <a:t>. </a:t>
            </a:r>
          </a:p>
          <a:p>
            <a:pPr lvl="1"/>
            <a:r>
              <a:rPr lang="fr-FR" altLang="fr-FR" sz="1800" dirty="0">
                <a:ea typeface="ＭＳ Ｐゴシック" panose="020B0600070205080204" pitchFamily="34" charset="-128"/>
              </a:rPr>
              <a:t>Partie optionnelle, ne doit être définie que si le bloc intercepte des erreurs.</a:t>
            </a:r>
          </a:p>
          <a:p>
            <a:pPr eaLnBrk="1" hangingPunct="1"/>
            <a:r>
              <a:rPr lang="fr-FR" altLang="fr-FR" sz="2000" dirty="0">
                <a:ea typeface="ＭＳ Ｐゴシック" panose="020B0600070205080204" pitchFamily="34" charset="-128"/>
              </a:rPr>
              <a:t>2 types d'erreurs :</a:t>
            </a:r>
          </a:p>
          <a:p>
            <a:pPr lvl="1" eaLnBrk="1" hangingPunct="1"/>
            <a:r>
              <a:rPr lang="fr-FR" altLang="fr-FR" sz="1800" dirty="0">
                <a:ea typeface="ＭＳ Ｐゴシック" panose="020B0600070205080204" pitchFamily="34" charset="-128"/>
              </a:rPr>
              <a:t>Les erreurs prédéfinies PostgreSQL </a:t>
            </a:r>
          </a:p>
          <a:p>
            <a:pPr lvl="1" eaLnBrk="1" hangingPunct="1"/>
            <a:r>
              <a:rPr lang="fr-FR" altLang="fr-FR" sz="1800" dirty="0">
                <a:ea typeface="ＭＳ Ｐゴシック" panose="020B0600070205080204" pitchFamily="34" charset="-128"/>
              </a:rPr>
              <a:t>Les anomalies définies par l’</a:t>
            </a:r>
            <a:r>
              <a:rPr lang="fr-FR" altLang="ja-JP" sz="1800" dirty="0">
                <a:ea typeface="ＭＳ Ｐゴシック" panose="020B0600070205080204" pitchFamily="34" charset="-128"/>
              </a:rPr>
              <a:t>utilisateur.</a:t>
            </a:r>
          </a:p>
          <a:p>
            <a:pPr eaLnBrk="1" hangingPunct="1"/>
            <a:r>
              <a:rPr lang="fr-FR" altLang="fr-FR" sz="2000" dirty="0">
                <a:ea typeface="ＭＳ Ｐゴシック" panose="020B0600070205080204" pitchFamily="34" charset="-128"/>
              </a:rPr>
              <a:t>Après l'exécution du code correspondant au traitement de l'exception, le bloc en cours d'exécution est terminé</a:t>
            </a:r>
          </a:p>
          <a:p>
            <a:pPr eaLnBrk="1" hangingPunct="1"/>
            <a:r>
              <a:rPr lang="fr-FR" altLang="fr-FR" sz="2000" dirty="0">
                <a:ea typeface="ＭＳ Ｐゴシック" panose="020B0600070205080204" pitchFamily="34" charset="-128"/>
              </a:rPr>
              <a:t>La levée des exceptions ne permet donc pas de continuer normalement le traitement des opérations. Mais en s'appuyant sur la définition de sous-blocs au sein desquels les exceptions sont gérées, il est possible d'exécuter une suite d'instructions même si une exception est levée au cours de l'exécution d'un sous-bloc.</a:t>
            </a:r>
          </a:p>
        </p:txBody>
      </p:sp>
      <p:sp>
        <p:nvSpPr>
          <p:cNvPr id="2" name="Espace réservé du numéro de diapositive 1">
            <a:extLst>
              <a:ext uri="{FF2B5EF4-FFF2-40B4-BE49-F238E27FC236}">
                <a16:creationId xmlns:a16="http://schemas.microsoft.com/office/drawing/2014/main" id="{B6D81EB4-8719-76DB-9563-5C5CE5A039F3}"/>
              </a:ext>
            </a:extLst>
          </p:cNvPr>
          <p:cNvSpPr>
            <a:spLocks noGrp="1"/>
          </p:cNvSpPr>
          <p:nvPr>
            <p:ph type="sldNum" sz="quarter" idx="12"/>
          </p:nvPr>
        </p:nvSpPr>
        <p:spPr/>
        <p:txBody>
          <a:bodyPr/>
          <a:lstStyle/>
          <a:p>
            <a:fld id="{0CFEC368-1D7A-4F81-ABF6-AE0E36BAF64C}"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684E751-2A06-D1BD-74AD-16146DC4447A}"/>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Erreurs (exceptions) prédéfinies</a:t>
            </a:r>
          </a:p>
        </p:txBody>
      </p:sp>
      <p:sp>
        <p:nvSpPr>
          <p:cNvPr id="117763" name="Rectangle 3">
            <a:extLst>
              <a:ext uri="{FF2B5EF4-FFF2-40B4-BE49-F238E27FC236}">
                <a16:creationId xmlns:a16="http://schemas.microsoft.com/office/drawing/2014/main" id="{B9052952-6B4B-4380-4103-78D554789502}"/>
              </a:ext>
            </a:extLst>
          </p:cNvPr>
          <p:cNvSpPr>
            <a:spLocks noGrp="1" noChangeArrowheads="1"/>
          </p:cNvSpPr>
          <p:nvPr>
            <p:ph type="body" idx="1"/>
          </p:nvPr>
        </p:nvSpPr>
        <p:spPr/>
        <p:txBody>
          <a:bodyPr/>
          <a:lstStyle/>
          <a:p>
            <a:pPr eaLnBrk="1" hangingPunct="1"/>
            <a:r>
              <a:rPr lang="fr-FR" altLang="fr-FR" sz="2000" dirty="0">
                <a:ea typeface="ＭＳ Ｐゴシック" panose="020B0600070205080204" pitchFamily="34" charset="-128"/>
              </a:rPr>
              <a:t>Toutes les erreurs PostgreSQL possèdent un nom unique.</a:t>
            </a:r>
          </a:p>
          <a:p>
            <a:pPr eaLnBrk="1" hangingPunct="1"/>
            <a:r>
              <a:rPr lang="fr-FR" altLang="fr-FR" sz="2000" dirty="0">
                <a:ea typeface="ＭＳ Ｐゴシック" panose="020B0600070205080204" pitchFamily="34" charset="-128"/>
              </a:rPr>
              <a:t>Elles peuvent être interceptées dans un bloc PL/</a:t>
            </a:r>
            <a:r>
              <a:rPr lang="fr-FR" altLang="fr-FR" sz="2000" dirty="0" err="1">
                <a:ea typeface="ＭＳ Ｐゴシック" panose="020B0600070205080204" pitchFamily="34" charset="-128"/>
              </a:rPr>
              <a:t>PgSQL</a:t>
            </a:r>
            <a:r>
              <a:rPr lang="fr-FR" altLang="fr-FR" sz="2000" dirty="0">
                <a:ea typeface="ＭＳ Ｐゴシック" panose="020B0600070205080204" pitchFamily="34" charset="-128"/>
              </a:rPr>
              <a:t> en utilisant leur nom.</a:t>
            </a:r>
          </a:p>
          <a:p>
            <a:pPr lvl="1"/>
            <a:r>
              <a:rPr lang="fr-FR" altLang="fr-FR" sz="1600" dirty="0">
                <a:ea typeface="ＭＳ Ｐゴシック" panose="020B0600070205080204" pitchFamily="34" charset="-128"/>
              </a:rPr>
              <a:t>Cf. Liste de ces exceptions prédéfinies donnée dans le slide suivant ou en Annexe A de la documentation.</a:t>
            </a:r>
          </a:p>
          <a:p>
            <a:pPr eaLnBrk="1" hangingPunct="1"/>
            <a:r>
              <a:rPr lang="fr-FR" altLang="fr-FR" sz="2000" dirty="0">
                <a:ea typeface="ＭＳ Ｐゴシック" panose="020B0600070205080204" pitchFamily="34" charset="-128"/>
              </a:rPr>
              <a:t>Les exceptions sont traitées dans la partie </a:t>
            </a:r>
            <a:r>
              <a:rPr lang="fr-FR" altLang="fr-FR" sz="2000" dirty="0">
                <a:latin typeface="Courier New" panose="02070309020205020404" pitchFamily="49" charset="0"/>
                <a:ea typeface="ＭＳ Ｐゴシック" panose="020B0600070205080204" pitchFamily="34" charset="-128"/>
              </a:rPr>
              <a:t>EXCEPTION </a:t>
            </a:r>
            <a:r>
              <a:rPr lang="fr-FR" altLang="fr-FR" sz="2000" dirty="0">
                <a:ea typeface="ＭＳ Ｐゴシック" panose="020B0600070205080204" pitchFamily="34" charset="-128"/>
              </a:rPr>
              <a:t>du bloc PL/</a:t>
            </a:r>
            <a:r>
              <a:rPr lang="fr-FR" altLang="fr-FR" sz="2000" dirty="0" err="1">
                <a:ea typeface="ＭＳ Ｐゴシック" panose="020B0600070205080204" pitchFamily="34" charset="-128"/>
              </a:rPr>
              <a:t>PgSQL</a:t>
            </a:r>
            <a:r>
              <a:rPr lang="fr-FR" altLang="fr-FR" sz="2000" dirty="0">
                <a:ea typeface="ＭＳ Ｐゴシック" panose="020B0600070205080204" pitchFamily="34" charset="-128"/>
              </a:rPr>
              <a:t>. À l'intérieur de cette partie, les clauses </a:t>
            </a:r>
            <a:r>
              <a:rPr lang="fr-FR" altLang="fr-FR" sz="2000" dirty="0">
                <a:latin typeface="Courier New" panose="02070309020205020404" pitchFamily="49" charset="0"/>
                <a:ea typeface="ＭＳ Ｐゴシック" panose="020B0600070205080204" pitchFamily="34" charset="-128"/>
              </a:rPr>
              <a:t>WHEN </a:t>
            </a:r>
            <a:r>
              <a:rPr lang="fr-FR" altLang="fr-FR" sz="2000" dirty="0">
                <a:ea typeface="ＭＳ Ｐゴシック" panose="020B0600070205080204" pitchFamily="34" charset="-128"/>
              </a:rPr>
              <a:t>permettent de connaître le code à exécuter en réponse à une exception levée.</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EXCEPTION</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WHEN exception_predefinie1 [OR exception_predefinie2…] THEN</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a:t>
            </a:r>
            <a:r>
              <a:rPr lang="fr-FR" altLang="fr-FR" sz="1500" dirty="0" err="1">
                <a:latin typeface="Courier New" panose="02070309020205020404" pitchFamily="49" charset="0"/>
                <a:ea typeface="ＭＳ Ｐゴシック" panose="020B0600070205080204" pitchFamily="34" charset="-128"/>
              </a:rPr>
              <a:t>instructions_gestion_erreurs</a:t>
            </a:r>
            <a:r>
              <a:rPr lang="fr-FR" altLang="fr-FR" sz="1500" dirty="0">
                <a:latin typeface="Courier New" panose="02070309020205020404" pitchFamily="49" charset="0"/>
                <a:ea typeface="ＭＳ Ｐゴシック" panose="020B0600070205080204" pitchFamily="34" charset="-128"/>
              </a:rPr>
              <a:t>;</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[WHEN exception_predefinie3 [OR exception_predefinie4…] THEN</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a:t>
            </a:r>
            <a:r>
              <a:rPr lang="fr-FR" altLang="fr-FR" sz="1500" dirty="0" err="1">
                <a:latin typeface="Courier New" panose="02070309020205020404" pitchFamily="49" charset="0"/>
                <a:ea typeface="ＭＳ Ｐゴシック" panose="020B0600070205080204" pitchFamily="34" charset="-128"/>
              </a:rPr>
              <a:t>instructions_gestion_erreurs</a:t>
            </a:r>
            <a:r>
              <a:rPr lang="fr-FR" altLang="fr-FR" sz="1500" dirty="0">
                <a:latin typeface="Courier New" panose="02070309020205020404" pitchFamily="49" charset="0"/>
                <a:ea typeface="ＭＳ Ｐゴシック" panose="020B0600070205080204" pitchFamily="34" charset="-128"/>
              </a:rPr>
              <a:t>;</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 ]</a:t>
            </a:r>
          </a:p>
        </p:txBody>
      </p:sp>
      <p:sp>
        <p:nvSpPr>
          <p:cNvPr id="2" name="Espace réservé du numéro de diapositive 1">
            <a:extLst>
              <a:ext uri="{FF2B5EF4-FFF2-40B4-BE49-F238E27FC236}">
                <a16:creationId xmlns:a16="http://schemas.microsoft.com/office/drawing/2014/main" id="{36D68546-4E0D-4229-8EE3-3079C4529573}"/>
              </a:ext>
            </a:extLst>
          </p:cNvPr>
          <p:cNvSpPr>
            <a:spLocks noGrp="1"/>
          </p:cNvSpPr>
          <p:nvPr>
            <p:ph type="sldNum" sz="quarter" idx="12"/>
          </p:nvPr>
        </p:nvSpPr>
        <p:spPr/>
        <p:txBody>
          <a:bodyPr/>
          <a:lstStyle/>
          <a:p>
            <a:fld id="{0CFEC368-1D7A-4F81-ABF6-AE0E36BAF64C}" type="slidenum">
              <a:rPr lang="en-US" smtClean="0"/>
              <a:pPr/>
              <a:t>52</a:t>
            </a:fld>
            <a:endParaRPr lang="en-US"/>
          </a:p>
        </p:txBody>
      </p:sp>
    </p:spTree>
    <p:extLst>
      <p:ext uri="{BB962C8B-B14F-4D97-AF65-F5344CB8AC3E}">
        <p14:creationId xmlns:p14="http://schemas.microsoft.com/office/powerpoint/2010/main" val="1802400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96327D36-BFA5-EF4D-C0B4-44FE93C8F51B}"/>
              </a:ext>
            </a:extLst>
          </p:cNvPr>
          <p:cNvSpPr>
            <a:spLocks noGrp="1" noChangeArrowheads="1"/>
          </p:cNvSpPr>
          <p:nvPr>
            <p:ph type="title"/>
          </p:nvPr>
        </p:nvSpPr>
        <p:spPr/>
        <p:txBody>
          <a:bodyPr>
            <a:normAutofit fontScale="90000"/>
          </a:bodyPr>
          <a:lstStyle/>
          <a:p>
            <a:pPr eaLnBrk="1" hangingPunct="1"/>
            <a:r>
              <a:rPr lang="fr-FR" altLang="fr-FR" dirty="0">
                <a:ea typeface="ＭＳ Ｐゴシック" panose="020B0600070205080204" pitchFamily="34" charset="-128"/>
              </a:rPr>
              <a:t>Erreurs prédéfinies les plus courantes</a:t>
            </a:r>
          </a:p>
        </p:txBody>
      </p:sp>
      <p:graphicFrame>
        <p:nvGraphicFramePr>
          <p:cNvPr id="5" name="Tableau 4">
            <a:extLst>
              <a:ext uri="{FF2B5EF4-FFF2-40B4-BE49-F238E27FC236}">
                <a16:creationId xmlns:a16="http://schemas.microsoft.com/office/drawing/2014/main" id="{1C8D0A80-BFDF-C14D-836A-33B68337ABB1}"/>
              </a:ext>
            </a:extLst>
          </p:cNvPr>
          <p:cNvGraphicFramePr>
            <a:graphicFrameLocks noGrp="1"/>
          </p:cNvGraphicFramePr>
          <p:nvPr>
            <p:extLst>
              <p:ext uri="{D42A27DB-BD31-4B8C-83A1-F6EECF244321}">
                <p14:modId xmlns:p14="http://schemas.microsoft.com/office/powerpoint/2010/main" val="1452877696"/>
              </p:ext>
            </p:extLst>
          </p:nvPr>
        </p:nvGraphicFramePr>
        <p:xfrm>
          <a:off x="304800" y="1572888"/>
          <a:ext cx="8534400" cy="4318006"/>
        </p:xfrm>
        <a:graphic>
          <a:graphicData uri="http://schemas.openxmlformats.org/drawingml/2006/table">
            <a:tbl>
              <a:tblPr/>
              <a:tblGrid>
                <a:gridCol w="30480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415864">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800" b="1" i="0" u="none" strike="noStrike" cap="none" normalizeH="0" baseline="0">
                          <a:ln>
                            <a:noFill/>
                          </a:ln>
                          <a:solidFill>
                            <a:schemeClr val="tx1"/>
                          </a:solidFill>
                          <a:effectLst/>
                          <a:latin typeface="Tahoma" charset="0"/>
                          <a:ea typeface="ＭＳ Ｐゴシック" charset="-128"/>
                        </a:rPr>
                        <a:t>Exception prédéfinie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800" b="1" i="0" u="none" strike="noStrike" cap="none" normalizeH="0" baseline="0" dirty="0">
                          <a:ln>
                            <a:noFill/>
                          </a:ln>
                          <a:solidFill>
                            <a:schemeClr val="tx1"/>
                          </a:solidFill>
                          <a:effectLst/>
                          <a:latin typeface="Tahoma" charset="0"/>
                          <a:ea typeface="ＭＳ Ｐゴシック" charset="-128"/>
                        </a:rPr>
                        <a:t>Explication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79354">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a:ln>
                            <a:noFill/>
                          </a:ln>
                          <a:solidFill>
                            <a:srgbClr val="000000"/>
                          </a:solidFill>
                          <a:effectLst/>
                          <a:latin typeface="Tahoma" charset="0"/>
                          <a:ea typeface="ＭＳ Ｐゴシック" charset="-128"/>
                        </a:rPr>
                        <a:t>NO_DATA_FOUND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Tahoma" charset="0"/>
                          <a:ea typeface="ＭＳ Ｐゴシック" charset="-128"/>
                        </a:rPr>
                        <a:t>Erreur renvoyée quand </a:t>
                      </a:r>
                      <a:r>
                        <a:rPr kumimoji="0" lang="fr-FR" altLang="fr-FR" sz="1600" b="0" i="0" u="none" strike="noStrike" cap="none" normalizeH="0" baseline="0">
                          <a:ln>
                            <a:noFill/>
                          </a:ln>
                          <a:solidFill>
                            <a:srgbClr val="000000"/>
                          </a:solidFill>
                          <a:effectLst/>
                          <a:latin typeface="Courier New" charset="0"/>
                          <a:ea typeface="ＭＳ Ｐゴシック" charset="-128"/>
                        </a:rPr>
                        <a:t>SELECT INTO STRICT </a:t>
                      </a:r>
                      <a:r>
                        <a:rPr kumimoji="0" lang="fr-FR" altLang="fr-FR" sz="1600" b="0" i="0" u="none" strike="noStrike" cap="none" normalizeH="0" baseline="0">
                          <a:ln>
                            <a:noFill/>
                          </a:ln>
                          <a:solidFill>
                            <a:srgbClr val="000000"/>
                          </a:solidFill>
                          <a:effectLst/>
                          <a:latin typeface="Tahoma" charset="0"/>
                          <a:ea typeface="ＭＳ Ｐゴシック" charset="-128"/>
                        </a:rPr>
                        <a:t>ne renvoie aucune ligne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1"/>
                  </a:ext>
                </a:extLst>
              </a:tr>
              <a:tr h="579354">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a:ln>
                            <a:noFill/>
                          </a:ln>
                          <a:solidFill>
                            <a:srgbClr val="000000"/>
                          </a:solidFill>
                          <a:effectLst/>
                          <a:latin typeface="Tahoma" charset="0"/>
                          <a:ea typeface="ＭＳ Ｐゴシック" charset="-128"/>
                        </a:rPr>
                        <a:t>TOO_MANY_ROWS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Tahoma" charset="0"/>
                          <a:ea typeface="ＭＳ Ｐゴシック" charset="-128"/>
                        </a:rPr>
                        <a:t>Erreur renvoyée quand </a:t>
                      </a:r>
                      <a:r>
                        <a:rPr kumimoji="0" lang="fr-FR" altLang="fr-FR" sz="1600" b="0" i="0" u="none" strike="noStrike" cap="none" normalizeH="0" baseline="0">
                          <a:ln>
                            <a:noFill/>
                          </a:ln>
                          <a:solidFill>
                            <a:srgbClr val="000000"/>
                          </a:solidFill>
                          <a:effectLst/>
                          <a:latin typeface="Courier New" charset="0"/>
                          <a:ea typeface="ＭＳ Ｐゴシック" charset="-128"/>
                        </a:rPr>
                        <a:t>SELECT INTO STRICT </a:t>
                      </a:r>
                      <a:r>
                        <a:rPr kumimoji="0" lang="fr-FR" altLang="fr-FR" sz="1600" b="0" i="0" u="none" strike="noStrike" cap="none" normalizeH="0" baseline="0">
                          <a:ln>
                            <a:noFill/>
                          </a:ln>
                          <a:solidFill>
                            <a:srgbClr val="000000"/>
                          </a:solidFill>
                          <a:effectLst/>
                          <a:latin typeface="Tahoma" charset="0"/>
                          <a:ea typeface="ＭＳ Ｐゴシック" charset="-128"/>
                        </a:rPr>
                        <a:t>ne renvoie plus d</a:t>
                      </a:r>
                      <a:r>
                        <a:rPr kumimoji="0" lang="ja-JP" altLang="fr-FR" sz="1600" b="0" i="0" u="none" strike="noStrike" cap="none" normalizeH="0" baseline="0">
                          <a:ln>
                            <a:noFill/>
                          </a:ln>
                          <a:solidFill>
                            <a:srgbClr val="000000"/>
                          </a:solidFill>
                          <a:effectLst/>
                          <a:latin typeface="Tahoma" charset="0"/>
                          <a:ea typeface="ＭＳ Ｐゴシック" charset="-128"/>
                        </a:rPr>
                        <a:t>’</a:t>
                      </a:r>
                      <a:r>
                        <a:rPr kumimoji="0" lang="fr-FR" altLang="ja-JP" sz="1600" b="0" i="0" u="none" strike="noStrike" cap="none" normalizeH="0" baseline="0">
                          <a:ln>
                            <a:noFill/>
                          </a:ln>
                          <a:solidFill>
                            <a:srgbClr val="000000"/>
                          </a:solidFill>
                          <a:effectLst/>
                          <a:latin typeface="Tahoma" charset="0"/>
                          <a:ea typeface="ＭＳ Ｐゴシック" charset="-128"/>
                        </a:rPr>
                        <a:t>une ligne</a:t>
                      </a:r>
                      <a:endParaRPr kumimoji="0" lang="fr-FR" altLang="fr-FR" sz="1600" b="0" i="0" u="none" strike="noStrike" cap="none" normalizeH="0" baseline="0">
                        <a:ln>
                          <a:noFill/>
                        </a:ln>
                        <a:solidFill>
                          <a:srgbClr val="000000"/>
                        </a:solidFill>
                        <a:effectLst/>
                        <a:latin typeface="Tahoma"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2"/>
                  </a:ext>
                </a:extLst>
              </a:tr>
              <a:tr h="335279">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a:ln>
                            <a:noFill/>
                          </a:ln>
                          <a:solidFill>
                            <a:srgbClr val="000000"/>
                          </a:solidFill>
                          <a:effectLst/>
                          <a:latin typeface="Tahoma" charset="0"/>
                          <a:ea typeface="ＭＳ Ｐゴシック" charset="-128"/>
                        </a:rPr>
                        <a:t>UNIQUE_VIOLATION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Tahoma" charset="0"/>
                          <a:ea typeface="ＭＳ Ｐゴシック" charset="-128"/>
                        </a:rPr>
                        <a:t>Contrainte de violation de clé unique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3"/>
                  </a:ext>
                </a:extLst>
              </a:tr>
              <a:tr h="822958">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a:ln>
                            <a:noFill/>
                          </a:ln>
                          <a:solidFill>
                            <a:srgbClr val="000000"/>
                          </a:solidFill>
                          <a:effectLst/>
                          <a:latin typeface="Tahoma" charset="0"/>
                          <a:ea typeface="ＭＳ Ｐゴシック" charset="-128"/>
                        </a:rPr>
                        <a:t>FOREIGN_KEY_VIOLATION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Tahoma" charset="0"/>
                          <a:ea typeface="ＭＳ Ｐゴシック" charset="-128"/>
                        </a:rPr>
                        <a:t>Violation d</a:t>
                      </a:r>
                      <a:r>
                        <a:rPr kumimoji="0" lang="ja-JP" altLang="fr-FR" sz="1600" b="0" i="0" u="none" strike="noStrike" cap="none" normalizeH="0" baseline="0">
                          <a:ln>
                            <a:noFill/>
                          </a:ln>
                          <a:solidFill>
                            <a:srgbClr val="000000"/>
                          </a:solidFill>
                          <a:effectLst/>
                          <a:latin typeface="Tahoma" charset="0"/>
                          <a:ea typeface="ＭＳ Ｐゴシック" charset="-128"/>
                        </a:rPr>
                        <a:t>’</a:t>
                      </a:r>
                      <a:r>
                        <a:rPr kumimoji="0" lang="fr-FR" altLang="ja-JP" sz="1600" b="0" i="0" u="none" strike="noStrike" cap="none" normalizeH="0" baseline="0">
                          <a:ln>
                            <a:noFill/>
                          </a:ln>
                          <a:solidFill>
                            <a:srgbClr val="000000"/>
                          </a:solidFill>
                          <a:effectLst/>
                          <a:latin typeface="Tahoma" charset="0"/>
                          <a:ea typeface="ＭＳ Ｐゴシック" charset="-128"/>
                        </a:rPr>
                        <a:t>une contrainte d</a:t>
                      </a:r>
                      <a:r>
                        <a:rPr kumimoji="0" lang="ja-JP" altLang="fr-FR" sz="1600" b="0" i="0" u="none" strike="noStrike" cap="none" normalizeH="0" baseline="0">
                          <a:ln>
                            <a:noFill/>
                          </a:ln>
                          <a:solidFill>
                            <a:srgbClr val="000000"/>
                          </a:solidFill>
                          <a:effectLst/>
                          <a:latin typeface="Tahoma" charset="0"/>
                          <a:ea typeface="ＭＳ Ｐゴシック" charset="-128"/>
                        </a:rPr>
                        <a:t>’</a:t>
                      </a:r>
                      <a:r>
                        <a:rPr kumimoji="0" lang="fr-FR" altLang="ja-JP" sz="1600" b="0" i="0" u="none" strike="noStrike" cap="none" normalizeH="0" baseline="0">
                          <a:ln>
                            <a:noFill/>
                          </a:ln>
                          <a:solidFill>
                            <a:srgbClr val="000000"/>
                          </a:solidFill>
                          <a:effectLst/>
                          <a:latin typeface="Tahoma" charset="0"/>
                          <a:ea typeface="ＭＳ Ｐゴシック" charset="-128"/>
                        </a:rPr>
                        <a:t>intégrité référentielle (lors de l</a:t>
                      </a:r>
                      <a:r>
                        <a:rPr kumimoji="0" lang="ja-JP" altLang="fr-FR" sz="1600" b="0" i="0" u="none" strike="noStrike" cap="none" normalizeH="0" baseline="0">
                          <a:ln>
                            <a:noFill/>
                          </a:ln>
                          <a:solidFill>
                            <a:srgbClr val="000000"/>
                          </a:solidFill>
                          <a:effectLst/>
                          <a:latin typeface="Tahoma" charset="0"/>
                          <a:ea typeface="ＭＳ Ｐゴシック" charset="-128"/>
                        </a:rPr>
                        <a:t>’</a:t>
                      </a:r>
                      <a:r>
                        <a:rPr kumimoji="0" lang="fr-FR" altLang="ja-JP" sz="1600" b="0" i="0" u="none" strike="noStrike" cap="none" normalizeH="0" baseline="0">
                          <a:ln>
                            <a:noFill/>
                          </a:ln>
                          <a:solidFill>
                            <a:srgbClr val="000000"/>
                          </a:solidFill>
                          <a:effectLst/>
                          <a:latin typeface="Tahoma" charset="0"/>
                          <a:ea typeface="ＭＳ Ｐゴシック" charset="-128"/>
                        </a:rPr>
                        <a:t>insertion d</a:t>
                      </a:r>
                      <a:r>
                        <a:rPr kumimoji="0" lang="ja-JP" altLang="fr-FR" sz="1600" b="0" i="0" u="none" strike="noStrike" cap="none" normalizeH="0" baseline="0">
                          <a:ln>
                            <a:noFill/>
                          </a:ln>
                          <a:solidFill>
                            <a:srgbClr val="000000"/>
                          </a:solidFill>
                          <a:effectLst/>
                          <a:latin typeface="Tahoma" charset="0"/>
                          <a:ea typeface="ＭＳ Ｐゴシック" charset="-128"/>
                        </a:rPr>
                        <a:t>’</a:t>
                      </a:r>
                      <a:r>
                        <a:rPr kumimoji="0" lang="fr-FR" altLang="ja-JP" sz="1600" b="0" i="0" u="none" strike="noStrike" cap="none" normalizeH="0" baseline="0">
                          <a:ln>
                            <a:noFill/>
                          </a:ln>
                          <a:solidFill>
                            <a:srgbClr val="000000"/>
                          </a:solidFill>
                          <a:effectLst/>
                          <a:latin typeface="Tahoma" charset="0"/>
                          <a:ea typeface="ＭＳ Ｐゴシック" charset="-128"/>
                        </a:rPr>
                        <a:t>un tuple ou la suppression d</a:t>
                      </a:r>
                      <a:r>
                        <a:rPr kumimoji="0" lang="ja-JP" altLang="fr-FR" sz="1600" b="0" i="0" u="none" strike="noStrike" cap="none" normalizeH="0" baseline="0">
                          <a:ln>
                            <a:noFill/>
                          </a:ln>
                          <a:solidFill>
                            <a:srgbClr val="000000"/>
                          </a:solidFill>
                          <a:effectLst/>
                          <a:latin typeface="Tahoma" charset="0"/>
                          <a:ea typeface="ＭＳ Ｐゴシック" charset="-128"/>
                        </a:rPr>
                        <a:t>’</a:t>
                      </a:r>
                      <a:r>
                        <a:rPr kumimoji="0" lang="fr-FR" altLang="ja-JP" sz="1600" b="0" i="0" u="none" strike="noStrike" cap="none" normalizeH="0" baseline="0">
                          <a:ln>
                            <a:noFill/>
                          </a:ln>
                          <a:solidFill>
                            <a:srgbClr val="000000"/>
                          </a:solidFill>
                          <a:effectLst/>
                          <a:latin typeface="Tahoma" charset="0"/>
                          <a:ea typeface="ＭＳ Ｐゴシック" charset="-128"/>
                        </a:rPr>
                        <a:t>une table, par exemple).</a:t>
                      </a:r>
                      <a:endParaRPr kumimoji="0" lang="fr-FR" altLang="fr-FR" sz="1600" b="0" i="0" u="none" strike="noStrike" cap="none" normalizeH="0" baseline="0">
                        <a:ln>
                          <a:noFill/>
                        </a:ln>
                        <a:solidFill>
                          <a:srgbClr val="000000"/>
                        </a:solidFill>
                        <a:effectLst/>
                        <a:latin typeface="Tahoma"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4"/>
                  </a:ext>
                </a:extLst>
              </a:tr>
              <a:tr h="335279">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a:ln>
                            <a:noFill/>
                          </a:ln>
                          <a:solidFill>
                            <a:srgbClr val="000000"/>
                          </a:solidFill>
                          <a:effectLst/>
                          <a:latin typeface="Tahoma" charset="0"/>
                          <a:ea typeface="ＭＳ Ｐゴシック" charset="-128"/>
                        </a:rPr>
                        <a:t>CHECK_VIOLATION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Tahoma" charset="0"/>
                          <a:ea typeface="ＭＳ Ｐゴシック" charset="-128"/>
                        </a:rPr>
                        <a:t>Violation d</a:t>
                      </a:r>
                      <a:r>
                        <a:rPr kumimoji="0" lang="ja-JP" altLang="fr-FR" sz="1600" b="0" i="0" u="none" strike="noStrike" cap="none" normalizeH="0" baseline="0">
                          <a:ln>
                            <a:noFill/>
                          </a:ln>
                          <a:solidFill>
                            <a:srgbClr val="000000"/>
                          </a:solidFill>
                          <a:effectLst/>
                          <a:latin typeface="Tahoma" charset="0"/>
                          <a:ea typeface="ＭＳ Ｐゴシック" charset="-128"/>
                        </a:rPr>
                        <a:t>’</a:t>
                      </a:r>
                      <a:r>
                        <a:rPr kumimoji="0" lang="fr-FR" altLang="ja-JP" sz="1600" b="0" i="0" u="none" strike="noStrike" cap="none" normalizeH="0" baseline="0">
                          <a:ln>
                            <a:noFill/>
                          </a:ln>
                          <a:solidFill>
                            <a:srgbClr val="000000"/>
                          </a:solidFill>
                          <a:effectLst/>
                          <a:latin typeface="Tahoma" charset="0"/>
                          <a:ea typeface="ＭＳ Ｐゴシック" charset="-128"/>
                        </a:rPr>
                        <a:t>une contrainte de validation</a:t>
                      </a:r>
                      <a:endParaRPr kumimoji="0" lang="fr-FR" altLang="fr-FR" sz="1600" b="0" i="0" u="none" strike="noStrike" cap="none" normalizeH="0" baseline="0">
                        <a:ln>
                          <a:noFill/>
                        </a:ln>
                        <a:solidFill>
                          <a:srgbClr val="000000"/>
                        </a:solidFill>
                        <a:effectLst/>
                        <a:latin typeface="Tahoma"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5"/>
                  </a:ext>
                </a:extLst>
              </a:tr>
              <a:tr h="579354">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a:ln>
                            <a:noFill/>
                          </a:ln>
                          <a:solidFill>
                            <a:srgbClr val="000000"/>
                          </a:solidFill>
                          <a:effectLst/>
                          <a:latin typeface="Tahoma" charset="0"/>
                          <a:ea typeface="ＭＳ Ｐゴシック" charset="-128"/>
                        </a:rPr>
                        <a:t>RAISE_EXCEPTION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Tahoma" charset="0"/>
                          <a:ea typeface="ＭＳ Ｐゴシック" charset="-128"/>
                        </a:rPr>
                        <a:t>Exception levée lors d</a:t>
                      </a:r>
                      <a:r>
                        <a:rPr kumimoji="0" lang="ja-JP" altLang="fr-FR" sz="1600" b="0" i="0" u="none" strike="noStrike" cap="none" normalizeH="0" baseline="0">
                          <a:ln>
                            <a:noFill/>
                          </a:ln>
                          <a:solidFill>
                            <a:srgbClr val="000000"/>
                          </a:solidFill>
                          <a:effectLst/>
                          <a:latin typeface="Tahoma" charset="0"/>
                          <a:ea typeface="ＭＳ Ｐゴシック" charset="-128"/>
                        </a:rPr>
                        <a:t>’</a:t>
                      </a:r>
                      <a:r>
                        <a:rPr kumimoji="0" lang="fr-FR" altLang="ja-JP" sz="1600" b="0" i="0" u="none" strike="noStrike" cap="none" normalizeH="0" baseline="0">
                          <a:ln>
                            <a:noFill/>
                          </a:ln>
                          <a:solidFill>
                            <a:srgbClr val="000000"/>
                          </a:solidFill>
                          <a:effectLst/>
                          <a:latin typeface="Tahoma" charset="0"/>
                          <a:ea typeface="ＭＳ Ｐゴシック" charset="-128"/>
                        </a:rPr>
                        <a:t>une clause </a:t>
                      </a:r>
                      <a:r>
                        <a:rPr kumimoji="0" lang="fr-FR" altLang="ja-JP" sz="1600" b="0" i="0" u="none" strike="noStrike" cap="none" normalizeH="0" baseline="0">
                          <a:ln>
                            <a:noFill/>
                          </a:ln>
                          <a:solidFill>
                            <a:srgbClr val="000000"/>
                          </a:solidFill>
                          <a:effectLst/>
                          <a:latin typeface="Courier New" charset="0"/>
                          <a:ea typeface="ＭＳ Ｐゴシック" charset="-128"/>
                        </a:rPr>
                        <a:t>RAISE EXCEPTION </a:t>
                      </a:r>
                      <a:r>
                        <a:rPr kumimoji="0" lang="fr-FR" altLang="ja-JP" sz="1600" b="0" i="0" u="none" strike="noStrike" cap="none" normalizeH="0" baseline="0">
                          <a:ln>
                            <a:noFill/>
                          </a:ln>
                          <a:solidFill>
                            <a:srgbClr val="000000"/>
                          </a:solidFill>
                          <a:effectLst/>
                          <a:latin typeface="Tahoma" charset="0"/>
                          <a:ea typeface="ＭＳ Ｐゴシック" charset="-128"/>
                        </a:rPr>
                        <a:t>(anomalie utilisateur). Cf. slides plus loin… </a:t>
                      </a:r>
                      <a:endParaRPr kumimoji="0" lang="fr-FR" altLang="fr-FR" sz="1600" b="0" i="0" u="none" strike="noStrike" cap="none" normalizeH="0" baseline="0">
                        <a:ln>
                          <a:noFill/>
                        </a:ln>
                        <a:solidFill>
                          <a:srgbClr val="000000"/>
                        </a:solidFill>
                        <a:effectLst/>
                        <a:latin typeface="Tahoma"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6"/>
                  </a:ext>
                </a:extLst>
              </a:tr>
              <a:tr h="335279">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a:ln>
                            <a:noFill/>
                          </a:ln>
                          <a:solidFill>
                            <a:srgbClr val="000000"/>
                          </a:solidFill>
                          <a:effectLst/>
                          <a:latin typeface="Tahoma" charset="0"/>
                          <a:ea typeface="ＭＳ Ｐゴシック" charset="-128"/>
                        </a:rPr>
                        <a:t>OTHERS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Tahoma" charset="0"/>
                          <a:ea typeface="ＭＳ Ｐゴシック" charset="-128"/>
                        </a:rPr>
                        <a:t>Tout type d</a:t>
                      </a:r>
                      <a:r>
                        <a:rPr kumimoji="0" lang="ja-JP" altLang="fr-FR" sz="1600" b="0" i="0" u="none" strike="noStrike" cap="none" normalizeH="0" baseline="0">
                          <a:ln>
                            <a:noFill/>
                          </a:ln>
                          <a:solidFill>
                            <a:srgbClr val="000000"/>
                          </a:solidFill>
                          <a:effectLst/>
                          <a:latin typeface="Tahoma" charset="0"/>
                          <a:ea typeface="ＭＳ Ｐゴシック" charset="-128"/>
                        </a:rPr>
                        <a:t>’</a:t>
                      </a:r>
                      <a:r>
                        <a:rPr kumimoji="0" lang="fr-FR" altLang="ja-JP" sz="1600" b="0" i="0" u="none" strike="noStrike" cap="none" normalizeH="0" baseline="0">
                          <a:ln>
                            <a:noFill/>
                          </a:ln>
                          <a:solidFill>
                            <a:srgbClr val="000000"/>
                          </a:solidFill>
                          <a:effectLst/>
                          <a:latin typeface="Tahoma" charset="0"/>
                          <a:ea typeface="ＭＳ Ｐゴシック" charset="-128"/>
                        </a:rPr>
                        <a:t>erreur autre que ceux définis auparavant.</a:t>
                      </a:r>
                      <a:endParaRPr kumimoji="0" lang="fr-FR" altLang="fr-FR" sz="1600" b="0" i="0" u="none" strike="noStrike" cap="none" normalizeH="0" baseline="0">
                        <a:ln>
                          <a:noFill/>
                        </a:ln>
                        <a:solidFill>
                          <a:srgbClr val="000000"/>
                        </a:solidFill>
                        <a:effectLst/>
                        <a:latin typeface="Tahoma"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7"/>
                  </a:ext>
                </a:extLst>
              </a:tr>
              <a:tr h="335279">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a:ln>
                            <a:noFill/>
                          </a:ln>
                          <a:solidFill>
                            <a:srgbClr val="000000"/>
                          </a:solidFill>
                          <a:effectLst/>
                          <a:latin typeface="Tahoma" charset="0"/>
                          <a:ea typeface="ＭＳ Ｐゴシック"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defTabSz="457200" eaLnBrk="0" hangingPunct="0">
                        <a:spcBef>
                          <a:spcPct val="20000"/>
                        </a:spcBef>
                        <a:buClr>
                          <a:schemeClr val="folHlink"/>
                        </a:buClr>
                        <a:buSzPct val="60000"/>
                        <a:buFont typeface="Wingdings" charset="2"/>
                        <a:defRPr sz="2000">
                          <a:solidFill>
                            <a:schemeClr val="tx1"/>
                          </a:solidFill>
                          <a:latin typeface="Tahoma" charset="0"/>
                          <a:ea typeface="ＭＳ Ｐゴシック" charset="-128"/>
                        </a:defRPr>
                      </a:lvl1pPr>
                      <a:lvl2pPr marL="742950" indent="-285750" defTabSz="457200" eaLnBrk="0" hangingPunct="0">
                        <a:spcBef>
                          <a:spcPct val="20000"/>
                        </a:spcBef>
                        <a:buClr>
                          <a:schemeClr val="hlink"/>
                        </a:buClr>
                        <a:buSzPct val="55000"/>
                        <a:buFont typeface="Wingdings" charset="2"/>
                        <a:defRPr>
                          <a:solidFill>
                            <a:schemeClr val="tx1"/>
                          </a:solidFill>
                          <a:latin typeface="Tahoma" charset="0"/>
                          <a:ea typeface="ＭＳ Ｐゴシック" charset="-128"/>
                        </a:defRPr>
                      </a:lvl2pPr>
                      <a:lvl3pPr marL="1143000" indent="-228600" defTabSz="4572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defTabSz="457200" eaLnBrk="0" hangingPunct="0">
                        <a:spcBef>
                          <a:spcPct val="20000"/>
                        </a:spcBef>
                        <a:buClr>
                          <a:schemeClr val="accent2"/>
                        </a:buClr>
                        <a:buSzPct val="55000"/>
                        <a:buFont typeface="Wingdings" charset="2"/>
                        <a:defRPr sz="1400">
                          <a:solidFill>
                            <a:schemeClr val="tx1"/>
                          </a:solidFill>
                          <a:latin typeface="Tahoma" charset="0"/>
                          <a:ea typeface="ＭＳ Ｐゴシック" charset="-128"/>
                        </a:defRPr>
                      </a:lvl4pPr>
                      <a:lvl5pPr marL="2057400" indent="-228600" defTabSz="457200" eaLnBrk="0" hangingPunct="0">
                        <a:spcBef>
                          <a:spcPct val="20000"/>
                        </a:spcBef>
                        <a:buClr>
                          <a:schemeClr val="accent1"/>
                        </a:buClr>
                        <a:buSzPct val="50000"/>
                        <a:buFont typeface="Wingdings" charset="2"/>
                        <a:defRPr sz="1200">
                          <a:solidFill>
                            <a:schemeClr val="tx1"/>
                          </a:solidFill>
                          <a:latin typeface="Tahoma" charset="0"/>
                          <a:ea typeface="ＭＳ Ｐゴシック" charset="-128"/>
                        </a:defRPr>
                      </a:lvl5pPr>
                      <a:lvl6pPr marL="25146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6pPr>
                      <a:lvl7pPr marL="29718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7pPr>
                      <a:lvl8pPr marL="34290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8pPr>
                      <a:lvl9pPr marL="3886200" indent="-228600" defTabSz="457200" eaLnBrk="0" fontAlgn="base" hangingPunct="0">
                        <a:spcBef>
                          <a:spcPct val="20000"/>
                        </a:spcBef>
                        <a:spcAft>
                          <a:spcPct val="0"/>
                        </a:spcAft>
                        <a:buClr>
                          <a:schemeClr val="accent1"/>
                        </a:buClr>
                        <a:buSzPct val="50000"/>
                        <a:buFont typeface="Wingdings" charset="2"/>
                        <a:defRPr sz="1200">
                          <a:solidFill>
                            <a:schemeClr val="tx1"/>
                          </a:solidFill>
                          <a:latin typeface="Taho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rgbClr val="000000"/>
                        </a:solidFill>
                        <a:effectLst/>
                        <a:latin typeface="Tahoma"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8"/>
                  </a:ext>
                </a:extLst>
              </a:tr>
            </a:tbl>
          </a:graphicData>
        </a:graphic>
      </p:graphicFrame>
      <p:sp>
        <p:nvSpPr>
          <p:cNvPr id="2" name="Espace réservé du numéro de diapositive 1">
            <a:extLst>
              <a:ext uri="{FF2B5EF4-FFF2-40B4-BE49-F238E27FC236}">
                <a16:creationId xmlns:a16="http://schemas.microsoft.com/office/drawing/2014/main" id="{F28051C7-5AF9-CE0B-0747-7771D4D51F71}"/>
              </a:ext>
            </a:extLst>
          </p:cNvPr>
          <p:cNvSpPr>
            <a:spLocks noGrp="1"/>
          </p:cNvSpPr>
          <p:nvPr>
            <p:ph type="sldNum" sz="quarter" idx="12"/>
          </p:nvPr>
        </p:nvSpPr>
        <p:spPr/>
        <p:txBody>
          <a:bodyPr/>
          <a:lstStyle/>
          <a:p>
            <a:fld id="{0CFEC368-1D7A-4F81-ABF6-AE0E36BAF64C}"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670E109C-0314-D52D-7FEA-5771314C75BE}"/>
              </a:ext>
            </a:extLst>
          </p:cNvPr>
          <p:cNvSpPr>
            <a:spLocks noGrp="1" noChangeArrowheads="1"/>
          </p:cNvSpPr>
          <p:nvPr>
            <p:ph type="title"/>
          </p:nvPr>
        </p:nvSpPr>
        <p:spPr/>
        <p:txBody>
          <a:bodyPr>
            <a:normAutofit/>
          </a:bodyPr>
          <a:lstStyle/>
          <a:p>
            <a:pPr eaLnBrk="1" hangingPunct="1"/>
            <a:r>
              <a:rPr lang="fr-FR" altLang="fr-FR" dirty="0">
                <a:ea typeface="ＭＳ Ｐゴシック" panose="020B0600070205080204" pitchFamily="34" charset="-128"/>
              </a:rPr>
              <a:t>Erreurs prédéfinies : exemple n°1</a:t>
            </a:r>
          </a:p>
        </p:txBody>
      </p:sp>
      <p:sp>
        <p:nvSpPr>
          <p:cNvPr id="123907" name="Rectangle 3">
            <a:extLst>
              <a:ext uri="{FF2B5EF4-FFF2-40B4-BE49-F238E27FC236}">
                <a16:creationId xmlns:a16="http://schemas.microsoft.com/office/drawing/2014/main" id="{8A6D5CE9-88A9-A03E-794B-D2E40B4D7CD9}"/>
              </a:ext>
            </a:extLst>
          </p:cNvPr>
          <p:cNvSpPr>
            <a:spLocks noGrp="1" noChangeArrowheads="1"/>
          </p:cNvSpPr>
          <p:nvPr>
            <p:ph type="body" idx="1"/>
          </p:nvPr>
        </p:nvSpPr>
        <p:spPr/>
        <p:txBody>
          <a:bodyPr/>
          <a:lstStyle/>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DECLARE</a:t>
            </a: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vNom</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EMP.ename%Type</a:t>
            </a:r>
            <a:r>
              <a:rPr lang="fr-FR" altLang="fr-FR" sz="1600" dirty="0">
                <a:latin typeface="Courier New" panose="02070309020205020404" pitchFamily="49" charset="0"/>
                <a:ea typeface="ＭＳ Ｐゴシック" panose="020B0600070205080204" pitchFamily="34" charset="-128"/>
              </a:rPr>
              <a:t>;</a:t>
            </a: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BEGIN</a:t>
            </a: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SELECT </a:t>
            </a:r>
            <a:r>
              <a:rPr lang="fr-FR" altLang="fr-FR" sz="1600" dirty="0" err="1">
                <a:latin typeface="Courier New" panose="02070309020205020404" pitchFamily="49" charset="0"/>
                <a:ea typeface="ＭＳ Ｐゴシック" panose="020B0600070205080204" pitchFamily="34" charset="-128"/>
              </a:rPr>
              <a:t>ename</a:t>
            </a:r>
            <a:r>
              <a:rPr lang="fr-FR" altLang="fr-FR" sz="1600" dirty="0">
                <a:latin typeface="Courier New" panose="02070309020205020404" pitchFamily="49" charset="0"/>
                <a:ea typeface="ＭＳ Ｐゴシック" panose="020B0600070205080204" pitchFamily="34" charset="-128"/>
              </a:rPr>
              <a:t> INTO STRICT </a:t>
            </a:r>
            <a:r>
              <a:rPr lang="fr-FR" altLang="fr-FR" sz="1600" dirty="0" err="1">
                <a:latin typeface="Courier New" panose="02070309020205020404" pitchFamily="49" charset="0"/>
                <a:ea typeface="ＭＳ Ｐゴシック" panose="020B0600070205080204" pitchFamily="34" charset="-128"/>
              </a:rPr>
              <a:t>vNom</a:t>
            </a:r>
            <a:endParaRPr lang="fr-FR" altLang="fr-FR" sz="1600" dirty="0">
              <a:latin typeface="Courier New" panose="02070309020205020404" pitchFamily="49" charset="0"/>
              <a:ea typeface="ＭＳ Ｐゴシック" panose="020B0600070205080204" pitchFamily="34" charset="-128"/>
            </a:endParaRP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FROM </a:t>
            </a:r>
            <a:r>
              <a:rPr lang="fr-FR" altLang="fr-FR" sz="1600" dirty="0" err="1">
                <a:latin typeface="Courier New" panose="02070309020205020404" pitchFamily="49" charset="0"/>
                <a:ea typeface="ＭＳ Ｐゴシック" panose="020B0600070205080204" pitchFamily="34" charset="-128"/>
              </a:rPr>
              <a:t>emp</a:t>
            </a:r>
            <a:endParaRPr lang="fr-FR" altLang="fr-FR" sz="1600" dirty="0">
              <a:latin typeface="Courier New" panose="02070309020205020404" pitchFamily="49" charset="0"/>
              <a:ea typeface="ＭＳ Ｐゴシック" panose="020B0600070205080204" pitchFamily="34" charset="-128"/>
            </a:endParaRP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WHERE </a:t>
            </a:r>
            <a:r>
              <a:rPr lang="fr-FR" altLang="fr-FR" sz="1600" dirty="0" err="1">
                <a:latin typeface="Courier New" panose="02070309020205020404" pitchFamily="49" charset="0"/>
                <a:ea typeface="ＭＳ Ｐゴシック" panose="020B0600070205080204" pitchFamily="34" charset="-128"/>
              </a:rPr>
              <a:t>hiredate</a:t>
            </a:r>
            <a:r>
              <a:rPr lang="fr-FR" altLang="fr-FR" sz="1600" dirty="0">
                <a:latin typeface="Courier New" panose="02070309020205020404" pitchFamily="49" charset="0"/>
                <a:ea typeface="ＭＳ Ｐゴシック" panose="020B0600070205080204" pitchFamily="34" charset="-128"/>
              </a:rPr>
              <a:t> &lt; </a:t>
            </a:r>
            <a:r>
              <a:rPr lang="fr-FR" altLang="fr-FR" sz="1600" dirty="0" err="1">
                <a:latin typeface="Courier New" panose="02070309020205020404" pitchFamily="49" charset="0"/>
                <a:ea typeface="ＭＳ Ｐゴシック" panose="020B0600070205080204" pitchFamily="34" charset="-128"/>
              </a:rPr>
              <a:t>to_date</a:t>
            </a:r>
            <a:r>
              <a:rPr lang="fr-FR" altLang="fr-FR" sz="1600" dirty="0">
                <a:latin typeface="Courier New" panose="02070309020205020404" pitchFamily="49" charset="0"/>
                <a:ea typeface="ＭＳ Ｐゴシック" panose="020B0600070205080204" pitchFamily="34" charset="-128"/>
              </a:rPr>
              <a:t>('01/01/1970','DD/MM/YYYY');</a:t>
            </a: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EXCEPTION</a:t>
            </a: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When</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no_data_found</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then</a:t>
            </a:r>
            <a:r>
              <a:rPr lang="fr-FR" altLang="fr-FR" sz="1600" dirty="0">
                <a:latin typeface="Courier New" panose="02070309020205020404" pitchFamily="49" charset="0"/>
                <a:ea typeface="ＭＳ Ｐゴシック" panose="020B0600070205080204" pitchFamily="34" charset="-128"/>
              </a:rPr>
              <a:t> </a:t>
            </a:r>
            <a:r>
              <a:rPr lang="fr-FR" altLang="fr-FR" sz="1600" b="1" dirty="0">
                <a:latin typeface="Courier New" panose="02070309020205020404" pitchFamily="49" charset="0"/>
                <a:ea typeface="ＭＳ Ｐゴシック" panose="020B0600070205080204" pitchFamily="34" charset="-128"/>
              </a:rPr>
              <a:t>-- quand 0 ligne renvoyée par SELECT INTO</a:t>
            </a: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When</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too_many_rows</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then</a:t>
            </a:r>
            <a:r>
              <a:rPr lang="fr-FR" altLang="fr-FR" sz="1600" dirty="0">
                <a:latin typeface="Courier New" panose="02070309020205020404" pitchFamily="49" charset="0"/>
                <a:ea typeface="ＭＳ Ｐゴシック" panose="020B0600070205080204" pitchFamily="34" charset="-128"/>
              </a:rPr>
              <a:t> </a:t>
            </a:r>
            <a:r>
              <a:rPr lang="fr-FR" altLang="fr-FR" sz="1600" b="1" dirty="0">
                <a:latin typeface="Courier New" panose="02070309020205020404" pitchFamily="49" charset="0"/>
                <a:ea typeface="ＭＳ Ｐゴシック" panose="020B0600070205080204" pitchFamily="34" charset="-128"/>
              </a:rPr>
              <a:t>-- quand + 1 ligne renvoyées par SELECT INTO</a:t>
            </a: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When</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others</a:t>
            </a: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then</a:t>
            </a:r>
            <a:r>
              <a:rPr lang="fr-FR" altLang="fr-FR" sz="1600" dirty="0">
                <a:latin typeface="Courier New" panose="02070309020205020404" pitchFamily="49" charset="0"/>
                <a:ea typeface="ＭＳ Ｐゴシック" panose="020B0600070205080204" pitchFamily="34" charset="-128"/>
              </a:rPr>
              <a:t> </a:t>
            </a:r>
            <a:r>
              <a:rPr lang="fr-FR" altLang="fr-FR" sz="1600" b="1" dirty="0">
                <a:latin typeface="Courier New" panose="02070309020205020404" pitchFamily="49" charset="0"/>
                <a:ea typeface="ＭＳ Ｐゴシック" panose="020B0600070205080204" pitchFamily="34" charset="-128"/>
              </a:rPr>
              <a:t>-- pour toutes les autres erreurs (autres que ci-dessus)</a:t>
            </a: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p>
          <a:p>
            <a:pPr eaLnBrk="1" hangingPunct="1">
              <a:buFont typeface="Wingdings" pitchFamily="2" charset="2"/>
              <a:buNone/>
            </a:pPr>
            <a:r>
              <a:rPr lang="fr-FR" altLang="fr-FR" sz="1600" dirty="0">
                <a:latin typeface="Courier New" panose="02070309020205020404" pitchFamily="49" charset="0"/>
                <a:ea typeface="ＭＳ Ｐゴシック" panose="020B0600070205080204" pitchFamily="34" charset="-128"/>
              </a:rPr>
              <a:t>END;</a:t>
            </a:r>
          </a:p>
        </p:txBody>
      </p:sp>
      <p:sp>
        <p:nvSpPr>
          <p:cNvPr id="2" name="Espace réservé du numéro de diapositive 1">
            <a:extLst>
              <a:ext uri="{FF2B5EF4-FFF2-40B4-BE49-F238E27FC236}">
                <a16:creationId xmlns:a16="http://schemas.microsoft.com/office/drawing/2014/main" id="{B3CB78B4-0BF5-7717-096B-97A77B5A2105}"/>
              </a:ext>
            </a:extLst>
          </p:cNvPr>
          <p:cNvSpPr>
            <a:spLocks noGrp="1"/>
          </p:cNvSpPr>
          <p:nvPr>
            <p:ph type="sldNum" sz="quarter" idx="12"/>
          </p:nvPr>
        </p:nvSpPr>
        <p:spPr/>
        <p:txBody>
          <a:bodyPr/>
          <a:lstStyle/>
          <a:p>
            <a:fld id="{0CFEC368-1D7A-4F81-ABF6-AE0E36BAF64C}"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670E109C-0314-D52D-7FEA-5771314C75BE}"/>
              </a:ext>
            </a:extLst>
          </p:cNvPr>
          <p:cNvSpPr>
            <a:spLocks noGrp="1" noChangeArrowheads="1"/>
          </p:cNvSpPr>
          <p:nvPr>
            <p:ph type="title"/>
          </p:nvPr>
        </p:nvSpPr>
        <p:spPr/>
        <p:txBody>
          <a:bodyPr>
            <a:normAutofit/>
          </a:bodyPr>
          <a:lstStyle/>
          <a:p>
            <a:pPr eaLnBrk="1" hangingPunct="1"/>
            <a:r>
              <a:rPr lang="fr-FR" altLang="fr-FR" dirty="0">
                <a:ea typeface="ＭＳ Ｐゴシック" panose="020B0600070205080204" pitchFamily="34" charset="-128"/>
              </a:rPr>
              <a:t>Erreurs prédéfinies : exemple n°2</a:t>
            </a:r>
          </a:p>
        </p:txBody>
      </p:sp>
      <p:sp>
        <p:nvSpPr>
          <p:cNvPr id="123907" name="Rectangle 3">
            <a:extLst>
              <a:ext uri="{FF2B5EF4-FFF2-40B4-BE49-F238E27FC236}">
                <a16:creationId xmlns:a16="http://schemas.microsoft.com/office/drawing/2014/main" id="{8A6D5CE9-88A9-A03E-794B-D2E40B4D7CD9}"/>
              </a:ext>
            </a:extLst>
          </p:cNvPr>
          <p:cNvSpPr>
            <a:spLocks noGrp="1" noChangeArrowheads="1"/>
          </p:cNvSpPr>
          <p:nvPr>
            <p:ph type="body" idx="1"/>
          </p:nvPr>
        </p:nvSpPr>
        <p:spPr/>
        <p:txBody>
          <a:bodyPr>
            <a:normAutofit fontScale="92500" lnSpcReduction="20000"/>
          </a:bodyPr>
          <a:lstStyle/>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CREATE TABLE base (a INT PRIMARY KEY, b varchar(100));</a:t>
            </a:r>
          </a:p>
          <a:p>
            <a:pPr>
              <a:buFont typeface="Wingdings" pitchFamily="2" charset="2"/>
              <a:buNone/>
            </a:pPr>
            <a:endParaRPr lang="fr-FR" altLang="fr-FR" sz="1400" dirty="0">
              <a:latin typeface="Courier New" panose="02070309020205020404" pitchFamily="49" charset="0"/>
              <a:ea typeface="ＭＳ Ｐゴシック" panose="020B0600070205080204" pitchFamily="34" charset="-128"/>
            </a:endParaRP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CREATE PROCEDURE </a:t>
            </a:r>
            <a:r>
              <a:rPr lang="fr-FR" altLang="fr-FR" sz="1400" dirty="0" err="1">
                <a:latin typeface="Courier New" panose="02070309020205020404" pitchFamily="49" charset="0"/>
                <a:ea typeface="ＭＳ Ｐゴシック" panose="020B0600070205080204" pitchFamily="34" charset="-128"/>
              </a:rPr>
              <a:t>fusionne_base</a:t>
            </a:r>
            <a:r>
              <a:rPr lang="fr-FR" altLang="fr-FR" sz="1400" dirty="0">
                <a:latin typeface="Courier New" panose="02070309020205020404" pitchFamily="49" charset="0"/>
                <a:ea typeface="ＭＳ Ｐゴシック" panose="020B0600070205080204" pitchFamily="34" charset="-128"/>
              </a:rPr>
              <a:t>(</a:t>
            </a:r>
            <a:r>
              <a:rPr lang="fr-FR" altLang="fr-FR" sz="1400" dirty="0" err="1">
                <a:latin typeface="Courier New" panose="02070309020205020404" pitchFamily="49" charset="0"/>
                <a:ea typeface="ＭＳ Ｐゴシック" panose="020B0600070205080204" pitchFamily="34" charset="-128"/>
              </a:rPr>
              <a:t>cle</a:t>
            </a:r>
            <a:r>
              <a:rPr lang="fr-FR" altLang="fr-FR" sz="1400" dirty="0">
                <a:latin typeface="Courier New" panose="02070309020205020404" pitchFamily="49" charset="0"/>
                <a:ea typeface="ＭＳ Ｐゴシック" panose="020B0600070205080204" pitchFamily="34" charset="-128"/>
              </a:rPr>
              <a:t> INT, </a:t>
            </a:r>
            <a:r>
              <a:rPr lang="fr-FR" altLang="fr-FR" sz="1400" dirty="0" err="1">
                <a:latin typeface="Courier New" panose="02070309020205020404" pitchFamily="49" charset="0"/>
                <a:ea typeface="ＭＳ Ｐゴシック" panose="020B0600070205080204" pitchFamily="34" charset="-128"/>
              </a:rPr>
              <a:t>donnee</a:t>
            </a:r>
            <a:r>
              <a:rPr lang="fr-FR" altLang="fr-FR" sz="1400" dirty="0">
                <a:latin typeface="Courier New" panose="02070309020205020404" pitchFamily="49" charset="0"/>
                <a:ea typeface="ＭＳ Ｐゴシック" panose="020B0600070205080204" pitchFamily="34" charset="-128"/>
              </a:rPr>
              <a:t> varchar(100)) AS</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BEGIN</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LOOP</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 tentative de mise à jour de la clé</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UPDATE base SET b = </a:t>
            </a:r>
            <a:r>
              <a:rPr lang="fr-FR" altLang="fr-FR" sz="1400" dirty="0" err="1">
                <a:latin typeface="Courier New" panose="02070309020205020404" pitchFamily="49" charset="0"/>
                <a:ea typeface="ＭＳ Ｐゴシック" panose="020B0600070205080204" pitchFamily="34" charset="-128"/>
              </a:rPr>
              <a:t>donnee</a:t>
            </a:r>
            <a:r>
              <a:rPr lang="fr-FR" altLang="fr-FR" sz="1400" dirty="0">
                <a:latin typeface="Courier New" panose="02070309020205020404" pitchFamily="49" charset="0"/>
                <a:ea typeface="ＭＳ Ｐゴシック" panose="020B0600070205080204" pitchFamily="34" charset="-128"/>
              </a:rPr>
              <a:t> WHERE a = </a:t>
            </a:r>
            <a:r>
              <a:rPr lang="fr-FR" altLang="fr-FR" sz="1400" dirty="0" err="1">
                <a:latin typeface="Courier New" panose="02070309020205020404" pitchFamily="49" charset="0"/>
                <a:ea typeface="ＭＳ Ｐゴシック" panose="020B0600070205080204" pitchFamily="34" charset="-128"/>
              </a:rPr>
              <a:t>cle</a:t>
            </a:r>
            <a:r>
              <a:rPr lang="fr-FR" altLang="fr-FR" sz="1400" dirty="0">
                <a:latin typeface="Courier New" panose="02070309020205020404" pitchFamily="49" charset="0"/>
                <a:ea typeface="ＭＳ Ｐゴシック" panose="020B0600070205080204" pitchFamily="34" charset="-128"/>
              </a:rPr>
              <a:t>;</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IF </a:t>
            </a:r>
            <a:r>
              <a:rPr lang="fr-FR" altLang="fr-FR" sz="1400" dirty="0" err="1">
                <a:latin typeface="Courier New" panose="02070309020205020404" pitchFamily="49" charset="0"/>
                <a:ea typeface="ＭＳ Ｐゴシック" panose="020B0600070205080204" pitchFamily="34" charset="-128"/>
              </a:rPr>
              <a:t>found</a:t>
            </a:r>
            <a:r>
              <a:rPr lang="fr-FR" altLang="fr-FR" sz="1400" dirty="0">
                <a:latin typeface="Courier New" panose="02070309020205020404" pitchFamily="49" charset="0"/>
                <a:ea typeface="ＭＳ Ｐゴシック" panose="020B0600070205080204" pitchFamily="34" charset="-128"/>
              </a:rPr>
              <a:t> THEN</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RETURN;</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END IF;</a:t>
            </a:r>
          </a:p>
          <a:p>
            <a:pPr lvl="3">
              <a:buNone/>
            </a:pPr>
            <a:r>
              <a:rPr lang="fr-FR" altLang="fr-FR" sz="1400" dirty="0">
                <a:latin typeface="Courier New" panose="02070309020205020404" pitchFamily="49" charset="0"/>
                <a:ea typeface="ＭＳ Ｐゴシック" panose="020B0600070205080204" pitchFamily="34" charset="-128"/>
              </a:rPr>
              <a:t> </a:t>
            </a:r>
          </a:p>
          <a:p>
            <a:pPr lvl="3">
              <a:buNone/>
            </a:pPr>
            <a:r>
              <a:rPr lang="fr-FR" altLang="fr-FR" sz="1400" dirty="0">
                <a:latin typeface="Courier New" panose="02070309020205020404" pitchFamily="49" charset="0"/>
                <a:ea typeface="ＭＳ Ｐゴシック" panose="020B0600070205080204" pitchFamily="34" charset="-128"/>
              </a:rPr>
              <a:t>-- si elle n'est pas dispo, tentons l'insertion de la clé. Si quelqu'un essaie d'insérer la même clé en même temps, il y aura une erreur pour violation de clé unique		</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BEGIN</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INSERT INTO base(</a:t>
            </a:r>
            <a:r>
              <a:rPr lang="fr-FR" altLang="fr-FR" sz="1400" dirty="0" err="1">
                <a:latin typeface="Courier New" panose="02070309020205020404" pitchFamily="49" charset="0"/>
                <a:ea typeface="ＭＳ Ｐゴシック" panose="020B0600070205080204" pitchFamily="34" charset="-128"/>
              </a:rPr>
              <a:t>a,b</a:t>
            </a:r>
            <a:r>
              <a:rPr lang="fr-FR" altLang="fr-FR" sz="1400" dirty="0">
                <a:latin typeface="Courier New" panose="02070309020205020404" pitchFamily="49" charset="0"/>
                <a:ea typeface="ＭＳ Ｐゴシック" panose="020B0600070205080204" pitchFamily="34" charset="-128"/>
              </a:rPr>
              <a:t>) VALUES (</a:t>
            </a:r>
            <a:r>
              <a:rPr lang="fr-FR" altLang="fr-FR" sz="1400" dirty="0" err="1">
                <a:latin typeface="Courier New" panose="02070309020205020404" pitchFamily="49" charset="0"/>
                <a:ea typeface="ＭＳ Ｐゴシック" panose="020B0600070205080204" pitchFamily="34" charset="-128"/>
              </a:rPr>
              <a:t>cle</a:t>
            </a:r>
            <a:r>
              <a:rPr lang="fr-FR" altLang="fr-FR" sz="1400" dirty="0">
                <a:latin typeface="Courier New" panose="02070309020205020404" pitchFamily="49" charset="0"/>
                <a:ea typeface="ＭＳ Ｐゴシック" panose="020B0600070205080204" pitchFamily="34" charset="-128"/>
              </a:rPr>
              <a:t>, </a:t>
            </a:r>
            <a:r>
              <a:rPr lang="fr-FR" altLang="fr-FR" sz="1400" dirty="0" err="1">
                <a:latin typeface="Courier New" panose="02070309020205020404" pitchFamily="49" charset="0"/>
                <a:ea typeface="ＭＳ Ｐゴシック" panose="020B0600070205080204" pitchFamily="34" charset="-128"/>
              </a:rPr>
              <a:t>donnee</a:t>
            </a:r>
            <a:r>
              <a:rPr lang="fr-FR" altLang="fr-FR" sz="1400" dirty="0">
                <a:latin typeface="Courier New" panose="02070309020205020404" pitchFamily="49" charset="0"/>
                <a:ea typeface="ＭＳ Ｐゴシック" panose="020B0600070205080204" pitchFamily="34" charset="-128"/>
              </a:rPr>
              <a:t>);</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RETURN;</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EXCEPTION</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WHEN </a:t>
            </a:r>
            <a:r>
              <a:rPr lang="fr-FR" altLang="fr-FR" sz="1400" dirty="0" err="1">
                <a:latin typeface="Courier New" panose="02070309020205020404" pitchFamily="49" charset="0"/>
                <a:ea typeface="ＭＳ Ｐゴシック" panose="020B0600070205080204" pitchFamily="34" charset="-128"/>
              </a:rPr>
              <a:t>unique_violation</a:t>
            </a:r>
            <a:r>
              <a:rPr lang="fr-FR" altLang="fr-FR" sz="1400" dirty="0">
                <a:latin typeface="Courier New" panose="02070309020205020404" pitchFamily="49" charset="0"/>
                <a:ea typeface="ＭＳ Ｐゴシック" panose="020B0600070205080204" pitchFamily="34" charset="-128"/>
              </a:rPr>
              <a:t> THEN</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 ne rien faire, et tente de nouveau la mise à jour</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END;</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END LOOP;</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END;</a:t>
            </a:r>
          </a:p>
          <a:p>
            <a:pPr>
              <a:buFont typeface="Wingdings" pitchFamily="2" charset="2"/>
              <a:buNone/>
            </a:pPr>
            <a:r>
              <a:rPr lang="fr-FR" altLang="fr-FR" sz="1400" dirty="0">
                <a:latin typeface="Courier New" panose="02070309020205020404" pitchFamily="49" charset="0"/>
                <a:ea typeface="ＭＳ Ｐゴシック" panose="020B0600070205080204" pitchFamily="34" charset="-128"/>
              </a:rPr>
              <a:t>$$ LANGUAGE '</a:t>
            </a:r>
            <a:r>
              <a:rPr lang="fr-FR" altLang="fr-FR" sz="1400" dirty="0" err="1">
                <a:latin typeface="Courier New" panose="02070309020205020404" pitchFamily="49" charset="0"/>
                <a:ea typeface="ＭＳ Ｐゴシック" panose="020B0600070205080204" pitchFamily="34" charset="-128"/>
              </a:rPr>
              <a:t>plpgsql</a:t>
            </a:r>
            <a:r>
              <a:rPr lang="fr-FR" altLang="fr-FR" sz="1400" dirty="0">
                <a:latin typeface="Courier New" panose="02070309020205020404" pitchFamily="49" charset="0"/>
                <a:ea typeface="ＭＳ Ｐゴシック" panose="020B0600070205080204" pitchFamily="34" charset="-128"/>
              </a:rPr>
              <a:t>';</a:t>
            </a:r>
          </a:p>
        </p:txBody>
      </p:sp>
      <p:sp>
        <p:nvSpPr>
          <p:cNvPr id="2" name="Espace réservé du numéro de diapositive 1">
            <a:extLst>
              <a:ext uri="{FF2B5EF4-FFF2-40B4-BE49-F238E27FC236}">
                <a16:creationId xmlns:a16="http://schemas.microsoft.com/office/drawing/2014/main" id="{1F7682C2-77E2-5ABE-6FB7-35E0C64CCE22}"/>
              </a:ext>
            </a:extLst>
          </p:cNvPr>
          <p:cNvSpPr>
            <a:spLocks noGrp="1"/>
          </p:cNvSpPr>
          <p:nvPr>
            <p:ph type="sldNum" sz="quarter" idx="12"/>
          </p:nvPr>
        </p:nvSpPr>
        <p:spPr/>
        <p:txBody>
          <a:bodyPr/>
          <a:lstStyle/>
          <a:p>
            <a:fld id="{0CFEC368-1D7A-4F81-ABF6-AE0E36BAF64C}" type="slidenum">
              <a:rPr lang="en-US" smtClean="0"/>
              <a:pPr/>
              <a:t>55</a:t>
            </a:fld>
            <a:endParaRPr lang="en-US"/>
          </a:p>
        </p:txBody>
      </p:sp>
    </p:spTree>
    <p:extLst>
      <p:ext uri="{BB962C8B-B14F-4D97-AF65-F5344CB8AC3E}">
        <p14:creationId xmlns:p14="http://schemas.microsoft.com/office/powerpoint/2010/main" val="1208648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EA0C811F-44E1-8618-7E61-7C905E95AAE8}"/>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Anomalies programme utilisateur</a:t>
            </a:r>
          </a:p>
        </p:txBody>
      </p:sp>
      <p:sp>
        <p:nvSpPr>
          <p:cNvPr id="128003" name="Rectangle 3">
            <a:extLst>
              <a:ext uri="{FF2B5EF4-FFF2-40B4-BE49-F238E27FC236}">
                <a16:creationId xmlns:a16="http://schemas.microsoft.com/office/drawing/2014/main" id="{7536C311-4793-DF73-3DE5-9481F8D87A48}"/>
              </a:ext>
            </a:extLst>
          </p:cNvPr>
          <p:cNvSpPr>
            <a:spLocks noGrp="1" noChangeArrowheads="1"/>
          </p:cNvSpPr>
          <p:nvPr>
            <p:ph type="body" idx="1"/>
          </p:nvPr>
        </p:nvSpPr>
        <p:spPr/>
        <p:txBody>
          <a:bodyPr/>
          <a:lstStyle/>
          <a:p>
            <a:pPr eaLnBrk="1" hangingPunct="1"/>
            <a:r>
              <a:rPr lang="fr-FR" altLang="fr-FR" sz="2000" dirty="0">
                <a:ea typeface="ＭＳ Ｐゴシック" panose="020B0600070205080204" pitchFamily="34" charset="-128"/>
              </a:rPr>
              <a:t>En plus des erreurs </a:t>
            </a:r>
            <a:r>
              <a:rPr lang="fr-FR" altLang="fr-FR" sz="2000" dirty="0" err="1">
                <a:ea typeface="ＭＳ Ｐゴシック" panose="020B0600070205080204" pitchFamily="34" charset="-128"/>
              </a:rPr>
              <a:t>pré-définies</a:t>
            </a:r>
            <a:r>
              <a:rPr lang="fr-FR" altLang="fr-FR" sz="2000" dirty="0">
                <a:ea typeface="ＭＳ Ｐゴシック" panose="020B0600070205080204" pitchFamily="34" charset="-128"/>
              </a:rPr>
              <a:t>, possibilité de créer ses propres messages d’</a:t>
            </a:r>
            <a:r>
              <a:rPr lang="fr-FR" altLang="ja-JP" sz="2000" dirty="0">
                <a:ea typeface="ＭＳ Ｐゴシック" panose="020B0600070205080204" pitchFamily="34" charset="-128"/>
              </a:rPr>
              <a:t>erreur et de provoquer soi-même le saut dans la section de gestion des erreurs à l'aide de l'instruction </a:t>
            </a:r>
            <a:r>
              <a:rPr lang="fr-FR" altLang="ja-JP" sz="2000" dirty="0">
                <a:latin typeface="Courier New" panose="02070309020205020404" pitchFamily="49" charset="0"/>
                <a:ea typeface="ＭＳ Ｐゴシック" panose="020B0600070205080204" pitchFamily="34" charset="-128"/>
              </a:rPr>
              <a:t>RAISE EXCEPTION</a:t>
            </a:r>
            <a:endParaRPr lang="fr-FR" altLang="ja-JP" sz="1600" dirty="0">
              <a:latin typeface="Courier New" panose="02070309020205020404" pitchFamily="49" charset="0"/>
              <a:ea typeface="ＭＳ Ｐゴシック" panose="020B0600070205080204" pitchFamily="34" charset="-128"/>
            </a:endParaRP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BEGIN</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IF (anomalie) THEN</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RAISE EXCEPTION 'Mon message'; -- Affiche un message d’</a:t>
            </a:r>
            <a:r>
              <a:rPr lang="fr-FR" altLang="ja-JP" sz="1500" dirty="0">
                <a:latin typeface="Courier New" panose="02070309020205020404" pitchFamily="49" charset="0"/>
                <a:ea typeface="ＭＳ Ｐゴシック" panose="020B0600070205080204" pitchFamily="34" charset="-128"/>
              </a:rPr>
              <a:t>erreur</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EXCEPTION</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WHEN RAISE_EXCEPTION THEN -- pas obligatoire. Si non présent, seul le message est affiché et pas de traitement réalisé en +</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       (traitement);</a:t>
            </a:r>
          </a:p>
          <a:p>
            <a:pPr eaLnBrk="1" hangingPunct="1">
              <a:buFont typeface="Wingdings" pitchFamily="2" charset="2"/>
              <a:buNone/>
            </a:pPr>
            <a:r>
              <a:rPr lang="fr-FR" altLang="fr-FR" sz="1500" dirty="0">
                <a:latin typeface="Courier New" panose="02070309020205020404" pitchFamily="49" charset="0"/>
                <a:ea typeface="ＭＳ Ｐゴシック" panose="020B0600070205080204" pitchFamily="34" charset="-128"/>
              </a:rPr>
              <a:t>END;</a:t>
            </a:r>
          </a:p>
          <a:p>
            <a:pPr eaLnBrk="1" hangingPunct="1">
              <a:buFont typeface="Wingdings" pitchFamily="2" charset="2"/>
              <a:buNone/>
            </a:pPr>
            <a:r>
              <a:rPr lang="fr-FR" altLang="fr-FR" sz="1600" dirty="0">
                <a:latin typeface="Arial" panose="020B0604020202020204" pitchFamily="34" charset="0"/>
                <a:ea typeface="ＭＳ Ｐゴシック" panose="020B0600070205080204" pitchFamily="34" charset="-128"/>
                <a:cs typeface="Arial" panose="020B0604020202020204" pitchFamily="34" charset="0"/>
              </a:rPr>
              <a:t>=&gt; Sortie du bloc après exécution de l</a:t>
            </a:r>
            <a:r>
              <a:rPr lang="ja-JP" altLang="fr-FR" sz="1600">
                <a:latin typeface="Arial" panose="020B0604020202020204" pitchFamily="34" charset="0"/>
                <a:ea typeface="ＭＳ Ｐゴシック" panose="020B0600070205080204" pitchFamily="34" charset="-128"/>
                <a:cs typeface="Arial" panose="020B0604020202020204" pitchFamily="34" charset="0"/>
              </a:rPr>
              <a:t>’</a:t>
            </a:r>
            <a:r>
              <a:rPr lang="fr-FR" altLang="ja-JP" sz="1600" dirty="0">
                <a:latin typeface="Arial" panose="020B0604020202020204" pitchFamily="34" charset="0"/>
                <a:ea typeface="ＭＳ Ｐゴシック" panose="020B0600070205080204" pitchFamily="34" charset="-128"/>
                <a:cs typeface="Arial" panose="020B0604020202020204" pitchFamily="34" charset="0"/>
              </a:rPr>
              <a:t>exception</a:t>
            </a:r>
            <a:endParaRPr lang="fr-FR" altLang="fr-FR" sz="18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2" name="Espace réservé du numéro de diapositive 1">
            <a:extLst>
              <a:ext uri="{FF2B5EF4-FFF2-40B4-BE49-F238E27FC236}">
                <a16:creationId xmlns:a16="http://schemas.microsoft.com/office/drawing/2014/main" id="{5C81CEE2-1FF1-4F70-0E47-26E6F36A92C0}"/>
              </a:ext>
            </a:extLst>
          </p:cNvPr>
          <p:cNvSpPr>
            <a:spLocks noGrp="1"/>
          </p:cNvSpPr>
          <p:nvPr>
            <p:ph type="sldNum" sz="quarter" idx="12"/>
          </p:nvPr>
        </p:nvSpPr>
        <p:spPr/>
        <p:txBody>
          <a:bodyPr/>
          <a:lstStyle/>
          <a:p>
            <a:fld id="{0CFEC368-1D7A-4F81-ABF6-AE0E36BAF64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EA0C811F-44E1-8618-7E61-7C905E95AAE8}"/>
              </a:ext>
            </a:extLst>
          </p:cNvPr>
          <p:cNvSpPr>
            <a:spLocks noGrp="1" noChangeArrowheads="1"/>
          </p:cNvSpPr>
          <p:nvPr>
            <p:ph type="title"/>
          </p:nvPr>
        </p:nvSpPr>
        <p:spPr/>
        <p:txBody>
          <a:bodyPr/>
          <a:lstStyle/>
          <a:p>
            <a:pPr eaLnBrk="1" hangingPunct="1"/>
            <a:r>
              <a:rPr lang="fr-FR" altLang="fr-FR" dirty="0">
                <a:latin typeface="Courier New" panose="02070309020205020404" pitchFamily="49" charset="0"/>
                <a:ea typeface="ＭＳ Ｐゴシック" panose="020B0600070205080204" pitchFamily="34" charset="-128"/>
              </a:rPr>
              <a:t>RAISE</a:t>
            </a:r>
            <a:endParaRPr lang="fr-FR" altLang="fr-FR" dirty="0">
              <a:ea typeface="ＭＳ Ｐゴシック" panose="020B0600070205080204" pitchFamily="34" charset="-128"/>
            </a:endParaRPr>
          </a:p>
        </p:txBody>
      </p:sp>
      <p:sp>
        <p:nvSpPr>
          <p:cNvPr id="128003" name="Rectangle 3">
            <a:extLst>
              <a:ext uri="{FF2B5EF4-FFF2-40B4-BE49-F238E27FC236}">
                <a16:creationId xmlns:a16="http://schemas.microsoft.com/office/drawing/2014/main" id="{7536C311-4793-DF73-3DE5-9481F8D87A48}"/>
              </a:ext>
            </a:extLst>
          </p:cNvPr>
          <p:cNvSpPr>
            <a:spLocks noGrp="1" noChangeArrowheads="1"/>
          </p:cNvSpPr>
          <p:nvPr>
            <p:ph type="body" idx="1"/>
          </p:nvPr>
        </p:nvSpPr>
        <p:spPr/>
        <p:txBody>
          <a:bodyPr>
            <a:normAutofit fontScale="92500" lnSpcReduction="10000"/>
          </a:bodyPr>
          <a:lstStyle/>
          <a:p>
            <a:pPr eaLnBrk="1" hangingPunct="1">
              <a:lnSpc>
                <a:spcPct val="110000"/>
              </a:lnSpc>
            </a:pPr>
            <a:r>
              <a:rPr lang="fr-FR" altLang="fr-FR" dirty="0">
                <a:ea typeface="ＭＳ Ｐゴシック" panose="020B0600070205080204" pitchFamily="34" charset="-128"/>
              </a:rPr>
              <a:t>Utilisé pour :</a:t>
            </a:r>
          </a:p>
          <a:p>
            <a:pPr lvl="1" eaLnBrk="1" hangingPunct="1">
              <a:lnSpc>
                <a:spcPct val="110000"/>
              </a:lnSpc>
            </a:pPr>
            <a:r>
              <a:rPr lang="fr-FR" altLang="fr-FR" dirty="0">
                <a:ea typeface="ＭＳ Ｐゴシック" panose="020B0600070205080204" pitchFamily="34" charset="-128"/>
              </a:rPr>
              <a:t>Définir des messages</a:t>
            </a:r>
          </a:p>
          <a:p>
            <a:pPr lvl="1" eaLnBrk="1" hangingPunct="1">
              <a:lnSpc>
                <a:spcPct val="110000"/>
              </a:lnSpc>
            </a:pPr>
            <a:r>
              <a:rPr lang="fr-FR" altLang="fr-FR" dirty="0">
                <a:ea typeface="ＭＳ Ｐゴシック" panose="020B0600070205080204" pitchFamily="34" charset="-128"/>
              </a:rPr>
              <a:t>Lever ses propres erreurs (si </a:t>
            </a:r>
            <a:r>
              <a:rPr lang="fr-FR" altLang="fr-FR" dirty="0">
                <a:latin typeface="Courier New" panose="02070309020205020404" pitchFamily="49" charset="0"/>
                <a:ea typeface="ＭＳ Ｐゴシック" panose="020B0600070205080204" pitchFamily="34" charset="-128"/>
              </a:rPr>
              <a:t>RAISE EXCEPTION</a:t>
            </a:r>
            <a:r>
              <a:rPr lang="fr-FR" altLang="fr-FR" dirty="0">
                <a:ea typeface="ＭＳ Ｐゴシック" panose="020B0600070205080204" pitchFamily="34" charset="-128"/>
              </a:rPr>
              <a:t>)</a:t>
            </a:r>
          </a:p>
          <a:p>
            <a:pPr eaLnBrk="1" hangingPunct="1">
              <a:lnSpc>
                <a:spcPct val="110000"/>
              </a:lnSpc>
            </a:pPr>
            <a:r>
              <a:rPr lang="fr-FR" altLang="fr-FR" dirty="0">
                <a:ea typeface="ＭＳ Ｐゴシック" panose="020B0600070205080204" pitchFamily="34" charset="-128"/>
              </a:rPr>
              <a:t>Syntaxe :</a:t>
            </a:r>
          </a:p>
          <a:p>
            <a:pPr lvl="1" eaLnBrk="1" hangingPunct="1">
              <a:lnSpc>
                <a:spcPct val="110000"/>
              </a:lnSpc>
            </a:pPr>
            <a:r>
              <a:rPr lang="fr-FR" altLang="fr-FR" dirty="0">
                <a:latin typeface="Courier New" panose="02070309020205020404" pitchFamily="49" charset="0"/>
                <a:ea typeface="ＭＳ Ｐゴシック" panose="020B0600070205080204" pitchFamily="34" charset="-128"/>
              </a:rPr>
              <a:t>RAISE </a:t>
            </a:r>
            <a:r>
              <a:rPr lang="fr-FR" altLang="fr-FR" i="1" dirty="0">
                <a:latin typeface="Courier New" panose="02070309020205020404" pitchFamily="49" charset="0"/>
                <a:ea typeface="ＭＳ Ｐゴシック" panose="020B0600070205080204" pitchFamily="34" charset="-128"/>
              </a:rPr>
              <a:t>niveau</a:t>
            </a:r>
            <a:r>
              <a:rPr lang="fr-FR" altLang="fr-FR" dirty="0">
                <a:latin typeface="Courier New" panose="02070309020205020404" pitchFamily="49" charset="0"/>
                <a:ea typeface="ＭＳ Ｐゴシック" panose="020B0600070205080204" pitchFamily="34" charset="-128"/>
              </a:rPr>
              <a:t> 'message' [,expression [,...]];</a:t>
            </a:r>
          </a:p>
          <a:p>
            <a:pPr lvl="2" eaLnBrk="1" hangingPunct="1">
              <a:lnSpc>
                <a:spcPct val="110000"/>
              </a:lnSpc>
            </a:pPr>
            <a:r>
              <a:rPr lang="fr-FR" altLang="fr-FR" dirty="0">
                <a:ea typeface="ＭＳ Ｐゴシック" panose="020B0600070205080204" pitchFamily="34" charset="-128"/>
              </a:rPr>
              <a:t>Niveaux possibles : </a:t>
            </a:r>
            <a:r>
              <a:rPr lang="fr-FR" altLang="fr-FR" dirty="0">
                <a:latin typeface="Courier New" panose="02070309020205020404" pitchFamily="49" charset="0"/>
                <a:ea typeface="ＭＳ Ｐゴシック" panose="020B0600070205080204" pitchFamily="34" charset="-128"/>
              </a:rPr>
              <a:t>DEBUG</a:t>
            </a:r>
            <a:r>
              <a:rPr lang="fr-FR" altLang="fr-FR" dirty="0">
                <a:ea typeface="ＭＳ Ｐゴシック" panose="020B0600070205080204" pitchFamily="34" charset="-128"/>
              </a:rPr>
              <a:t>, </a:t>
            </a:r>
            <a:r>
              <a:rPr lang="fr-FR" altLang="fr-FR" dirty="0">
                <a:latin typeface="Courier New" panose="02070309020205020404" pitchFamily="49" charset="0"/>
                <a:ea typeface="ＭＳ Ｐゴシック" panose="020B0600070205080204" pitchFamily="34" charset="-128"/>
              </a:rPr>
              <a:t>LOG</a:t>
            </a:r>
            <a:r>
              <a:rPr lang="fr-FR" altLang="fr-FR" dirty="0">
                <a:ea typeface="ＭＳ Ｐゴシック" panose="020B0600070205080204" pitchFamily="34" charset="-128"/>
              </a:rPr>
              <a:t>, </a:t>
            </a:r>
            <a:r>
              <a:rPr lang="fr-FR" altLang="fr-FR" dirty="0">
                <a:latin typeface="Courier New" panose="02070309020205020404" pitchFamily="49" charset="0"/>
                <a:ea typeface="ＭＳ Ｐゴシック" panose="020B0600070205080204" pitchFamily="34" charset="-128"/>
              </a:rPr>
              <a:t>INFO</a:t>
            </a:r>
            <a:r>
              <a:rPr lang="fr-FR" altLang="fr-FR" dirty="0">
                <a:ea typeface="ＭＳ Ｐゴシック" panose="020B0600070205080204" pitchFamily="34" charset="-128"/>
              </a:rPr>
              <a:t>, </a:t>
            </a:r>
            <a:r>
              <a:rPr lang="fr-FR" altLang="fr-FR" dirty="0">
                <a:latin typeface="Courier New" panose="02070309020205020404" pitchFamily="49" charset="0"/>
                <a:ea typeface="ＭＳ Ｐゴシック" panose="020B0600070205080204" pitchFamily="34" charset="-128"/>
              </a:rPr>
              <a:t>NOTICE</a:t>
            </a:r>
            <a:r>
              <a:rPr lang="fr-FR" altLang="fr-FR" dirty="0">
                <a:ea typeface="ＭＳ Ｐゴシック" panose="020B0600070205080204" pitchFamily="34" charset="-128"/>
              </a:rPr>
              <a:t>, </a:t>
            </a:r>
            <a:r>
              <a:rPr lang="fr-FR" altLang="fr-FR" dirty="0">
                <a:latin typeface="Courier New" panose="02070309020205020404" pitchFamily="49" charset="0"/>
                <a:ea typeface="ＭＳ Ｐゴシック" panose="020B0600070205080204" pitchFamily="34" charset="-128"/>
              </a:rPr>
              <a:t>WARNING </a:t>
            </a:r>
            <a:r>
              <a:rPr lang="fr-FR" altLang="fr-FR" dirty="0">
                <a:ea typeface="ＭＳ Ｐゴシック" panose="020B0600070205080204" pitchFamily="34" charset="-128"/>
              </a:rPr>
              <a:t>et </a:t>
            </a:r>
            <a:r>
              <a:rPr lang="fr-FR" altLang="fr-FR" dirty="0">
                <a:latin typeface="Courier New" panose="02070309020205020404" pitchFamily="49" charset="0"/>
                <a:ea typeface="ＭＳ Ｐゴシック" panose="020B0600070205080204" pitchFamily="34" charset="-128"/>
              </a:rPr>
              <a:t>EXCEPTION</a:t>
            </a:r>
            <a:r>
              <a:rPr lang="fr-FR" altLang="fr-FR" dirty="0">
                <a:ea typeface="ＭＳ Ｐゴシック" panose="020B0600070205080204" pitchFamily="34" charset="-128"/>
              </a:rPr>
              <a:t>.</a:t>
            </a:r>
          </a:p>
          <a:p>
            <a:pPr lvl="2" eaLnBrk="1" hangingPunct="1">
              <a:lnSpc>
                <a:spcPct val="110000"/>
              </a:lnSpc>
            </a:pPr>
            <a:r>
              <a:rPr lang="fr-FR" altLang="fr-FR" dirty="0">
                <a:latin typeface="Courier New" panose="02070309020205020404" pitchFamily="49" charset="0"/>
                <a:ea typeface="ＭＳ Ｐゴシック" panose="020B0600070205080204" pitchFamily="34" charset="-128"/>
              </a:rPr>
              <a:t>EXCEPTION </a:t>
            </a:r>
            <a:r>
              <a:rPr lang="fr-FR" altLang="fr-FR" dirty="0">
                <a:ea typeface="ＭＳ Ｐゴシック" panose="020B0600070205080204" pitchFamily="34" charset="-128"/>
              </a:rPr>
              <a:t>lève une erreur (ce qui annule </a:t>
            </a:r>
            <a:r>
              <a:rPr lang="fr-FR" altLang="fr-FR" dirty="0">
                <a:latin typeface="Courier New" panose="02070309020205020404" pitchFamily="49" charset="0"/>
                <a:ea typeface="ＭＳ Ｐゴシック" panose="020B0600070205080204" pitchFamily="34" charset="-128"/>
                <a:cs typeface="Courier New" panose="02070309020205020404" pitchFamily="49" charset="0"/>
              </a:rPr>
              <a:t>ROLLBACK </a:t>
            </a:r>
            <a:r>
              <a:rPr lang="fr-FR" altLang="fr-FR" dirty="0">
                <a:ea typeface="ＭＳ Ｐゴシック" panose="020B0600070205080204" pitchFamily="34" charset="-128"/>
              </a:rPr>
              <a:t>la transaction en cours). Possible d’</a:t>
            </a:r>
            <a:r>
              <a:rPr lang="fr-FR" altLang="ja-JP" dirty="0">
                <a:ea typeface="ＭＳ Ｐゴシック" panose="020B0600070205080204" pitchFamily="34" charset="-128"/>
              </a:rPr>
              <a:t>intercepter cette exception avec </a:t>
            </a:r>
            <a:r>
              <a:rPr lang="fr-FR" altLang="ja-JP" dirty="0">
                <a:latin typeface="Courier New" panose="02070309020205020404" pitchFamily="49" charset="0"/>
                <a:ea typeface="ＭＳ Ｐゴシック" panose="020B0600070205080204" pitchFamily="34" charset="-128"/>
              </a:rPr>
              <a:t>WHEN RAISE_EXCEPTION THEN…</a:t>
            </a:r>
          </a:p>
          <a:p>
            <a:pPr lvl="2" eaLnBrk="1" hangingPunct="1">
              <a:lnSpc>
                <a:spcPct val="110000"/>
              </a:lnSpc>
            </a:pPr>
            <a:r>
              <a:rPr lang="fr-FR" altLang="fr-FR" dirty="0">
                <a:ea typeface="ＭＳ Ｐゴシック" panose="020B0600070205080204" pitchFamily="34" charset="-128"/>
              </a:rPr>
              <a:t>Les autres niveaux génèrent des messages avec différents niveaux de priorité.</a:t>
            </a:r>
          </a:p>
          <a:p>
            <a:pPr lvl="2" eaLnBrk="1" hangingPunct="1">
              <a:lnSpc>
                <a:spcPct val="110000"/>
              </a:lnSpc>
            </a:pPr>
            <a:r>
              <a:rPr lang="fr-FR" altLang="fr-FR" dirty="0">
                <a:ea typeface="ＭＳ Ｐゴシック" panose="020B0600070205080204" pitchFamily="34" charset="-128"/>
              </a:rPr>
              <a:t>Au sein du </a:t>
            </a:r>
            <a:r>
              <a:rPr lang="fr-FR" altLang="fr-FR" i="1" dirty="0">
                <a:ea typeface="ＭＳ Ｐゴシック" panose="020B0600070205080204" pitchFamily="34" charset="-128"/>
              </a:rPr>
              <a:t>message</a:t>
            </a:r>
            <a:r>
              <a:rPr lang="fr-FR" altLang="fr-FR" dirty="0">
                <a:ea typeface="ＭＳ Ｐゴシック" panose="020B0600070205080204" pitchFamily="34" charset="-128"/>
              </a:rPr>
              <a:t>, </a:t>
            </a:r>
            <a:r>
              <a:rPr lang="fr-FR" altLang="fr-FR" dirty="0">
                <a:latin typeface="Courier New" panose="02070309020205020404" pitchFamily="49" charset="0"/>
                <a:ea typeface="ＭＳ Ｐゴシック" panose="020B0600070205080204" pitchFamily="34" charset="-128"/>
              </a:rPr>
              <a:t>%</a:t>
            </a:r>
            <a:r>
              <a:rPr lang="fr-FR" altLang="fr-FR" dirty="0">
                <a:ea typeface="ＭＳ Ｐゴシック" panose="020B0600070205080204" pitchFamily="34" charset="-128"/>
              </a:rPr>
              <a:t> est remplacé par la représentation de la chaîne argument optionnelle qui suit. Exemple :</a:t>
            </a:r>
          </a:p>
          <a:p>
            <a:pPr lvl="3" eaLnBrk="1" hangingPunct="1">
              <a:lnSpc>
                <a:spcPct val="110000"/>
              </a:lnSpc>
            </a:pPr>
            <a:r>
              <a:rPr lang="fr-FR" altLang="fr-FR" dirty="0">
                <a:latin typeface="Courier New" panose="02070309020205020404" pitchFamily="49" charset="0"/>
                <a:ea typeface="ＭＳ Ｐゴシック" panose="020B0600070205080204" pitchFamily="34" charset="-128"/>
              </a:rPr>
              <a:t>RAISE EXCEPTION 'ID inexistant --&gt; %', </a:t>
            </a:r>
            <a:r>
              <a:rPr lang="fr-FR" altLang="fr-FR" dirty="0" err="1">
                <a:latin typeface="Courier New" panose="02070309020205020404" pitchFamily="49" charset="0"/>
                <a:ea typeface="ＭＳ Ｐゴシック" panose="020B0600070205080204" pitchFamily="34" charset="-128"/>
              </a:rPr>
              <a:t>id_utilisateur</a:t>
            </a:r>
            <a:r>
              <a:rPr lang="fr-FR" altLang="fr-FR" dirty="0">
                <a:latin typeface="Courier New" panose="02070309020205020404" pitchFamily="49" charset="0"/>
                <a:ea typeface="ＭＳ Ｐゴシック" panose="020B0600070205080204" pitchFamily="34" charset="-128"/>
              </a:rPr>
              <a:t>; </a:t>
            </a:r>
          </a:p>
          <a:p>
            <a:pPr marL="822960" lvl="3" indent="0" eaLnBrk="1" hangingPunct="1">
              <a:lnSpc>
                <a:spcPct val="110000"/>
              </a:lnSpc>
              <a:buNone/>
            </a:pPr>
            <a:r>
              <a:rPr lang="fr-FR" altLang="fr-FR" dirty="0">
                <a:ea typeface="ＭＳ Ｐゴシック" panose="020B0600070205080204" pitchFamily="34" charset="-128"/>
              </a:rPr>
              <a:t>=&gt; valeur de </a:t>
            </a:r>
            <a:r>
              <a:rPr lang="fr-FR" altLang="fr-FR" dirty="0" err="1">
                <a:latin typeface="Courier New" panose="02070309020205020404" pitchFamily="49" charset="0"/>
                <a:ea typeface="ＭＳ Ｐゴシック" panose="020B0600070205080204" pitchFamily="34" charset="-128"/>
              </a:rPr>
              <a:t>id_utilisateur</a:t>
            </a:r>
            <a:r>
              <a:rPr lang="fr-FR" altLang="fr-FR" dirty="0">
                <a:ea typeface="ＭＳ Ｐゴシック" panose="020B0600070205080204" pitchFamily="34" charset="-128"/>
              </a:rPr>
              <a:t> remplace le </a:t>
            </a:r>
            <a:r>
              <a:rPr lang="fr-FR" altLang="fr-FR" dirty="0">
                <a:latin typeface="Courier New" panose="02070309020205020404" pitchFamily="49" charset="0"/>
                <a:ea typeface="ＭＳ Ｐゴシック" panose="020B0600070205080204" pitchFamily="34" charset="-128"/>
              </a:rPr>
              <a:t>% </a:t>
            </a:r>
            <a:r>
              <a:rPr lang="fr-FR" altLang="fr-FR" dirty="0">
                <a:ea typeface="ＭＳ Ｐゴシック" panose="020B0600070205080204" pitchFamily="34" charset="-128"/>
              </a:rPr>
              <a:t>dans la chaîne.</a:t>
            </a:r>
            <a:endParaRPr lang="fr-FR" altLang="fr-FR" dirty="0">
              <a:latin typeface="Courier New" panose="02070309020205020404" pitchFamily="49" charset="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7FFC3C54-6506-0899-DB66-422402DE5402}"/>
              </a:ext>
            </a:extLst>
          </p:cNvPr>
          <p:cNvSpPr>
            <a:spLocks noGrp="1"/>
          </p:cNvSpPr>
          <p:nvPr>
            <p:ph type="sldNum" sz="quarter" idx="12"/>
          </p:nvPr>
        </p:nvSpPr>
        <p:spPr/>
        <p:txBody>
          <a:bodyPr/>
          <a:lstStyle/>
          <a:p>
            <a:fld id="{0CFEC368-1D7A-4F81-ABF6-AE0E36BAF64C}" type="slidenum">
              <a:rPr lang="en-US" smtClean="0"/>
              <a:pPr/>
              <a:t>57</a:t>
            </a:fld>
            <a:endParaRPr lang="en-US"/>
          </a:p>
        </p:txBody>
      </p:sp>
    </p:spTree>
    <p:extLst>
      <p:ext uri="{BB962C8B-B14F-4D97-AF65-F5344CB8AC3E}">
        <p14:creationId xmlns:p14="http://schemas.microsoft.com/office/powerpoint/2010/main" val="39179151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89F2C690-0639-402D-A8E8-6708FDD36FA9}"/>
              </a:ext>
            </a:extLst>
          </p:cNvPr>
          <p:cNvSpPr>
            <a:spLocks noGrp="1" noChangeArrowheads="1"/>
          </p:cNvSpPr>
          <p:nvPr>
            <p:ph type="title"/>
          </p:nvPr>
        </p:nvSpPr>
        <p:spPr/>
        <p:txBody>
          <a:bodyPr/>
          <a:lstStyle/>
          <a:p>
            <a:pPr eaLnBrk="1" hangingPunct="1"/>
            <a:r>
              <a:rPr lang="fr-FR" altLang="fr-FR">
                <a:latin typeface="Courier New" panose="02070309020205020404" pitchFamily="49" charset="0"/>
                <a:ea typeface="ＭＳ Ｐゴシック" panose="020B0600070205080204" pitchFamily="34" charset="-128"/>
              </a:rPr>
              <a:t>RAISE </a:t>
            </a:r>
            <a:r>
              <a:rPr lang="fr-FR" altLang="fr-FR">
                <a:ea typeface="ＭＳ Ｐゴシック" panose="020B0600070205080204" pitchFamily="34" charset="-128"/>
              </a:rPr>
              <a:t>: exemple</a:t>
            </a:r>
          </a:p>
        </p:txBody>
      </p:sp>
      <p:sp>
        <p:nvSpPr>
          <p:cNvPr id="132099" name="Rectangle 3">
            <a:extLst>
              <a:ext uri="{FF2B5EF4-FFF2-40B4-BE49-F238E27FC236}">
                <a16:creationId xmlns:a16="http://schemas.microsoft.com/office/drawing/2014/main" id="{F25322C2-A546-E6D5-3268-36374DA0D8E9}"/>
              </a:ext>
            </a:extLst>
          </p:cNvPr>
          <p:cNvSpPr>
            <a:spLocks noGrp="1" noChangeArrowheads="1"/>
          </p:cNvSpPr>
          <p:nvPr>
            <p:ph type="body" idx="1"/>
          </p:nvPr>
        </p:nvSpPr>
        <p:spPr/>
        <p:txBody>
          <a:bodyPr/>
          <a:lstStyle/>
          <a:p>
            <a:pPr>
              <a:buFont typeface="Wingdings" pitchFamily="2" charset="2"/>
              <a:buNone/>
            </a:pPr>
            <a:r>
              <a:rPr lang="fr-FR" altLang="fr-FR" sz="1600" dirty="0">
                <a:latin typeface="Courier New" panose="02070309020205020404" pitchFamily="49" charset="0"/>
                <a:ea typeface="ＭＳ Ｐゴシック" panose="020B0600070205080204" pitchFamily="34" charset="-128"/>
              </a:rPr>
              <a:t>DECLARE</a:t>
            </a:r>
          </a:p>
          <a:p>
            <a:pPr>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vNom</a:t>
            </a:r>
            <a:r>
              <a:rPr lang="fr-FR" altLang="fr-FR" sz="1600" dirty="0">
                <a:latin typeface="Courier New" panose="02070309020205020404" pitchFamily="49" charset="0"/>
                <a:ea typeface="ＭＳ Ｐゴシック" panose="020B0600070205080204" pitchFamily="34" charset="-128"/>
              </a:rPr>
              <a:t> varchar(20):='DUPONT';</a:t>
            </a:r>
          </a:p>
          <a:p>
            <a:pPr>
              <a:buFont typeface="Wingdings" pitchFamily="2" charset="2"/>
              <a:buNone/>
            </a:pPr>
            <a:r>
              <a:rPr lang="fr-FR" altLang="fr-FR" sz="1600" dirty="0">
                <a:latin typeface="Courier New" panose="02070309020205020404" pitchFamily="49" charset="0"/>
                <a:ea typeface="ＭＳ Ｐゴシック" panose="020B0600070205080204" pitchFamily="34" charset="-128"/>
              </a:rPr>
              <a:t>	</a:t>
            </a:r>
            <a:r>
              <a:rPr lang="fr-FR" altLang="fr-FR" sz="1600" dirty="0" err="1">
                <a:latin typeface="Courier New" panose="02070309020205020404" pitchFamily="49" charset="0"/>
                <a:ea typeface="ＭＳ Ｐゴシック" panose="020B0600070205080204" pitchFamily="34" charset="-128"/>
              </a:rPr>
              <a:t>vMonRec</a:t>
            </a:r>
            <a:r>
              <a:rPr lang="fr-FR" altLang="fr-FR" sz="1600" dirty="0">
                <a:latin typeface="Courier New" panose="02070309020205020404" pitchFamily="49" charset="0"/>
                <a:ea typeface="ＭＳ Ｐゴシック" panose="020B0600070205080204" pitchFamily="34" charset="-128"/>
              </a:rPr>
              <a:t> Record;</a:t>
            </a:r>
          </a:p>
          <a:p>
            <a:pPr>
              <a:buFont typeface="Wingdings" pitchFamily="2" charset="2"/>
              <a:buNone/>
            </a:pPr>
            <a:r>
              <a:rPr lang="fr-FR" altLang="fr-FR" sz="1600" dirty="0">
                <a:latin typeface="Courier New" panose="02070309020205020404" pitchFamily="49" charset="0"/>
                <a:ea typeface="ＭＳ Ｐゴシック" panose="020B0600070205080204" pitchFamily="34" charset="-128"/>
              </a:rPr>
              <a:t>BEGIN</a:t>
            </a:r>
          </a:p>
          <a:p>
            <a:pPr lvl="1">
              <a:buFont typeface="Wingdings" pitchFamily="2" charset="2"/>
              <a:buNone/>
            </a:pPr>
            <a:r>
              <a:rPr lang="fr-FR" altLang="fr-FR" sz="1600" dirty="0">
                <a:latin typeface="Courier New" panose="02070309020205020404" pitchFamily="49" charset="0"/>
                <a:ea typeface="ＭＳ Ｐゴシック" panose="020B0600070205080204" pitchFamily="34" charset="-128"/>
              </a:rPr>
              <a:t>SELECT * INTO STRICT </a:t>
            </a:r>
            <a:r>
              <a:rPr lang="fr-FR" altLang="fr-FR" sz="1600" dirty="0" err="1">
                <a:latin typeface="Courier New" panose="02070309020205020404" pitchFamily="49" charset="0"/>
                <a:ea typeface="ＭＳ Ｐゴシック" panose="020B0600070205080204" pitchFamily="34" charset="-128"/>
              </a:rPr>
              <a:t>vMonRec</a:t>
            </a:r>
            <a:r>
              <a:rPr lang="fr-FR" altLang="fr-FR" sz="1600" dirty="0">
                <a:latin typeface="Courier New" panose="02070309020205020404" pitchFamily="49" charset="0"/>
                <a:ea typeface="ＭＳ Ｐゴシック" panose="020B0600070205080204" pitchFamily="34" charset="-128"/>
              </a:rPr>
              <a:t> FROM </a:t>
            </a:r>
            <a:r>
              <a:rPr lang="fr-FR" altLang="fr-FR" sz="1600" dirty="0" err="1">
                <a:latin typeface="Courier New" panose="02070309020205020404" pitchFamily="49" charset="0"/>
                <a:ea typeface="ＭＳ Ｐゴシック" panose="020B0600070205080204" pitchFamily="34" charset="-128"/>
              </a:rPr>
              <a:t>emp</a:t>
            </a:r>
            <a:r>
              <a:rPr lang="fr-FR" altLang="fr-FR" sz="1600" dirty="0">
                <a:latin typeface="Courier New" panose="02070309020205020404" pitchFamily="49" charset="0"/>
                <a:ea typeface="ＭＳ Ｐゴシック" panose="020B0600070205080204" pitchFamily="34" charset="-128"/>
              </a:rPr>
              <a:t> WHERE </a:t>
            </a:r>
            <a:r>
              <a:rPr lang="fr-FR" altLang="fr-FR" sz="1600" dirty="0" err="1">
                <a:latin typeface="Courier New" panose="02070309020205020404" pitchFamily="49" charset="0"/>
                <a:ea typeface="ＭＳ Ｐゴシック" panose="020B0600070205080204" pitchFamily="34" charset="-128"/>
              </a:rPr>
              <a:t>ename</a:t>
            </a:r>
            <a:r>
              <a:rPr lang="fr-FR" altLang="fr-FR" sz="1600" dirty="0">
                <a:latin typeface="Courier New" panose="02070309020205020404" pitchFamily="49" charset="0"/>
                <a:ea typeface="ＭＳ Ｐゴシック" panose="020B0600070205080204" pitchFamily="34" charset="-128"/>
              </a:rPr>
              <a:t>=</a:t>
            </a:r>
            <a:r>
              <a:rPr lang="fr-FR" altLang="fr-FR" sz="1600" dirty="0" err="1">
                <a:latin typeface="Courier New" panose="02070309020205020404" pitchFamily="49" charset="0"/>
                <a:ea typeface="ＭＳ Ｐゴシック" panose="020B0600070205080204" pitchFamily="34" charset="-128"/>
              </a:rPr>
              <a:t>vNom</a:t>
            </a:r>
            <a:r>
              <a:rPr lang="fr-FR" altLang="fr-FR" sz="1600" dirty="0">
                <a:latin typeface="Courier New" panose="02070309020205020404" pitchFamily="49" charset="0"/>
                <a:ea typeface="ＭＳ Ｐゴシック" panose="020B0600070205080204" pitchFamily="34" charset="-128"/>
              </a:rPr>
              <a:t>;</a:t>
            </a:r>
          </a:p>
          <a:p>
            <a:pPr>
              <a:buFont typeface="Wingdings" pitchFamily="2" charset="2"/>
              <a:buNone/>
            </a:pPr>
            <a:r>
              <a:rPr lang="fr-FR" altLang="fr-FR" sz="1600" dirty="0">
                <a:latin typeface="Courier New" panose="02070309020205020404" pitchFamily="49" charset="0"/>
                <a:ea typeface="ＭＳ Ｐゴシック" panose="020B0600070205080204" pitchFamily="34" charset="-128"/>
              </a:rPr>
              <a:t>EXCEPTION</a:t>
            </a:r>
          </a:p>
          <a:p>
            <a:pPr>
              <a:buFont typeface="Wingdings" pitchFamily="2" charset="2"/>
              <a:buNone/>
            </a:pPr>
            <a:r>
              <a:rPr lang="fr-FR" altLang="fr-FR" sz="1600" dirty="0">
                <a:latin typeface="Courier New" panose="02070309020205020404" pitchFamily="49" charset="0"/>
                <a:ea typeface="ＭＳ Ｐゴシック" panose="020B0600070205080204" pitchFamily="34" charset="-128"/>
              </a:rPr>
              <a:t>	WHEN NO_DATA_FOUND THEN</a:t>
            </a:r>
          </a:p>
          <a:p>
            <a:pPr>
              <a:buFont typeface="Wingdings" pitchFamily="2" charset="2"/>
              <a:buNone/>
            </a:pPr>
            <a:r>
              <a:rPr lang="fr-FR" altLang="fr-FR" sz="1600" dirty="0">
                <a:latin typeface="Courier New" panose="02070309020205020404" pitchFamily="49" charset="0"/>
                <a:ea typeface="ＭＳ Ｐゴシック" panose="020B0600070205080204" pitchFamily="34" charset="-128"/>
              </a:rPr>
              <a:t>		RAISE EXCEPTION 'employé % introuvable', </a:t>
            </a:r>
            <a:r>
              <a:rPr lang="fr-FR" altLang="fr-FR" sz="1600" dirty="0" err="1">
                <a:latin typeface="Courier New" panose="02070309020205020404" pitchFamily="49" charset="0"/>
                <a:ea typeface="ＭＳ Ｐゴシック" panose="020B0600070205080204" pitchFamily="34" charset="-128"/>
              </a:rPr>
              <a:t>vNom</a:t>
            </a:r>
            <a:r>
              <a:rPr lang="fr-FR" altLang="fr-FR" sz="1600" dirty="0">
                <a:latin typeface="Courier New" panose="02070309020205020404" pitchFamily="49" charset="0"/>
                <a:ea typeface="ＭＳ Ｐゴシック" panose="020B0600070205080204" pitchFamily="34" charset="-128"/>
              </a:rPr>
              <a:t>;</a:t>
            </a:r>
          </a:p>
          <a:p>
            <a:pPr>
              <a:buFont typeface="Wingdings" pitchFamily="2" charset="2"/>
              <a:buNone/>
            </a:pPr>
            <a:r>
              <a:rPr lang="fr-FR" altLang="fr-FR" sz="1600" dirty="0">
                <a:latin typeface="Courier New" panose="02070309020205020404" pitchFamily="49" charset="0"/>
                <a:ea typeface="ＭＳ Ｐゴシック" panose="020B0600070205080204" pitchFamily="34" charset="-128"/>
              </a:rPr>
              <a:t>	WHEN TOO_MANY_ROWS THEN</a:t>
            </a:r>
          </a:p>
          <a:p>
            <a:pPr>
              <a:buFont typeface="Wingdings" pitchFamily="2" charset="2"/>
              <a:buNone/>
            </a:pPr>
            <a:r>
              <a:rPr lang="fr-FR" altLang="fr-FR" sz="1600" dirty="0">
                <a:latin typeface="Courier New" panose="02070309020205020404" pitchFamily="49" charset="0"/>
                <a:ea typeface="ＭＳ Ｐゴシック" panose="020B0600070205080204" pitchFamily="34" charset="-128"/>
              </a:rPr>
              <a:t>		RAISE EXCEPTION 'employé % non unique', </a:t>
            </a:r>
            <a:r>
              <a:rPr lang="fr-FR" altLang="fr-FR" sz="1600" dirty="0" err="1">
                <a:latin typeface="Courier New" panose="02070309020205020404" pitchFamily="49" charset="0"/>
                <a:ea typeface="ＭＳ Ｐゴシック" panose="020B0600070205080204" pitchFamily="34" charset="-128"/>
              </a:rPr>
              <a:t>vNom</a:t>
            </a:r>
            <a:r>
              <a:rPr lang="fr-FR" altLang="fr-FR" sz="1600" dirty="0">
                <a:latin typeface="Courier New" panose="02070309020205020404" pitchFamily="49" charset="0"/>
                <a:ea typeface="ＭＳ Ｐゴシック" panose="020B0600070205080204" pitchFamily="34" charset="-128"/>
              </a:rPr>
              <a:t>;</a:t>
            </a:r>
          </a:p>
          <a:p>
            <a:pPr>
              <a:buFont typeface="Wingdings" pitchFamily="2" charset="2"/>
              <a:buNone/>
            </a:pPr>
            <a:r>
              <a:rPr lang="fr-FR" altLang="fr-FR" sz="1600" dirty="0">
                <a:latin typeface="Courier New" panose="02070309020205020404" pitchFamily="49" charset="0"/>
                <a:ea typeface="ＭＳ Ｐゴシック" panose="020B0600070205080204" pitchFamily="34" charset="-128"/>
              </a:rPr>
              <a:t>END;</a:t>
            </a:r>
          </a:p>
          <a:p>
            <a:pPr eaLnBrk="1" hangingPunct="1">
              <a:lnSpc>
                <a:spcPct val="80000"/>
              </a:lnSpc>
              <a:buFont typeface="Wingdings" pitchFamily="2" charset="2"/>
              <a:buNone/>
            </a:pPr>
            <a:endParaRPr lang="fr-FR" altLang="fr-FR" sz="16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CA7D44FE-01D6-797A-348E-C7FB9956ED7C}"/>
              </a:ext>
            </a:extLst>
          </p:cNvPr>
          <p:cNvSpPr>
            <a:spLocks noGrp="1"/>
          </p:cNvSpPr>
          <p:nvPr>
            <p:ph type="sldNum" sz="quarter" idx="12"/>
          </p:nvPr>
        </p:nvSpPr>
        <p:spPr/>
        <p:txBody>
          <a:bodyPr/>
          <a:lstStyle/>
          <a:p>
            <a:fld id="{0CFEC368-1D7A-4F81-ABF6-AE0E36BAF64C}"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2F57637B-ACA1-5043-8421-C86603C0F0C3}"/>
              </a:ext>
            </a:extLst>
          </p:cNvPr>
          <p:cNvSpPr>
            <a:spLocks noGrp="1" noChangeArrowheads="1"/>
          </p:cNvSpPr>
          <p:nvPr>
            <p:ph type="ctrTitle"/>
          </p:nvPr>
        </p:nvSpPr>
        <p:spPr/>
        <p:txBody>
          <a:bodyPr/>
          <a:lstStyle/>
          <a:p>
            <a:pPr algn="ctr" eaLnBrk="1" hangingPunct="1"/>
            <a:br>
              <a:rPr lang="fr-FR" altLang="fr-FR" sz="4800" dirty="0">
                <a:ea typeface="ＭＳ Ｐゴシック" panose="020B0600070205080204" pitchFamily="34" charset="-128"/>
              </a:rPr>
            </a:br>
            <a:r>
              <a:rPr lang="fr-FR" altLang="fr-FR" sz="4000" dirty="0">
                <a:ea typeface="ＭＳ Ｐゴシック" panose="020B0600070205080204" pitchFamily="34" charset="-128"/>
              </a:rPr>
              <a:t>EXERCICES</a:t>
            </a:r>
          </a:p>
        </p:txBody>
      </p:sp>
      <p:sp>
        <p:nvSpPr>
          <p:cNvPr id="2" name="Espace réservé du numéro de diapositive 1">
            <a:extLst>
              <a:ext uri="{FF2B5EF4-FFF2-40B4-BE49-F238E27FC236}">
                <a16:creationId xmlns:a16="http://schemas.microsoft.com/office/drawing/2014/main" id="{AE7E57FE-246D-6235-34CC-6C0CEA3523B5}"/>
              </a:ext>
            </a:extLst>
          </p:cNvPr>
          <p:cNvSpPr>
            <a:spLocks noGrp="1"/>
          </p:cNvSpPr>
          <p:nvPr>
            <p:ph type="sldNum" sz="quarter" idx="12"/>
          </p:nvPr>
        </p:nvSpPr>
        <p:spPr/>
        <p:txBody>
          <a:bodyPr/>
          <a:lstStyle/>
          <a:p>
            <a:fld id="{0CFEC368-1D7A-4F81-ABF6-AE0E36BAF64C}" type="slidenum">
              <a:rPr lang="en-US" smtClean="0"/>
              <a:pPr/>
              <a:t>59</a:t>
            </a:fld>
            <a:endParaRPr lang="en-US"/>
          </a:p>
        </p:txBody>
      </p:sp>
    </p:spTree>
    <p:extLst>
      <p:ext uri="{BB962C8B-B14F-4D97-AF65-F5344CB8AC3E}">
        <p14:creationId xmlns:p14="http://schemas.microsoft.com/office/powerpoint/2010/main" val="376833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781D0-0362-1849-9010-75820BAE6AF4}"/>
              </a:ext>
            </a:extLst>
          </p:cNvPr>
          <p:cNvSpPr>
            <a:spLocks noGrp="1"/>
          </p:cNvSpPr>
          <p:nvPr>
            <p:ph type="title"/>
          </p:nvPr>
        </p:nvSpPr>
        <p:spPr/>
        <p:txBody>
          <a:bodyPr/>
          <a:lstStyle/>
          <a:p>
            <a:r>
              <a:rPr lang="fr-FR" altLang="fr-FR" dirty="0">
                <a:ea typeface="ＭＳ Ｐゴシック" panose="020B0600070205080204" pitchFamily="34" charset="-128"/>
              </a:rPr>
              <a:t>Utilisation en client/serveur</a:t>
            </a:r>
            <a:endParaRPr lang="fr-FR" dirty="0"/>
          </a:p>
        </p:txBody>
      </p:sp>
      <p:sp>
        <p:nvSpPr>
          <p:cNvPr id="3" name="Espace réservé du contenu 2">
            <a:extLst>
              <a:ext uri="{FF2B5EF4-FFF2-40B4-BE49-F238E27FC236}">
                <a16:creationId xmlns:a16="http://schemas.microsoft.com/office/drawing/2014/main" id="{35DA0D3D-CB82-4A4F-9438-1322F3A817B3}"/>
              </a:ext>
            </a:extLst>
          </p:cNvPr>
          <p:cNvSpPr>
            <a:spLocks noGrp="1"/>
          </p:cNvSpPr>
          <p:nvPr>
            <p:ph idx="1"/>
          </p:nvPr>
        </p:nvSpPr>
        <p:spPr>
          <a:xfrm>
            <a:off x="457200" y="1387233"/>
            <a:ext cx="8229600" cy="5452479"/>
          </a:xfrm>
        </p:spPr>
        <p:txBody>
          <a:bodyPr>
            <a:normAutofit/>
          </a:bodyPr>
          <a:lstStyle/>
          <a:p>
            <a:pPr eaLnBrk="1" hangingPunct="1"/>
            <a:r>
              <a:rPr lang="fr-FR" altLang="fr-FR" sz="2000" dirty="0">
                <a:ea typeface="ＭＳ Ｐゴシック" panose="020B0600070205080204" pitchFamily="34" charset="-128"/>
              </a:rPr>
              <a:t>Requêtes SQL exécutées séquentiellement :</a:t>
            </a:r>
            <a:endParaRPr lang="fr-FR" altLang="fr-FR" dirty="0">
              <a:ea typeface="ＭＳ Ｐゴシック" panose="020B0600070205080204" pitchFamily="34" charset="-128"/>
            </a:endParaRPr>
          </a:p>
          <a:p>
            <a:pPr lvl="1" eaLnBrk="1" hangingPunct="1"/>
            <a:r>
              <a:rPr lang="fr-FR" altLang="fr-FR" sz="1600" dirty="0">
                <a:ea typeface="ＭＳ Ｐゴシック" panose="020B0600070205080204" pitchFamily="34" charset="-128"/>
              </a:rPr>
              <a:t>Envoi d’</a:t>
            </a:r>
            <a:r>
              <a:rPr lang="fr-FR" altLang="ja-JP" sz="1600" dirty="0">
                <a:ea typeface="ＭＳ Ｐゴシック" panose="020B0600070205080204" pitchFamily="34" charset="-128"/>
              </a:rPr>
              <a:t>un message du client vers le serveur pour chaque requête et retour du serveur vers le client (1 retour / requête)</a:t>
            </a:r>
            <a:endParaRPr lang="fr-FR" altLang="ja-JP" sz="2200" dirty="0">
              <a:ea typeface="ＭＳ Ｐゴシック" panose="020B0600070205080204" pitchFamily="34" charset="-128"/>
            </a:endParaRPr>
          </a:p>
          <a:p>
            <a:pPr lvl="1" eaLnBrk="1" hangingPunct="1"/>
            <a:endParaRPr lang="fr-FR" altLang="fr-FR" sz="2200" dirty="0">
              <a:ea typeface="ＭＳ Ｐゴシック" panose="020B0600070205080204" pitchFamily="34" charset="-128"/>
            </a:endParaRPr>
          </a:p>
          <a:p>
            <a:pPr lvl="1" eaLnBrk="1" hangingPunct="1"/>
            <a:endParaRPr lang="fr-FR" altLang="fr-FR" sz="1200" dirty="0">
              <a:ea typeface="ＭＳ Ｐゴシック" panose="020B0600070205080204" pitchFamily="34" charset="-128"/>
            </a:endParaRPr>
          </a:p>
          <a:p>
            <a:pPr lvl="1" eaLnBrk="1" hangingPunct="1"/>
            <a:endParaRPr lang="fr-FR" altLang="fr-FR" sz="1200" dirty="0">
              <a:ea typeface="ＭＳ Ｐゴシック" panose="020B0600070205080204" pitchFamily="34" charset="-128"/>
            </a:endParaRPr>
          </a:p>
          <a:p>
            <a:pPr eaLnBrk="1" hangingPunct="1">
              <a:buFont typeface="Wingdings" pitchFamily="2" charset="2"/>
              <a:buNone/>
            </a:pPr>
            <a:endParaRPr lang="fr-FR" altLang="fr-FR" sz="1600" dirty="0">
              <a:ea typeface="ＭＳ Ｐゴシック" panose="020B0600070205080204" pitchFamily="34" charset="-128"/>
            </a:endParaRPr>
          </a:p>
          <a:p>
            <a:pPr eaLnBrk="1" hangingPunct="1"/>
            <a:endParaRPr lang="fr-FR" altLang="fr-FR" sz="2000" dirty="0">
              <a:ea typeface="ＭＳ Ｐゴシック" panose="020B0600070205080204" pitchFamily="34" charset="-128"/>
            </a:endParaRPr>
          </a:p>
          <a:p>
            <a:pPr eaLnBrk="1" hangingPunct="1"/>
            <a:r>
              <a:rPr lang="fr-FR" altLang="fr-FR" sz="2000" dirty="0">
                <a:ea typeface="ＭＳ Ｐゴシック" panose="020B0600070205080204" pitchFamily="34" charset="-128"/>
              </a:rPr>
              <a:t>Fonction / procédure stockée PL/</a:t>
            </a:r>
            <a:r>
              <a:rPr lang="fr-FR" altLang="fr-FR" sz="2000" dirty="0" err="1">
                <a:ea typeface="ＭＳ Ｐゴシック" panose="020B0600070205080204" pitchFamily="34" charset="-128"/>
              </a:rPr>
              <a:t>PgSQL</a:t>
            </a:r>
            <a:r>
              <a:rPr lang="fr-FR" altLang="fr-FR" sz="2000" dirty="0">
                <a:ea typeface="ＭＳ Ｐゴシック" panose="020B0600070205080204" pitchFamily="34" charset="-128"/>
              </a:rPr>
              <a:t> :</a:t>
            </a:r>
            <a:endParaRPr lang="fr-FR" altLang="fr-FR" dirty="0">
              <a:ea typeface="ＭＳ Ｐゴシック" panose="020B0600070205080204" pitchFamily="34" charset="-128"/>
            </a:endParaRPr>
          </a:p>
          <a:p>
            <a:pPr lvl="1" eaLnBrk="1" hangingPunct="1"/>
            <a:r>
              <a:rPr lang="fr-FR" altLang="fr-FR" sz="1600" dirty="0">
                <a:ea typeface="ＭＳ Ｐゴシック" panose="020B0600070205080204" pitchFamily="34" charset="-128"/>
              </a:rPr>
              <a:t>Envoi d’</a:t>
            </a:r>
            <a:r>
              <a:rPr lang="fr-FR" altLang="ja-JP" sz="1600" dirty="0">
                <a:ea typeface="ＭＳ Ｐゴシック" panose="020B0600070205080204" pitchFamily="34" charset="-128"/>
              </a:rPr>
              <a:t>un message pour toute la fonction/procédure et un seul retour vers le client</a:t>
            </a:r>
            <a:endParaRPr lang="fr-FR" altLang="fr-FR" dirty="0">
              <a:ea typeface="ＭＳ Ｐゴシック" panose="020B0600070205080204" pitchFamily="34" charset="-128"/>
            </a:endParaRPr>
          </a:p>
          <a:p>
            <a:endParaRPr lang="fr-FR" dirty="0"/>
          </a:p>
        </p:txBody>
      </p:sp>
      <p:sp>
        <p:nvSpPr>
          <p:cNvPr id="4" name="Espace réservé du numéro de diapositive 3">
            <a:extLst>
              <a:ext uri="{FF2B5EF4-FFF2-40B4-BE49-F238E27FC236}">
                <a16:creationId xmlns:a16="http://schemas.microsoft.com/office/drawing/2014/main" id="{B3A71916-EB0D-4C4C-901E-D5FF083FF839}"/>
              </a:ext>
            </a:extLst>
          </p:cNvPr>
          <p:cNvSpPr>
            <a:spLocks noGrp="1"/>
          </p:cNvSpPr>
          <p:nvPr>
            <p:ph type="sldNum" sz="quarter" idx="12"/>
          </p:nvPr>
        </p:nvSpPr>
        <p:spPr/>
        <p:txBody>
          <a:bodyPr/>
          <a:lstStyle/>
          <a:p>
            <a:fld id="{0CFEC368-1D7A-4F81-ABF6-AE0E36BAF64C}" type="slidenum">
              <a:rPr lang="en-US" smtClean="0"/>
              <a:pPr/>
              <a:t>6</a:t>
            </a:fld>
            <a:endParaRPr lang="en-US"/>
          </a:p>
        </p:txBody>
      </p:sp>
      <p:grpSp>
        <p:nvGrpSpPr>
          <p:cNvPr id="5" name="Grouper 25">
            <a:extLst>
              <a:ext uri="{FF2B5EF4-FFF2-40B4-BE49-F238E27FC236}">
                <a16:creationId xmlns:a16="http://schemas.microsoft.com/office/drawing/2014/main" id="{E62344BF-9911-C6E3-FD0E-C7F0655EE094}"/>
              </a:ext>
            </a:extLst>
          </p:cNvPr>
          <p:cNvGrpSpPr>
            <a:grpSpLocks/>
          </p:cNvGrpSpPr>
          <p:nvPr/>
        </p:nvGrpSpPr>
        <p:grpSpPr bwMode="auto">
          <a:xfrm>
            <a:off x="1513996" y="2503748"/>
            <a:ext cx="6384925" cy="1073150"/>
            <a:chOff x="1539875" y="3041650"/>
            <a:chExt cx="6384925" cy="1073150"/>
          </a:xfrm>
        </p:grpSpPr>
        <p:sp>
          <p:nvSpPr>
            <p:cNvPr id="6" name="Rectangle 5">
              <a:extLst>
                <a:ext uri="{FF2B5EF4-FFF2-40B4-BE49-F238E27FC236}">
                  <a16:creationId xmlns:a16="http://schemas.microsoft.com/office/drawing/2014/main" id="{62CAE5C2-8B4A-005D-4DAA-0AD6B4B0ED2C}"/>
                </a:ext>
              </a:extLst>
            </p:cNvPr>
            <p:cNvSpPr>
              <a:spLocks noChangeArrowheads="1"/>
            </p:cNvSpPr>
            <p:nvPr/>
          </p:nvSpPr>
          <p:spPr bwMode="auto">
            <a:xfrm>
              <a:off x="1539875" y="3074988"/>
              <a:ext cx="1700213" cy="969962"/>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7"/>
                </a:schemeClr>
              </a:outerShdw>
            </a:effectLst>
          </p:spPr>
          <p:txBody>
            <a:bodyPr wrap="none" lIns="92075" tIns="46038" rIns="92075" bIns="46038" anchor="ctr"/>
            <a:lstStyle/>
            <a:p>
              <a:pPr algn="ctr" defTabSz="762000">
                <a:defRPr/>
              </a:pPr>
              <a:r>
                <a:rPr lang="en-GB" sz="2400" b="0" dirty="0">
                  <a:latin typeface="+mj-lt"/>
                  <a:ea typeface="ＭＳ Ｐゴシック" charset="0"/>
                  <a:cs typeface="ＭＳ Ｐゴシック" charset="0"/>
                </a:rPr>
                <a:t>Application</a:t>
              </a:r>
            </a:p>
          </p:txBody>
        </p:sp>
        <p:sp>
          <p:nvSpPr>
            <p:cNvPr id="7" name="AutoShape 6">
              <a:extLst>
                <a:ext uri="{FF2B5EF4-FFF2-40B4-BE49-F238E27FC236}">
                  <a16:creationId xmlns:a16="http://schemas.microsoft.com/office/drawing/2014/main" id="{1B23C589-0078-E6D0-88C8-CDFD2576FC46}"/>
                </a:ext>
              </a:extLst>
            </p:cNvPr>
            <p:cNvSpPr>
              <a:spLocks noChangeArrowheads="1"/>
            </p:cNvSpPr>
            <p:nvPr/>
          </p:nvSpPr>
          <p:spPr bwMode="auto">
            <a:xfrm>
              <a:off x="6224588" y="3074988"/>
              <a:ext cx="1700212" cy="969962"/>
            </a:xfrm>
            <a:prstGeom prst="roundRect">
              <a:avLst>
                <a:gd name="adj" fmla="val 12495"/>
              </a:avLst>
            </a:prstGeom>
            <a:solidFill>
              <a:schemeClr val="bg1"/>
            </a:solidFill>
            <a:ln w="12700">
              <a:solidFill>
                <a:schemeClr val="tx1"/>
              </a:solidFill>
              <a:round/>
              <a:headEnd/>
              <a:tailEnd/>
            </a:ln>
            <a:effectLst>
              <a:outerShdw blurRad="63500" dist="107763" dir="2700000" algn="ctr" rotWithShape="0">
                <a:schemeClr val="bg2">
                  <a:alpha val="74997"/>
                </a:schemeClr>
              </a:outerShdw>
            </a:effectLst>
          </p:spPr>
          <p:txBody>
            <a:bodyPr wrap="none" lIns="92075" tIns="46038" rIns="92075" bIns="46038" anchor="ctr"/>
            <a:lstStyle/>
            <a:p>
              <a:pPr algn="ctr" defTabSz="762000">
                <a:defRPr/>
              </a:pPr>
              <a:r>
                <a:rPr lang="en-GB" sz="2400" b="0" dirty="0">
                  <a:latin typeface="+mj-lt"/>
                  <a:ea typeface="ＭＳ Ｐゴシック" charset="0"/>
                  <a:cs typeface="ＭＳ Ｐゴシック" charset="0"/>
                </a:rPr>
                <a:t>SGBD</a:t>
              </a:r>
            </a:p>
          </p:txBody>
        </p:sp>
        <p:sp>
          <p:nvSpPr>
            <p:cNvPr id="8" name="Line 7">
              <a:extLst>
                <a:ext uri="{FF2B5EF4-FFF2-40B4-BE49-F238E27FC236}">
                  <a16:creationId xmlns:a16="http://schemas.microsoft.com/office/drawing/2014/main" id="{E81F42A6-F72A-C09C-D17A-4D968165F072}"/>
                </a:ext>
              </a:extLst>
            </p:cNvPr>
            <p:cNvSpPr>
              <a:spLocks noChangeShapeType="1"/>
            </p:cNvSpPr>
            <p:nvPr/>
          </p:nvSpPr>
          <p:spPr bwMode="auto">
            <a:xfrm>
              <a:off x="3257361" y="3159103"/>
              <a:ext cx="295544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9" name="Line 8">
              <a:extLst>
                <a:ext uri="{FF2B5EF4-FFF2-40B4-BE49-F238E27FC236}">
                  <a16:creationId xmlns:a16="http://schemas.microsoft.com/office/drawing/2014/main" id="{D4CAF2FF-2701-7128-258A-698AA7951BB6}"/>
                </a:ext>
              </a:extLst>
            </p:cNvPr>
            <p:cNvSpPr>
              <a:spLocks noChangeShapeType="1"/>
            </p:cNvSpPr>
            <p:nvPr/>
          </p:nvSpPr>
          <p:spPr bwMode="auto">
            <a:xfrm>
              <a:off x="3257361" y="3431100"/>
              <a:ext cx="295544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0" name="Line 9">
              <a:extLst>
                <a:ext uri="{FF2B5EF4-FFF2-40B4-BE49-F238E27FC236}">
                  <a16:creationId xmlns:a16="http://schemas.microsoft.com/office/drawing/2014/main" id="{2B21B839-1CA6-2729-8078-3F9A9E329A04}"/>
                </a:ext>
              </a:extLst>
            </p:cNvPr>
            <p:cNvSpPr>
              <a:spLocks noChangeShapeType="1"/>
            </p:cNvSpPr>
            <p:nvPr/>
          </p:nvSpPr>
          <p:spPr bwMode="auto">
            <a:xfrm>
              <a:off x="3257361" y="3677133"/>
              <a:ext cx="295544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 name="Line 10">
              <a:extLst>
                <a:ext uri="{FF2B5EF4-FFF2-40B4-BE49-F238E27FC236}">
                  <a16:creationId xmlns:a16="http://schemas.microsoft.com/office/drawing/2014/main" id="{75F2C3A6-BFDA-F596-3C9D-3EDA782055A8}"/>
                </a:ext>
              </a:extLst>
            </p:cNvPr>
            <p:cNvSpPr>
              <a:spLocks noChangeShapeType="1"/>
            </p:cNvSpPr>
            <p:nvPr/>
          </p:nvSpPr>
          <p:spPr bwMode="auto">
            <a:xfrm>
              <a:off x="3257361" y="3960257"/>
              <a:ext cx="295544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2" name="Line 7">
              <a:extLst>
                <a:ext uri="{FF2B5EF4-FFF2-40B4-BE49-F238E27FC236}">
                  <a16:creationId xmlns:a16="http://schemas.microsoft.com/office/drawing/2014/main" id="{C333EF54-1E46-9912-D536-DC36EA5DECA9}"/>
                </a:ext>
              </a:extLst>
            </p:cNvPr>
            <p:cNvSpPr>
              <a:spLocks noChangeShapeType="1"/>
            </p:cNvSpPr>
            <p:nvPr/>
          </p:nvSpPr>
          <p:spPr bwMode="auto">
            <a:xfrm>
              <a:off x="3280251" y="3238500"/>
              <a:ext cx="2955449" cy="0"/>
            </a:xfrm>
            <a:prstGeom prst="line">
              <a:avLst/>
            </a:prstGeom>
            <a:noFill/>
            <a:ln w="12700">
              <a:solidFill>
                <a:schemeClr val="tx1"/>
              </a:solidFill>
              <a:prstDash val="sysDash"/>
              <a:round/>
              <a:headEnd type="stealth" w="med" len="lg"/>
              <a:tailEnd type="none" w="med" len="lg"/>
            </a:ln>
            <a:extLst>
              <a:ext uri="{909E8E84-426E-40DD-AFC4-6F175D3DCCD1}">
                <a14:hiddenFill xmlns:a14="http://schemas.microsoft.com/office/drawing/2010/main">
                  <a:noFill/>
                </a14:hiddenFill>
              </a:ext>
            </a:extLst>
          </p:spPr>
          <p:txBody>
            <a:bodyPr/>
            <a:lstStyle/>
            <a:p>
              <a:endParaRPr lang="fr-FR"/>
            </a:p>
          </p:txBody>
        </p:sp>
        <p:sp>
          <p:nvSpPr>
            <p:cNvPr id="13" name="Oval 11">
              <a:extLst>
                <a:ext uri="{FF2B5EF4-FFF2-40B4-BE49-F238E27FC236}">
                  <a16:creationId xmlns:a16="http://schemas.microsoft.com/office/drawing/2014/main" id="{CE018353-A843-7B7D-118A-BC15A63595B8}"/>
                </a:ext>
              </a:extLst>
            </p:cNvPr>
            <p:cNvSpPr>
              <a:spLocks noChangeArrowheads="1"/>
            </p:cNvSpPr>
            <p:nvPr/>
          </p:nvSpPr>
          <p:spPr bwMode="auto">
            <a:xfrm>
              <a:off x="4324950" y="3041650"/>
              <a:ext cx="564709" cy="284360"/>
            </a:xfrm>
            <a:prstGeom prst="ellipse">
              <a:avLst/>
            </a:prstGeom>
            <a:solidFill>
              <a:schemeClr val="bg1"/>
            </a:solidFill>
            <a:ln w="12700">
              <a:solidFill>
                <a:schemeClr val="tx1"/>
              </a:solidFill>
              <a:round/>
              <a:headEnd/>
              <a:tailEnd/>
            </a:ln>
          </p:spPr>
          <p:txBody>
            <a:bodyPr wrap="none" lIns="92075" tIns="46038" rIns="92075" bIns="46038" anchor="ct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GB" altLang="fr-FR" sz="1600" b="0" dirty="0">
                  <a:latin typeface="+mj-lt"/>
                </a:rPr>
                <a:t>SQL</a:t>
              </a:r>
            </a:p>
          </p:txBody>
        </p:sp>
        <p:sp>
          <p:nvSpPr>
            <p:cNvPr id="14" name="Line 7">
              <a:extLst>
                <a:ext uri="{FF2B5EF4-FFF2-40B4-BE49-F238E27FC236}">
                  <a16:creationId xmlns:a16="http://schemas.microsoft.com/office/drawing/2014/main" id="{2D661537-5624-EA43-D3AF-D95945B607B9}"/>
                </a:ext>
              </a:extLst>
            </p:cNvPr>
            <p:cNvSpPr>
              <a:spLocks noChangeShapeType="1"/>
            </p:cNvSpPr>
            <p:nvPr/>
          </p:nvSpPr>
          <p:spPr bwMode="auto">
            <a:xfrm>
              <a:off x="3276600" y="3505200"/>
              <a:ext cx="2955449" cy="0"/>
            </a:xfrm>
            <a:prstGeom prst="line">
              <a:avLst/>
            </a:prstGeom>
            <a:noFill/>
            <a:ln w="12700">
              <a:solidFill>
                <a:schemeClr val="tx1"/>
              </a:solidFill>
              <a:prstDash val="sysDash"/>
              <a:round/>
              <a:headEnd type="stealth" w="med" len="lg"/>
              <a:tailEnd type="none" w="med" len="lg"/>
            </a:ln>
            <a:extLst>
              <a:ext uri="{909E8E84-426E-40DD-AFC4-6F175D3DCCD1}">
                <a14:hiddenFill xmlns:a14="http://schemas.microsoft.com/office/drawing/2010/main">
                  <a:noFill/>
                </a14:hiddenFill>
              </a:ext>
            </a:extLst>
          </p:spPr>
          <p:txBody>
            <a:bodyPr/>
            <a:lstStyle/>
            <a:p>
              <a:endParaRPr lang="fr-FR"/>
            </a:p>
          </p:txBody>
        </p:sp>
        <p:sp>
          <p:nvSpPr>
            <p:cNvPr id="15" name="Oval 12">
              <a:extLst>
                <a:ext uri="{FF2B5EF4-FFF2-40B4-BE49-F238E27FC236}">
                  <a16:creationId xmlns:a16="http://schemas.microsoft.com/office/drawing/2014/main" id="{83E9250F-080B-660F-2B9C-04A7BDB2C461}"/>
                </a:ext>
              </a:extLst>
            </p:cNvPr>
            <p:cNvSpPr>
              <a:spLocks noChangeArrowheads="1"/>
            </p:cNvSpPr>
            <p:nvPr/>
          </p:nvSpPr>
          <p:spPr bwMode="auto">
            <a:xfrm>
              <a:off x="5234530" y="3300047"/>
              <a:ext cx="564709" cy="284360"/>
            </a:xfrm>
            <a:prstGeom prst="ellipse">
              <a:avLst/>
            </a:prstGeom>
            <a:solidFill>
              <a:schemeClr val="bg1"/>
            </a:solidFill>
            <a:ln w="12700">
              <a:solidFill>
                <a:schemeClr val="tx1"/>
              </a:solidFill>
              <a:round/>
              <a:headEnd/>
              <a:tailEnd/>
            </a:ln>
          </p:spPr>
          <p:txBody>
            <a:bodyPr wrap="none" lIns="92075" tIns="46038" rIns="92075" bIns="46038" anchor="ct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GB" altLang="fr-FR" sz="1600" b="0" dirty="0">
                  <a:latin typeface="+mj-lt"/>
                </a:rPr>
                <a:t>SQL</a:t>
              </a:r>
            </a:p>
          </p:txBody>
        </p:sp>
        <p:sp>
          <p:nvSpPr>
            <p:cNvPr id="16" name="Line 7">
              <a:extLst>
                <a:ext uri="{FF2B5EF4-FFF2-40B4-BE49-F238E27FC236}">
                  <a16:creationId xmlns:a16="http://schemas.microsoft.com/office/drawing/2014/main" id="{D6E7774D-2DDD-30DE-6A69-6E5F6836E09B}"/>
                </a:ext>
              </a:extLst>
            </p:cNvPr>
            <p:cNvSpPr>
              <a:spLocks noChangeShapeType="1"/>
            </p:cNvSpPr>
            <p:nvPr/>
          </p:nvSpPr>
          <p:spPr bwMode="auto">
            <a:xfrm>
              <a:off x="3276600" y="3759200"/>
              <a:ext cx="2955449" cy="0"/>
            </a:xfrm>
            <a:prstGeom prst="line">
              <a:avLst/>
            </a:prstGeom>
            <a:noFill/>
            <a:ln w="12700">
              <a:solidFill>
                <a:schemeClr val="tx1"/>
              </a:solidFill>
              <a:prstDash val="sysDash"/>
              <a:round/>
              <a:headEnd type="stealth" w="med" len="lg"/>
              <a:tailEnd type="none" w="med" len="lg"/>
            </a:ln>
            <a:extLst>
              <a:ext uri="{909E8E84-426E-40DD-AFC4-6F175D3DCCD1}">
                <a14:hiddenFill xmlns:a14="http://schemas.microsoft.com/office/drawing/2010/main">
                  <a:noFill/>
                </a14:hiddenFill>
              </a:ext>
            </a:extLst>
          </p:spPr>
          <p:txBody>
            <a:bodyPr/>
            <a:lstStyle/>
            <a:p>
              <a:endParaRPr lang="fr-FR"/>
            </a:p>
          </p:txBody>
        </p:sp>
        <p:sp>
          <p:nvSpPr>
            <p:cNvPr id="17" name="Oval 13">
              <a:extLst>
                <a:ext uri="{FF2B5EF4-FFF2-40B4-BE49-F238E27FC236}">
                  <a16:creationId xmlns:a16="http://schemas.microsoft.com/office/drawing/2014/main" id="{68CB8289-7A0A-E66B-29BE-CA1D75B49DFE}"/>
                </a:ext>
              </a:extLst>
            </p:cNvPr>
            <p:cNvSpPr>
              <a:spLocks noChangeArrowheads="1"/>
            </p:cNvSpPr>
            <p:nvPr/>
          </p:nvSpPr>
          <p:spPr bwMode="auto">
            <a:xfrm>
              <a:off x="3639330" y="3531244"/>
              <a:ext cx="564709" cy="284360"/>
            </a:xfrm>
            <a:prstGeom prst="ellipse">
              <a:avLst/>
            </a:prstGeom>
            <a:solidFill>
              <a:schemeClr val="bg1"/>
            </a:solidFill>
            <a:ln w="12700">
              <a:solidFill>
                <a:schemeClr val="tx1"/>
              </a:solidFill>
              <a:round/>
              <a:headEnd/>
              <a:tailEnd/>
            </a:ln>
          </p:spPr>
          <p:txBody>
            <a:bodyPr wrap="none" lIns="92075" tIns="46038" rIns="92075" bIns="46038" anchor="ct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GB" altLang="fr-FR" sz="1600" b="0" dirty="0">
                  <a:latin typeface="+mj-lt"/>
                </a:rPr>
                <a:t>SQL</a:t>
              </a:r>
            </a:p>
          </p:txBody>
        </p:sp>
        <p:sp>
          <p:nvSpPr>
            <p:cNvPr id="18" name="Line 7">
              <a:extLst>
                <a:ext uri="{FF2B5EF4-FFF2-40B4-BE49-F238E27FC236}">
                  <a16:creationId xmlns:a16="http://schemas.microsoft.com/office/drawing/2014/main" id="{BE447158-7F64-D7E6-247B-2A690562116C}"/>
                </a:ext>
              </a:extLst>
            </p:cNvPr>
            <p:cNvSpPr>
              <a:spLocks noChangeShapeType="1"/>
            </p:cNvSpPr>
            <p:nvPr/>
          </p:nvSpPr>
          <p:spPr bwMode="auto">
            <a:xfrm>
              <a:off x="3276600" y="4038600"/>
              <a:ext cx="2955449" cy="0"/>
            </a:xfrm>
            <a:prstGeom prst="line">
              <a:avLst/>
            </a:prstGeom>
            <a:noFill/>
            <a:ln w="12700">
              <a:solidFill>
                <a:schemeClr val="tx1"/>
              </a:solidFill>
              <a:prstDash val="sysDash"/>
              <a:round/>
              <a:headEnd type="stealth" w="med" len="lg"/>
              <a:tailEnd type="none" w="med" len="lg"/>
            </a:ln>
            <a:extLst>
              <a:ext uri="{909E8E84-426E-40DD-AFC4-6F175D3DCCD1}">
                <a14:hiddenFill xmlns:a14="http://schemas.microsoft.com/office/drawing/2010/main">
                  <a:noFill/>
                </a14:hiddenFill>
              </a:ext>
            </a:extLst>
          </p:spPr>
          <p:txBody>
            <a:bodyPr/>
            <a:lstStyle/>
            <a:p>
              <a:endParaRPr lang="fr-FR"/>
            </a:p>
          </p:txBody>
        </p:sp>
        <p:sp>
          <p:nvSpPr>
            <p:cNvPr id="19" name="Oval 14">
              <a:extLst>
                <a:ext uri="{FF2B5EF4-FFF2-40B4-BE49-F238E27FC236}">
                  <a16:creationId xmlns:a16="http://schemas.microsoft.com/office/drawing/2014/main" id="{6BD4CDD3-B232-6669-9655-C470A49D07F5}"/>
                </a:ext>
              </a:extLst>
            </p:cNvPr>
            <p:cNvSpPr>
              <a:spLocks noChangeArrowheads="1"/>
            </p:cNvSpPr>
            <p:nvPr/>
          </p:nvSpPr>
          <p:spPr bwMode="auto">
            <a:xfrm>
              <a:off x="4782488" y="3830440"/>
              <a:ext cx="564709" cy="284360"/>
            </a:xfrm>
            <a:prstGeom prst="ellipse">
              <a:avLst/>
            </a:prstGeom>
            <a:solidFill>
              <a:schemeClr val="bg1"/>
            </a:solidFill>
            <a:ln w="12700">
              <a:solidFill>
                <a:schemeClr val="tx1"/>
              </a:solidFill>
              <a:round/>
              <a:headEnd/>
              <a:tailEnd/>
            </a:ln>
          </p:spPr>
          <p:txBody>
            <a:bodyPr wrap="none" lIns="92075" tIns="46038" rIns="92075" bIns="46038" anchor="ct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GB" altLang="fr-FR" sz="1600" b="0" dirty="0">
                  <a:latin typeface="+mj-lt"/>
                </a:rPr>
                <a:t>SQL</a:t>
              </a:r>
            </a:p>
          </p:txBody>
        </p:sp>
      </p:grpSp>
      <p:grpSp>
        <p:nvGrpSpPr>
          <p:cNvPr id="20" name="Grouper 27">
            <a:extLst>
              <a:ext uri="{FF2B5EF4-FFF2-40B4-BE49-F238E27FC236}">
                <a16:creationId xmlns:a16="http://schemas.microsoft.com/office/drawing/2014/main" id="{3A140BD5-03DD-0D23-236A-84D0F33B92C2}"/>
              </a:ext>
            </a:extLst>
          </p:cNvPr>
          <p:cNvGrpSpPr>
            <a:grpSpLocks/>
          </p:cNvGrpSpPr>
          <p:nvPr/>
        </p:nvGrpSpPr>
        <p:grpSpPr bwMode="auto">
          <a:xfrm>
            <a:off x="1463675" y="4569132"/>
            <a:ext cx="6689725" cy="2133600"/>
            <a:chOff x="1463675" y="4724400"/>
            <a:chExt cx="6689725" cy="2133600"/>
          </a:xfrm>
        </p:grpSpPr>
        <p:sp>
          <p:nvSpPr>
            <p:cNvPr id="21" name="Line 21">
              <a:extLst>
                <a:ext uri="{FF2B5EF4-FFF2-40B4-BE49-F238E27FC236}">
                  <a16:creationId xmlns:a16="http://schemas.microsoft.com/office/drawing/2014/main" id="{B059B177-984D-D3ED-3D1D-DEFC8A9009CD}"/>
                </a:ext>
              </a:extLst>
            </p:cNvPr>
            <p:cNvSpPr>
              <a:spLocks noChangeShapeType="1"/>
            </p:cNvSpPr>
            <p:nvPr/>
          </p:nvSpPr>
          <p:spPr bwMode="auto">
            <a:xfrm>
              <a:off x="3276600" y="6018213"/>
              <a:ext cx="3097213" cy="1587"/>
            </a:xfrm>
            <a:prstGeom prst="line">
              <a:avLst/>
            </a:prstGeom>
            <a:noFill/>
            <a:ln w="12700">
              <a:solidFill>
                <a:schemeClr val="tx1"/>
              </a:solidFill>
              <a:prstDash val="sysDash"/>
              <a:round/>
              <a:headEnd type="stealth" w="med" len="lg"/>
              <a:tailEnd type="none" w="med" len="lg"/>
            </a:ln>
            <a:extLst>
              <a:ext uri="{909E8E84-426E-40DD-AFC4-6F175D3DCCD1}">
                <a14:hiddenFill xmlns:a14="http://schemas.microsoft.com/office/drawing/2010/main">
                  <a:noFill/>
                </a14:hiddenFill>
              </a:ext>
            </a:extLst>
          </p:spPr>
          <p:txBody>
            <a:bodyPr/>
            <a:lstStyle/>
            <a:p>
              <a:endParaRPr lang="fr-FR"/>
            </a:p>
          </p:txBody>
        </p:sp>
        <p:grpSp>
          <p:nvGrpSpPr>
            <p:cNvPr id="22" name="Group 18">
              <a:extLst>
                <a:ext uri="{FF2B5EF4-FFF2-40B4-BE49-F238E27FC236}">
                  <a16:creationId xmlns:a16="http://schemas.microsoft.com/office/drawing/2014/main" id="{CABF43D1-8491-6A60-30F6-D806DE508272}"/>
                </a:ext>
              </a:extLst>
            </p:cNvPr>
            <p:cNvGrpSpPr>
              <a:grpSpLocks/>
            </p:cNvGrpSpPr>
            <p:nvPr/>
          </p:nvGrpSpPr>
          <p:grpSpPr bwMode="auto">
            <a:xfrm>
              <a:off x="1463675" y="5319713"/>
              <a:ext cx="6689725" cy="1081087"/>
              <a:chOff x="634" y="2457"/>
              <a:chExt cx="4647" cy="784"/>
            </a:xfrm>
          </p:grpSpPr>
          <p:sp>
            <p:nvSpPr>
              <p:cNvPr id="25" name="Rectangle 19">
                <a:extLst>
                  <a:ext uri="{FF2B5EF4-FFF2-40B4-BE49-F238E27FC236}">
                    <a16:creationId xmlns:a16="http://schemas.microsoft.com/office/drawing/2014/main" id="{00915E23-C68C-EFA4-1BBB-54914E2EC3A8}"/>
                  </a:ext>
                </a:extLst>
              </p:cNvPr>
              <p:cNvSpPr>
                <a:spLocks noChangeArrowheads="1"/>
              </p:cNvSpPr>
              <p:nvPr/>
            </p:nvSpPr>
            <p:spPr bwMode="auto">
              <a:xfrm>
                <a:off x="634" y="2457"/>
                <a:ext cx="1238" cy="78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7"/>
                  </a:schemeClr>
                </a:outerShdw>
              </a:effectLst>
            </p:spPr>
            <p:txBody>
              <a:bodyPr wrap="none" lIns="92075" tIns="46038" rIns="92075" bIns="46038" anchor="ctr"/>
              <a:lstStyle/>
              <a:p>
                <a:pPr algn="ctr" defTabSz="762000">
                  <a:defRPr/>
                </a:pPr>
                <a:r>
                  <a:rPr lang="en-GB" sz="2400" b="0" dirty="0">
                    <a:latin typeface="+mj-lt"/>
                    <a:ea typeface="ＭＳ Ｐゴシック" charset="0"/>
                    <a:cs typeface="ＭＳ Ｐゴシック" charset="0"/>
                  </a:rPr>
                  <a:t>Application</a:t>
                </a:r>
              </a:p>
            </p:txBody>
          </p:sp>
          <p:sp>
            <p:nvSpPr>
              <p:cNvPr id="26" name="AutoShape 20">
                <a:extLst>
                  <a:ext uri="{FF2B5EF4-FFF2-40B4-BE49-F238E27FC236}">
                    <a16:creationId xmlns:a16="http://schemas.microsoft.com/office/drawing/2014/main" id="{C5A09019-83CA-333F-E631-A4D799DA0FA0}"/>
                  </a:ext>
                </a:extLst>
              </p:cNvPr>
              <p:cNvSpPr>
                <a:spLocks noChangeArrowheads="1"/>
              </p:cNvSpPr>
              <p:nvPr/>
            </p:nvSpPr>
            <p:spPr bwMode="auto">
              <a:xfrm>
                <a:off x="4043" y="2457"/>
                <a:ext cx="1238" cy="784"/>
              </a:xfrm>
              <a:prstGeom prst="roundRect">
                <a:avLst>
                  <a:gd name="adj" fmla="val 12495"/>
                </a:avLst>
              </a:prstGeom>
              <a:solidFill>
                <a:schemeClr val="bg1"/>
              </a:solidFill>
              <a:ln w="12700">
                <a:solidFill>
                  <a:schemeClr val="tx1"/>
                </a:solidFill>
                <a:round/>
                <a:headEnd/>
                <a:tailEnd/>
              </a:ln>
              <a:effectLst>
                <a:outerShdw blurRad="63500" dist="107763" dir="2700000" algn="ctr" rotWithShape="0">
                  <a:schemeClr val="bg2">
                    <a:alpha val="74997"/>
                  </a:schemeClr>
                </a:outerShdw>
              </a:effectLst>
            </p:spPr>
            <p:txBody>
              <a:bodyPr wrap="none" lIns="92075" tIns="46038" rIns="92075" bIns="46038" anchor="ctr"/>
              <a:lstStyle/>
              <a:p>
                <a:pPr algn="ctr" defTabSz="762000">
                  <a:defRPr/>
                </a:pPr>
                <a:r>
                  <a:rPr lang="en-GB" sz="2400" b="0" dirty="0">
                    <a:latin typeface="+mj-lt"/>
                    <a:ea typeface="ＭＳ Ｐゴシック" charset="0"/>
                    <a:cs typeface="ＭＳ Ｐゴシック" charset="0"/>
                  </a:rPr>
                  <a:t>PostgreSQL</a:t>
                </a:r>
              </a:p>
            </p:txBody>
          </p:sp>
        </p:grpSp>
        <p:sp>
          <p:nvSpPr>
            <p:cNvPr id="23" name="Line 21">
              <a:extLst>
                <a:ext uri="{FF2B5EF4-FFF2-40B4-BE49-F238E27FC236}">
                  <a16:creationId xmlns:a16="http://schemas.microsoft.com/office/drawing/2014/main" id="{745F3618-2B9F-34F4-912A-0BFB0CF282F4}"/>
                </a:ext>
              </a:extLst>
            </p:cNvPr>
            <p:cNvSpPr>
              <a:spLocks noChangeShapeType="1"/>
            </p:cNvSpPr>
            <p:nvPr/>
          </p:nvSpPr>
          <p:spPr bwMode="auto">
            <a:xfrm>
              <a:off x="3292475" y="5865813"/>
              <a:ext cx="3097213" cy="158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24" name="Oval 22">
              <a:extLst>
                <a:ext uri="{FF2B5EF4-FFF2-40B4-BE49-F238E27FC236}">
                  <a16:creationId xmlns:a16="http://schemas.microsoft.com/office/drawing/2014/main" id="{A4139BBD-AB52-F4AB-6D60-EB1F88993C3D}"/>
                </a:ext>
              </a:extLst>
            </p:cNvPr>
            <p:cNvSpPr>
              <a:spLocks noChangeArrowheads="1"/>
            </p:cNvSpPr>
            <p:nvPr/>
          </p:nvSpPr>
          <p:spPr bwMode="auto">
            <a:xfrm>
              <a:off x="3505200" y="4724400"/>
              <a:ext cx="2590800" cy="2133600"/>
            </a:xfrm>
            <a:prstGeom prst="ellipse">
              <a:avLst/>
            </a:prstGeom>
            <a:solidFill>
              <a:schemeClr val="bg1"/>
            </a:solidFill>
            <a:ln w="12700">
              <a:solidFill>
                <a:schemeClr val="tx1"/>
              </a:solidFill>
              <a:round/>
              <a:headEnd/>
              <a:tailEnd/>
            </a:ln>
          </p:spPr>
          <p:txBody>
            <a:bodyPr wrap="none" lIns="92075" tIns="46038" rIns="92075" bIns="46038" anchor="ctr"/>
            <a:lstStyle>
              <a:lvl1pPr defTabSz="762000">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defTabSz="76200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GB" altLang="fr-FR" sz="1400" b="0" dirty="0">
                  <a:latin typeface="Times New Roman" panose="02020603050405020304" pitchFamily="18" charset="0"/>
                </a:rPr>
                <a:t>   </a:t>
              </a:r>
              <a:r>
                <a:rPr lang="en-GB" altLang="fr-FR" sz="1200" b="0" dirty="0">
                  <a:latin typeface="Courier New" panose="02070309020205020404" pitchFamily="49" charset="0"/>
                </a:rPr>
                <a:t>FUNCTION X</a:t>
              </a:r>
            </a:p>
            <a:p>
              <a:pPr>
                <a:spcBef>
                  <a:spcPct val="0"/>
                </a:spcBef>
                <a:buClrTx/>
                <a:buSzTx/>
                <a:buFontTx/>
                <a:buNone/>
              </a:pPr>
              <a:r>
                <a:rPr lang="en-GB" altLang="fr-FR" sz="1200" b="0" dirty="0">
                  <a:latin typeface="Courier New" panose="02070309020205020404" pitchFamily="49" charset="0"/>
                </a:rPr>
                <a:t>    BEGIN</a:t>
              </a:r>
            </a:p>
            <a:p>
              <a:pPr lvl="1">
                <a:spcBef>
                  <a:spcPct val="0"/>
                </a:spcBef>
                <a:buClrTx/>
                <a:buSzTx/>
                <a:buFontTx/>
                <a:buNone/>
              </a:pPr>
              <a:r>
                <a:rPr lang="en-GB" altLang="fr-FR" sz="1200" b="0" dirty="0">
                  <a:latin typeface="Courier New" panose="02070309020205020404" pitchFamily="49" charset="0"/>
                </a:rPr>
                <a:t>   SQL;</a:t>
              </a:r>
            </a:p>
            <a:p>
              <a:pPr lvl="1">
                <a:spcBef>
                  <a:spcPct val="0"/>
                </a:spcBef>
                <a:buClrTx/>
                <a:buSzTx/>
                <a:buFontTx/>
                <a:buNone/>
              </a:pPr>
              <a:r>
                <a:rPr lang="en-GB" altLang="fr-FR" sz="1200" b="0" dirty="0">
                  <a:latin typeface="Courier New" panose="02070309020205020404" pitchFamily="49" charset="0"/>
                </a:rPr>
                <a:t>   IF . . . THEN</a:t>
              </a:r>
            </a:p>
            <a:p>
              <a:pPr lvl="1">
                <a:spcBef>
                  <a:spcPct val="0"/>
                </a:spcBef>
                <a:buClrTx/>
                <a:buSzTx/>
                <a:buFontTx/>
                <a:buNone/>
              </a:pPr>
              <a:r>
                <a:rPr lang="en-GB" altLang="fr-FR" sz="1200" b="0" dirty="0">
                  <a:latin typeface="Courier New" panose="02070309020205020404" pitchFamily="49" charset="0"/>
                </a:rPr>
                <a:t>        SQL;</a:t>
              </a:r>
            </a:p>
            <a:p>
              <a:pPr lvl="1">
                <a:spcBef>
                  <a:spcPct val="0"/>
                </a:spcBef>
                <a:buClrTx/>
                <a:buSzTx/>
                <a:buFontTx/>
                <a:buNone/>
              </a:pPr>
              <a:r>
                <a:rPr lang="en-GB" altLang="fr-FR" sz="1200" b="0" dirty="0">
                  <a:latin typeface="Courier New" panose="02070309020205020404" pitchFamily="49" charset="0"/>
                </a:rPr>
                <a:t>   ELSE</a:t>
              </a:r>
            </a:p>
            <a:p>
              <a:pPr lvl="1">
                <a:spcBef>
                  <a:spcPct val="0"/>
                </a:spcBef>
                <a:buClrTx/>
                <a:buSzTx/>
                <a:buFontTx/>
                <a:buNone/>
              </a:pPr>
              <a:r>
                <a:rPr lang="en-GB" altLang="fr-FR" sz="1200" b="0" dirty="0">
                  <a:latin typeface="Courier New" panose="02070309020205020404" pitchFamily="49" charset="0"/>
                </a:rPr>
                <a:t>        SQL;</a:t>
              </a:r>
            </a:p>
            <a:p>
              <a:pPr lvl="1">
                <a:spcBef>
                  <a:spcPct val="0"/>
                </a:spcBef>
                <a:buClrTx/>
                <a:buSzTx/>
                <a:buFontTx/>
                <a:buNone/>
              </a:pPr>
              <a:r>
                <a:rPr lang="en-GB" altLang="fr-FR" sz="1200" b="0" dirty="0">
                  <a:latin typeface="Courier New" panose="02070309020205020404" pitchFamily="49" charset="0"/>
                </a:rPr>
                <a:t>   END IF;</a:t>
              </a:r>
            </a:p>
            <a:p>
              <a:pPr lvl="1">
                <a:spcBef>
                  <a:spcPct val="0"/>
                </a:spcBef>
                <a:buClrTx/>
                <a:buSzTx/>
                <a:buFontTx/>
                <a:buNone/>
              </a:pPr>
              <a:r>
                <a:rPr lang="en-GB" altLang="fr-FR" sz="1200" b="0" dirty="0">
                  <a:latin typeface="Courier New" panose="02070309020205020404" pitchFamily="49" charset="0"/>
                </a:rPr>
                <a:t>   SQL;</a:t>
              </a:r>
            </a:p>
            <a:p>
              <a:pPr>
                <a:spcBef>
                  <a:spcPct val="0"/>
                </a:spcBef>
                <a:buClrTx/>
                <a:buSzTx/>
                <a:buFontTx/>
                <a:buNone/>
              </a:pPr>
              <a:r>
                <a:rPr lang="en-GB" altLang="fr-FR" sz="1200" b="0" dirty="0">
                  <a:latin typeface="Courier New" panose="02070309020205020404" pitchFamily="49" charset="0"/>
                </a:rPr>
                <a:t>    END;</a:t>
              </a:r>
            </a:p>
          </p:txBody>
        </p:sp>
      </p:grpSp>
    </p:spTree>
    <p:extLst>
      <p:ext uri="{BB962C8B-B14F-4D97-AF65-F5344CB8AC3E}">
        <p14:creationId xmlns:p14="http://schemas.microsoft.com/office/powerpoint/2010/main" val="22996553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DBB69043-2367-D814-36DB-E06ABB84E91B}"/>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Exercices</a:t>
            </a:r>
            <a:endParaRPr lang="fr-FR" altLang="fr-FR" sz="2800" dirty="0">
              <a:ea typeface="ＭＳ Ｐゴシック" panose="020B0600070205080204" pitchFamily="34" charset="-128"/>
            </a:endParaRPr>
          </a:p>
        </p:txBody>
      </p:sp>
      <p:sp>
        <p:nvSpPr>
          <p:cNvPr id="136195" name="Rectangle 3">
            <a:extLst>
              <a:ext uri="{FF2B5EF4-FFF2-40B4-BE49-F238E27FC236}">
                <a16:creationId xmlns:a16="http://schemas.microsoft.com/office/drawing/2014/main" id="{97D9012A-5FB2-96A8-5641-E4D1E72AFDD9}"/>
              </a:ext>
            </a:extLst>
          </p:cNvPr>
          <p:cNvSpPr>
            <a:spLocks noGrp="1" noChangeArrowheads="1"/>
          </p:cNvSpPr>
          <p:nvPr>
            <p:ph type="body" idx="1"/>
          </p:nvPr>
        </p:nvSpPr>
        <p:spPr/>
        <p:txBody>
          <a:bodyPr>
            <a:normAutofit/>
          </a:bodyPr>
          <a:lstStyle/>
          <a:p>
            <a:pPr eaLnBrk="1" hangingPunct="1">
              <a:spcBef>
                <a:spcPct val="0"/>
              </a:spcBef>
            </a:pPr>
            <a:r>
              <a:rPr lang="fr-FR" altLang="fr-FR" sz="2000" b="1" dirty="0">
                <a:ea typeface="ＭＳ Ｐゴシック" panose="020B0600070205080204" pitchFamily="34" charset="-128"/>
              </a:rPr>
              <a:t>RAPPEL : </a:t>
            </a:r>
          </a:p>
          <a:p>
            <a:pPr lvl="1" eaLnBrk="1" hangingPunct="1">
              <a:spcBef>
                <a:spcPct val="0"/>
              </a:spcBef>
            </a:pPr>
            <a:r>
              <a:rPr lang="fr-FR" altLang="fr-FR" sz="1800" dirty="0">
                <a:latin typeface="Courier New" panose="02070309020205020404" pitchFamily="49" charset="0"/>
                <a:ea typeface="ＭＳ Ｐゴシック" panose="020B0600070205080204" pitchFamily="34" charset="-128"/>
              </a:rPr>
              <a:t>EMP (</a:t>
            </a:r>
            <a:r>
              <a:rPr lang="fr-FR" altLang="fr-FR" sz="1800" u="sng" dirty="0">
                <a:latin typeface="Courier New" panose="02070309020205020404" pitchFamily="49" charset="0"/>
                <a:ea typeface="ＭＳ Ｐゴシック" panose="020B0600070205080204" pitchFamily="34" charset="-128"/>
              </a:rPr>
              <a:t>EMPNO</a:t>
            </a:r>
            <a:r>
              <a:rPr lang="fr-FR" altLang="fr-FR" sz="1800" dirty="0">
                <a:latin typeface="Courier New" panose="02070309020205020404" pitchFamily="49" charset="0"/>
                <a:ea typeface="ＭＳ Ｐゴシック" panose="020B0600070205080204" pitchFamily="34" charset="-128"/>
              </a:rPr>
              <a:t>, ENAME, JOB, #MGR, HIREDATE, SAL, COMM, #DEPTNO);</a:t>
            </a:r>
          </a:p>
          <a:p>
            <a:pPr lvl="1" eaLnBrk="1" hangingPunct="1">
              <a:spcBef>
                <a:spcPct val="0"/>
              </a:spcBef>
            </a:pPr>
            <a:r>
              <a:rPr lang="fr-FR" altLang="fr-FR" sz="1800" dirty="0">
                <a:latin typeface="Courier New" panose="02070309020205020404" pitchFamily="49" charset="0"/>
                <a:ea typeface="ＭＳ Ｐゴシック" panose="020B0600070205080204" pitchFamily="34" charset="-128"/>
              </a:rPr>
              <a:t>DEPT (</a:t>
            </a:r>
            <a:r>
              <a:rPr lang="fr-FR" altLang="fr-FR" sz="1800" u="sng" dirty="0">
                <a:latin typeface="Courier New" panose="02070309020205020404" pitchFamily="49" charset="0"/>
                <a:ea typeface="ＭＳ Ｐゴシック" panose="020B0600070205080204" pitchFamily="34" charset="-128"/>
              </a:rPr>
              <a:t>DEPTNO</a:t>
            </a:r>
            <a:r>
              <a:rPr lang="fr-FR" altLang="fr-FR" sz="1800" dirty="0">
                <a:latin typeface="Courier New" panose="02070309020205020404" pitchFamily="49" charset="0"/>
                <a:ea typeface="ＭＳ Ｐゴシック" panose="020B0600070205080204" pitchFamily="34" charset="-128"/>
              </a:rPr>
              <a:t>, DNAME, LOC);</a:t>
            </a:r>
            <a:endParaRPr lang="fr-FR" altLang="fr-FR" sz="2000" b="1" dirty="0">
              <a:ea typeface="ＭＳ Ｐゴシック" panose="020B0600070205080204" pitchFamily="34" charset="-128"/>
            </a:endParaRPr>
          </a:p>
          <a:p>
            <a:pPr>
              <a:spcBef>
                <a:spcPct val="0"/>
              </a:spcBef>
            </a:pPr>
            <a:r>
              <a:rPr lang="fr-FR" altLang="fr-FR" sz="1800" b="1" dirty="0">
                <a:ea typeface="ＭＳ Ｐゴシック" panose="020B0600070205080204" pitchFamily="34" charset="-128"/>
              </a:rPr>
              <a:t>Exercice 1 : </a:t>
            </a:r>
            <a:r>
              <a:rPr lang="fr-FR" altLang="fr-FR" sz="1800" dirty="0">
                <a:ea typeface="ＭＳ Ｐゴシック" panose="020B0600070205080204" pitchFamily="34" charset="-128"/>
              </a:rPr>
              <a:t>Créer un bloc anonyme permettant d’insérer 1000 départements. Le </a:t>
            </a:r>
            <a:r>
              <a:rPr lang="fr-FR" altLang="fr-FR" sz="1800" dirty="0" err="1">
                <a:ea typeface="ＭＳ Ｐゴシック" panose="020B0600070205080204" pitchFamily="34" charset="-128"/>
              </a:rPr>
              <a:t>N°de</a:t>
            </a:r>
            <a:r>
              <a:rPr lang="fr-FR" altLang="fr-FR" sz="1800" dirty="0">
                <a:ea typeface="ＭＳ Ｐゴシック" panose="020B0600070205080204" pitchFamily="34" charset="-128"/>
              </a:rPr>
              <a:t> département commencera à 1000. Si le n° est pair, la localité sera 'Paris', si impaire 'Lyon’.</a:t>
            </a:r>
          </a:p>
          <a:p>
            <a:pPr lvl="1">
              <a:spcBef>
                <a:spcPct val="0"/>
              </a:spcBef>
            </a:pPr>
            <a:r>
              <a:rPr lang="fr-FR" altLang="fr-FR" sz="1600" dirty="0">
                <a:ea typeface="ＭＳ Ｐゴシック" panose="020B0600070205080204" pitchFamily="34" charset="-128"/>
              </a:rPr>
              <a:t>Exemple de département inséré : </a:t>
            </a:r>
            <a:r>
              <a:rPr lang="fr-FR" altLang="fr-FR" sz="1600" dirty="0">
                <a:latin typeface="Courier New" panose="02070309020205020404" pitchFamily="49" charset="0"/>
                <a:ea typeface="ＭＳ Ｐゴシック" panose="020B0600070205080204" pitchFamily="34" charset="-128"/>
                <a:cs typeface="Courier New" panose="02070309020205020404" pitchFamily="49" charset="0"/>
              </a:rPr>
              <a:t>1000, 'Département 1000', 'Paris'</a:t>
            </a:r>
          </a:p>
          <a:p>
            <a:pPr eaLnBrk="1" hangingPunct="1">
              <a:spcBef>
                <a:spcPct val="0"/>
              </a:spcBef>
            </a:pPr>
            <a:r>
              <a:rPr lang="fr-FR" altLang="fr-FR" sz="1800" b="1" dirty="0">
                <a:ea typeface="ＭＳ Ｐゴシック" panose="020B0600070205080204" pitchFamily="34" charset="-128"/>
              </a:rPr>
              <a:t>Exercice 2 :</a:t>
            </a:r>
            <a:r>
              <a:rPr lang="fr-FR" altLang="fr-FR" sz="1800" dirty="0">
                <a:ea typeface="ＭＳ Ｐゴシック" panose="020B0600070205080204" pitchFamily="34" charset="-128"/>
              </a:rPr>
              <a:t> Ecrire une fonction PL/</a:t>
            </a:r>
            <a:r>
              <a:rPr lang="fr-FR" altLang="fr-FR" sz="1800" dirty="0" err="1">
                <a:ea typeface="ＭＳ Ｐゴシック" panose="020B0600070205080204" pitchFamily="34" charset="-128"/>
              </a:rPr>
              <a:t>PgSQL</a:t>
            </a:r>
            <a:r>
              <a:rPr lang="fr-FR" altLang="fr-FR" sz="1800" dirty="0">
                <a:ea typeface="ＭＳ Ｐゴシック" panose="020B0600070205080204" pitchFamily="34" charset="-128"/>
              </a:rPr>
              <a:t> retournant le nombre de lignes de la table EMP.</a:t>
            </a:r>
          </a:p>
          <a:p>
            <a:pPr eaLnBrk="1" hangingPunct="1">
              <a:spcBef>
                <a:spcPct val="0"/>
              </a:spcBef>
            </a:pPr>
            <a:r>
              <a:rPr lang="fr-FR" altLang="fr-FR" sz="1800" b="1" dirty="0">
                <a:ea typeface="ＭＳ Ｐゴシック" panose="020B0600070205080204" pitchFamily="34" charset="-128"/>
              </a:rPr>
              <a:t>Exercice 3 :</a:t>
            </a:r>
            <a:r>
              <a:rPr lang="fr-FR" altLang="fr-FR" sz="1800" dirty="0">
                <a:ea typeface="ＭＳ Ｐゴシック" panose="020B0600070205080204" pitchFamily="34" charset="-128"/>
              </a:rPr>
              <a:t> </a:t>
            </a:r>
          </a:p>
          <a:p>
            <a:pPr lvl="1">
              <a:spcBef>
                <a:spcPct val="0"/>
              </a:spcBef>
            </a:pPr>
            <a:r>
              <a:rPr lang="fr-FR" altLang="fr-FR" sz="1800" dirty="0">
                <a:ea typeface="ＭＳ Ｐゴシック" panose="020B0600070205080204" pitchFamily="34" charset="-128"/>
              </a:rPr>
              <a:t>Créer une procédure PL/</a:t>
            </a:r>
            <a:r>
              <a:rPr lang="fr-FR" altLang="fr-FR" sz="1800" dirty="0" err="1">
                <a:ea typeface="ＭＳ Ｐゴシック" panose="020B0600070205080204" pitchFamily="34" charset="-128"/>
              </a:rPr>
              <a:t>PgSQL</a:t>
            </a:r>
            <a:r>
              <a:rPr lang="fr-FR" altLang="fr-FR" sz="1800" dirty="0">
                <a:ea typeface="ＭＳ Ｐゴシック" panose="020B0600070205080204" pitchFamily="34" charset="-128"/>
              </a:rPr>
              <a:t> d’insertion dans la table DEPT</a:t>
            </a:r>
            <a:r>
              <a:rPr lang="fr-FR" altLang="ja-JP" sz="1800" dirty="0">
                <a:ea typeface="ＭＳ Ｐゴシック" panose="020B0600070205080204" pitchFamily="34" charset="-128"/>
              </a:rPr>
              <a:t>.</a:t>
            </a:r>
          </a:p>
          <a:p>
            <a:pPr lvl="1">
              <a:spcBef>
                <a:spcPct val="0"/>
              </a:spcBef>
            </a:pPr>
            <a:r>
              <a:rPr lang="fr-FR" altLang="ja-JP" sz="1800" dirty="0">
                <a:ea typeface="ＭＳ Ｐゴシック" panose="020B0600070205080204" pitchFamily="34" charset="-128"/>
              </a:rPr>
              <a:t>Créer une fonction stockée d’insertion dans la table DEPT retournant le </a:t>
            </a:r>
            <a:r>
              <a:rPr lang="fr-FR" altLang="ja-JP" sz="1800" dirty="0" err="1">
                <a:ea typeface="ＭＳ Ｐゴシック" panose="020B0600070205080204" pitchFamily="34" charset="-128"/>
              </a:rPr>
              <a:t>n°de</a:t>
            </a:r>
            <a:r>
              <a:rPr lang="fr-FR" altLang="ja-JP" sz="1800" dirty="0">
                <a:ea typeface="ＭＳ Ｐゴシック" panose="020B0600070205080204" pitchFamily="34" charset="-128"/>
              </a:rPr>
              <a:t> département généré par une séquence. Séquence à créer :</a:t>
            </a:r>
          </a:p>
          <a:p>
            <a:pPr marL="548640" lvl="2" indent="0">
              <a:spcBef>
                <a:spcPct val="0"/>
              </a:spcBef>
              <a:buNone/>
            </a:pPr>
            <a:r>
              <a:rPr lang="fr-FR" altLang="ja-JP" sz="1400" dirty="0">
                <a:latin typeface="Courier New" panose="02070309020205020404" pitchFamily="49" charset="0"/>
                <a:ea typeface="ＭＳ Ｐゴシック" panose="020B0600070205080204" pitchFamily="34" charset="-128"/>
                <a:cs typeface="Courier New" panose="02070309020205020404" pitchFamily="49" charset="0"/>
              </a:rPr>
              <a:t>CREATE SEQUENCE </a:t>
            </a:r>
            <a:r>
              <a:rPr lang="fr-FR" altLang="ja-JP" sz="1400" dirty="0" err="1">
                <a:latin typeface="Courier New" panose="02070309020205020404" pitchFamily="49" charset="0"/>
                <a:ea typeface="ＭＳ Ｐゴシック" panose="020B0600070205080204" pitchFamily="34" charset="-128"/>
                <a:cs typeface="Courier New" panose="02070309020205020404" pitchFamily="49" charset="0"/>
              </a:rPr>
              <a:t>seq_dept</a:t>
            </a:r>
            <a:r>
              <a:rPr lang="fr-FR" altLang="ja-JP" sz="1400" dirty="0">
                <a:latin typeface="Courier New" panose="02070309020205020404" pitchFamily="49" charset="0"/>
                <a:ea typeface="ＭＳ Ｐゴシック" panose="020B0600070205080204" pitchFamily="34" charset="-128"/>
                <a:cs typeface="Courier New" panose="02070309020205020404" pitchFamily="49" charset="0"/>
              </a:rPr>
              <a:t> START WITH 5000;</a:t>
            </a:r>
          </a:p>
          <a:p>
            <a:pPr marL="548640" lvl="2" indent="0">
              <a:spcBef>
                <a:spcPct val="0"/>
              </a:spcBef>
              <a:buNone/>
            </a:pPr>
            <a:r>
              <a:rPr lang="fr-FR" altLang="ja-JP" sz="1400" dirty="0">
                <a:latin typeface="Courier New" panose="02070309020205020404" pitchFamily="49" charset="0"/>
                <a:ea typeface="ＭＳ Ｐゴシック" panose="020B0600070205080204" pitchFamily="34" charset="-128"/>
                <a:cs typeface="Courier New" panose="02070309020205020404" pitchFamily="49" charset="0"/>
              </a:rPr>
              <a:t>ALTER TABLE Dept ALTER COLUMN </a:t>
            </a:r>
            <a:r>
              <a:rPr lang="fr-FR" altLang="ja-JP" sz="1400" dirty="0" err="1">
                <a:latin typeface="Courier New" panose="02070309020205020404" pitchFamily="49" charset="0"/>
                <a:ea typeface="ＭＳ Ｐゴシック" panose="020B0600070205080204" pitchFamily="34" charset="-128"/>
                <a:cs typeface="Courier New" panose="02070309020205020404" pitchFamily="49" charset="0"/>
              </a:rPr>
              <a:t>deptno</a:t>
            </a:r>
            <a:r>
              <a:rPr lang="fr-FR" altLang="ja-JP" sz="1400" dirty="0">
                <a:latin typeface="Courier New" panose="02070309020205020404" pitchFamily="49" charset="0"/>
                <a:ea typeface="ＭＳ Ｐゴシック" panose="020B0600070205080204" pitchFamily="34" charset="-128"/>
                <a:cs typeface="Courier New" panose="02070309020205020404" pitchFamily="49" charset="0"/>
              </a:rPr>
              <a:t> SET DEFAULT </a:t>
            </a:r>
            <a:r>
              <a:rPr lang="fr-FR" altLang="ja-JP" sz="1400" dirty="0" err="1">
                <a:latin typeface="Courier New" panose="02070309020205020404" pitchFamily="49" charset="0"/>
                <a:ea typeface="ＭＳ Ｐゴシック" panose="020B0600070205080204" pitchFamily="34" charset="-128"/>
                <a:cs typeface="Courier New" panose="02070309020205020404" pitchFamily="49" charset="0"/>
              </a:rPr>
              <a:t>nextval</a:t>
            </a:r>
            <a:r>
              <a:rPr lang="fr-FR" altLang="ja-JP" sz="1400" dirty="0">
                <a:latin typeface="Courier New" panose="02070309020205020404" pitchFamily="49" charset="0"/>
                <a:ea typeface="ＭＳ Ｐゴシック" panose="020B0600070205080204" pitchFamily="34" charset="-128"/>
                <a:cs typeface="Courier New" panose="02070309020205020404" pitchFamily="49" charset="0"/>
              </a:rPr>
              <a:t>('</a:t>
            </a:r>
            <a:r>
              <a:rPr lang="fr-FR" altLang="ja-JP" sz="1400" dirty="0" err="1">
                <a:latin typeface="Courier New" panose="02070309020205020404" pitchFamily="49" charset="0"/>
                <a:ea typeface="ＭＳ Ｐゴシック" panose="020B0600070205080204" pitchFamily="34" charset="-128"/>
                <a:cs typeface="Courier New" panose="02070309020205020404" pitchFamily="49" charset="0"/>
              </a:rPr>
              <a:t>seq_dept</a:t>
            </a:r>
            <a:r>
              <a:rPr lang="fr-FR" altLang="ja-JP" sz="1400" dirty="0">
                <a:latin typeface="Courier New" panose="02070309020205020404" pitchFamily="49" charset="0"/>
                <a:ea typeface="ＭＳ Ｐゴシック" panose="020B0600070205080204" pitchFamily="34" charset="-128"/>
                <a:cs typeface="Courier New" panose="02070309020205020404" pitchFamily="49" charset="0"/>
              </a:rPr>
              <a:t>');</a:t>
            </a:r>
          </a:p>
          <a:p>
            <a:pPr eaLnBrk="1" hangingPunct="1">
              <a:spcBef>
                <a:spcPct val="0"/>
              </a:spcBef>
            </a:pPr>
            <a:r>
              <a:rPr lang="fr-FR" altLang="fr-FR" sz="1800" b="1" dirty="0">
                <a:ea typeface="ＭＳ Ｐゴシック" panose="020B0600070205080204" pitchFamily="34" charset="-128"/>
              </a:rPr>
              <a:t>Exercice 4 :</a:t>
            </a:r>
            <a:r>
              <a:rPr lang="fr-FR" altLang="fr-FR" sz="1800" dirty="0">
                <a:ea typeface="ＭＳ Ｐゴシック" panose="020B0600070205080204" pitchFamily="34" charset="-128"/>
              </a:rPr>
              <a:t> Créer une procédure PL/</a:t>
            </a:r>
            <a:r>
              <a:rPr lang="fr-FR" altLang="fr-FR" sz="1800" dirty="0" err="1">
                <a:ea typeface="ＭＳ Ｐゴシック" panose="020B0600070205080204" pitchFamily="34" charset="-128"/>
              </a:rPr>
              <a:t>PgSQL</a:t>
            </a:r>
            <a:r>
              <a:rPr lang="fr-FR" altLang="fr-FR" sz="1800" dirty="0">
                <a:ea typeface="ＭＳ Ｐゴシック" panose="020B0600070205080204" pitchFamily="34" charset="-128"/>
              </a:rPr>
              <a:t> de MAJ de la table DEPT</a:t>
            </a:r>
            <a:r>
              <a:rPr lang="fr-FR" altLang="ja-JP" sz="1800" dirty="0">
                <a:ea typeface="ＭＳ Ｐゴシック" panose="020B0600070205080204" pitchFamily="34" charset="-128"/>
              </a:rPr>
              <a:t>.</a:t>
            </a:r>
            <a:endParaRPr lang="fr-FR" altLang="fr-FR" sz="18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860F7A5F-6172-EF4E-3EB8-AC2E666A76FE}"/>
              </a:ext>
            </a:extLst>
          </p:cNvPr>
          <p:cNvSpPr>
            <a:spLocks noGrp="1"/>
          </p:cNvSpPr>
          <p:nvPr>
            <p:ph type="sldNum" sz="quarter" idx="12"/>
          </p:nvPr>
        </p:nvSpPr>
        <p:spPr/>
        <p:txBody>
          <a:bodyPr/>
          <a:lstStyle/>
          <a:p>
            <a:fld id="{0CFEC368-1D7A-4F81-ABF6-AE0E36BAF64C}" type="slidenum">
              <a:rPr lang="en-US" smtClean="0"/>
              <a:pPr/>
              <a:t>60</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fr-FR" altLang="x-none" dirty="0">
                <a:ea typeface="ＭＳ Ｐゴシック" charset="-128"/>
              </a:rPr>
              <a:t>Bénéfices de PL/</a:t>
            </a:r>
            <a:r>
              <a:rPr lang="fr-FR" altLang="x-none" dirty="0" err="1">
                <a:ea typeface="ＭＳ Ｐゴシック" charset="-128"/>
              </a:rPr>
              <a:t>PgSQL</a:t>
            </a:r>
            <a:endParaRPr lang="fr-FR" altLang="x-none" dirty="0">
              <a:ea typeface="ＭＳ Ｐゴシック" charset="-128"/>
            </a:endParaRPr>
          </a:p>
        </p:txBody>
      </p:sp>
      <p:sp>
        <p:nvSpPr>
          <p:cNvPr id="2" name="Espace réservé du contenu 1"/>
          <p:cNvSpPr>
            <a:spLocks noGrp="1"/>
          </p:cNvSpPr>
          <p:nvPr>
            <p:ph idx="1"/>
          </p:nvPr>
        </p:nvSpPr>
        <p:spPr>
          <a:xfrm>
            <a:off x="457199" y="1387234"/>
            <a:ext cx="8498542" cy="5470766"/>
          </a:xfrm>
        </p:spPr>
        <p:txBody>
          <a:bodyPr>
            <a:normAutofit/>
          </a:bodyPr>
          <a:lstStyle/>
          <a:p>
            <a:pPr eaLnBrk="1" hangingPunct="1"/>
            <a:r>
              <a:rPr lang="fr-FR" altLang="fr-FR" dirty="0">
                <a:ea typeface="ＭＳ Ｐゴシック" panose="020B0600070205080204" pitchFamily="34" charset="-128"/>
              </a:rPr>
              <a:t>Regroupe les requêtes SQL </a:t>
            </a:r>
            <a:r>
              <a:rPr lang="fr-FR" altLang="fr-FR" i="1" dirty="0">
                <a:ea typeface="ＭＳ Ｐゴシック" panose="020B0600070205080204" pitchFamily="34" charset="-128"/>
              </a:rPr>
              <a:t>en un seul bloc </a:t>
            </a:r>
            <a:r>
              <a:rPr lang="fr-FR" altLang="fr-FR" dirty="0">
                <a:ea typeface="ＭＳ Ｐゴシック" panose="020B0600070205080204" pitchFamily="34" charset="-128"/>
              </a:rPr>
              <a:t>(procédure ou fonction) qui est envoyé au serveur </a:t>
            </a:r>
            <a:r>
              <a:rPr lang="fr-FR" altLang="fr-FR" i="1" dirty="0">
                <a:ea typeface="ＭＳ Ｐゴシック" panose="020B0600070205080204" pitchFamily="34" charset="-128"/>
              </a:rPr>
              <a:t>en un seul appel</a:t>
            </a:r>
            <a:endParaRPr lang="fr-FR" altLang="fr-FR" dirty="0">
              <a:ea typeface="ＭＳ Ｐゴシック" panose="020B0600070205080204" pitchFamily="34" charset="-128"/>
            </a:endParaRPr>
          </a:p>
          <a:p>
            <a:pPr eaLnBrk="1" hangingPunct="1"/>
            <a:r>
              <a:rPr lang="fr-FR" altLang="fr-FR" dirty="0">
                <a:ea typeface="ＭＳ Ｐゴシック" panose="020B0600070205080204" pitchFamily="34" charset="-128"/>
              </a:rPr>
              <a:t>Améliore les performances (moins de communications à travers le réseau)</a:t>
            </a:r>
          </a:p>
          <a:p>
            <a:pPr eaLnBrk="1" hangingPunct="1"/>
            <a:r>
              <a:rPr lang="fr-FR" altLang="fr-FR" dirty="0">
                <a:ea typeface="ＭＳ Ｐゴシック" panose="020B0600070205080204" pitchFamily="34" charset="-128"/>
              </a:rPr>
              <a:t>Partage de code entre plusieurs applications différentes utilisant la même base (centralisation)</a:t>
            </a:r>
          </a:p>
          <a:p>
            <a:pPr eaLnBrk="1" hangingPunct="1"/>
            <a:r>
              <a:rPr lang="fr-FR" altLang="fr-FR" dirty="0">
                <a:ea typeface="ＭＳ Ｐゴシック" panose="020B0600070205080204" pitchFamily="34" charset="-128"/>
              </a:rPr>
              <a:t>Langage proche de celui d’Oracle (PL/SQL) : </a:t>
            </a:r>
          </a:p>
          <a:p>
            <a:pPr lvl="1"/>
            <a:r>
              <a:rPr lang="fr-FR" altLang="fr-FR" dirty="0">
                <a:ea typeface="ＭＳ Ｐゴシック" panose="020B0600070205080204" pitchFamily="34" charset="-128"/>
              </a:rPr>
              <a:t>Facilité pour passer d’un SGBD à l’autre</a:t>
            </a:r>
            <a:endParaRPr lang="fr-FR" altLang="ja-JP" dirty="0">
              <a:ea typeface="ＭＳ Ｐゴシック" panose="020B0600070205080204" pitchFamily="34" charset="-128"/>
            </a:endParaRPr>
          </a:p>
          <a:p>
            <a:pPr lvl="1"/>
            <a:r>
              <a:rPr lang="fr-FR" altLang="fr-FR" dirty="0">
                <a:ea typeface="ＭＳ Ｐゴシック" panose="020B0600070205080204" pitchFamily="34" charset="-128"/>
              </a:rPr>
              <a:t>Oracle PL/SQL est cependant plus complet (et donc plus complexe !) et permet, en outre, de créer des bibliothèques de code réutilisable (Package)</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1703925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fr-FR" altLang="fr-FR" dirty="0">
                <a:ea typeface="ＭＳ Ｐゴシック" panose="020B0600070205080204" pitchFamily="34" charset="-128"/>
              </a:rPr>
              <a:t>Environnement PL/</a:t>
            </a:r>
            <a:r>
              <a:rPr lang="fr-FR" altLang="fr-FR" dirty="0" err="1">
                <a:ea typeface="ＭＳ Ｐゴシック" panose="020B0600070205080204" pitchFamily="34" charset="-128"/>
              </a:rPr>
              <a:t>PgSQL</a:t>
            </a:r>
            <a:endParaRPr lang="fr-FR" altLang="x-none" dirty="0">
              <a:ea typeface="ＭＳ Ｐゴシック" charset="-128"/>
            </a:endParaRPr>
          </a:p>
        </p:txBody>
      </p:sp>
      <p:sp>
        <p:nvSpPr>
          <p:cNvPr id="2" name="Espace réservé du contenu 1"/>
          <p:cNvSpPr>
            <a:spLocks noGrp="1"/>
          </p:cNvSpPr>
          <p:nvPr>
            <p:ph idx="1"/>
          </p:nvPr>
        </p:nvSpPr>
        <p:spPr>
          <a:xfrm>
            <a:off x="457199" y="1387233"/>
            <a:ext cx="8471647" cy="5470767"/>
          </a:xfrm>
        </p:spPr>
        <p:txBody>
          <a:bodyPr/>
          <a:lstStyle/>
          <a:p>
            <a:pPr eaLnBrk="1" hangingPunct="1">
              <a:defRPr/>
            </a:pPr>
            <a:r>
              <a:rPr lang="fr-FR" altLang="fr-FR" dirty="0">
                <a:ea typeface="ＭＳ Ｐゴシック" panose="020B0600070205080204" pitchFamily="34" charset="-128"/>
              </a:rPr>
              <a:t>Possibilité de créer :</a:t>
            </a:r>
          </a:p>
          <a:p>
            <a:pPr lvl="1" eaLnBrk="1" hangingPunct="1">
              <a:defRPr/>
            </a:pPr>
            <a:r>
              <a:rPr lang="fr-FR" altLang="fr-FR" i="1" dirty="0">
                <a:ea typeface="ＭＳ Ｐゴシック" panose="020B0600070205080204" pitchFamily="34" charset="-128"/>
              </a:rPr>
              <a:t>Bloc anonyme </a:t>
            </a:r>
            <a:r>
              <a:rPr lang="fr-FR" altLang="fr-FR" dirty="0">
                <a:ea typeface="ＭＳ Ｐゴシック" panose="020B0600070205080204" pitchFamily="34" charset="-128"/>
              </a:rPr>
              <a:t>:</a:t>
            </a:r>
          </a:p>
          <a:p>
            <a:pPr lvl="2">
              <a:defRPr/>
            </a:pPr>
            <a:r>
              <a:rPr lang="fr-FR" altLang="fr-FR" dirty="0">
                <a:ea typeface="ＭＳ Ｐゴシック" panose="020B0600070205080204" pitchFamily="34" charset="-128"/>
              </a:rPr>
              <a:t>B</a:t>
            </a:r>
            <a:r>
              <a:rPr lang="fr-FR" altLang="fr-FR" sz="1800" dirty="0">
                <a:ea typeface="ＭＳ Ｐゴシック" panose="020B0600070205080204" pitchFamily="34" charset="-128"/>
              </a:rPr>
              <a:t>loc PL/</a:t>
            </a:r>
            <a:r>
              <a:rPr lang="fr-FR" altLang="fr-FR" sz="1800" dirty="0" err="1">
                <a:ea typeface="ＭＳ Ｐゴシック" panose="020B0600070205080204" pitchFamily="34" charset="-128"/>
              </a:rPr>
              <a:t>PgSQL</a:t>
            </a:r>
            <a:r>
              <a:rPr lang="fr-FR" altLang="fr-FR" sz="1800" dirty="0">
                <a:ea typeface="ＭＳ Ｐゴシック" panose="020B0600070205080204" pitchFamily="34" charset="-128"/>
              </a:rPr>
              <a:t> imbriqué dans une application ou créé interactivement</a:t>
            </a:r>
            <a:endParaRPr lang="fr-FR" altLang="fr-FR" dirty="0">
              <a:ea typeface="ＭＳ Ｐゴシック" panose="020B0600070205080204" pitchFamily="34" charset="-128"/>
            </a:endParaRPr>
          </a:p>
          <a:p>
            <a:pPr lvl="1" eaLnBrk="1" hangingPunct="1">
              <a:defRPr/>
            </a:pPr>
            <a:r>
              <a:rPr lang="fr-FR" altLang="fr-FR" i="1" dirty="0">
                <a:ea typeface="ＭＳ Ｐゴシック" panose="020B0600070205080204" pitchFamily="34" charset="-128"/>
              </a:rPr>
              <a:t>Fonction stockée </a:t>
            </a:r>
            <a:r>
              <a:rPr lang="fr-FR" altLang="fr-FR" sz="1600" dirty="0">
                <a:ea typeface="ＭＳ Ｐゴシック" panose="020B0600070205080204" pitchFamily="34" charset="-128"/>
              </a:rPr>
              <a:t>:</a:t>
            </a:r>
            <a:endParaRPr lang="fr-FR" altLang="fr-FR" dirty="0">
              <a:ea typeface="ＭＳ Ｐゴシック" panose="020B0600070205080204" pitchFamily="34" charset="-128"/>
            </a:endParaRPr>
          </a:p>
          <a:p>
            <a:pPr lvl="2" eaLnBrk="1" hangingPunct="1">
              <a:defRPr/>
            </a:pPr>
            <a:r>
              <a:rPr lang="fr-FR" altLang="fr-FR" sz="1800" dirty="0">
                <a:ea typeface="ＭＳ Ｐゴシック" panose="020B0600070205080204" pitchFamily="34" charset="-128"/>
              </a:rPr>
              <a:t>Code PL/</a:t>
            </a:r>
            <a:r>
              <a:rPr lang="fr-FR" altLang="fr-FR" sz="1800" dirty="0" err="1">
                <a:ea typeface="ＭＳ Ｐゴシック" panose="020B0600070205080204" pitchFamily="34" charset="-128"/>
              </a:rPr>
              <a:t>PgSQL</a:t>
            </a:r>
            <a:r>
              <a:rPr lang="fr-FR" altLang="fr-FR" sz="1800" dirty="0">
                <a:ea typeface="ＭＳ Ｐゴシック" panose="020B0600070205080204" pitchFamily="34" charset="-128"/>
              </a:rPr>
              <a:t> nommé enregistré dans le serveur, pouvant être invoqué par son nom et retournant une valeur</a:t>
            </a:r>
          </a:p>
          <a:p>
            <a:pPr lvl="1" eaLnBrk="1" hangingPunct="1">
              <a:defRPr/>
            </a:pPr>
            <a:r>
              <a:rPr lang="fr-FR" altLang="fr-FR" i="1" dirty="0">
                <a:ea typeface="ＭＳ Ｐゴシック" panose="020B0600070205080204" pitchFamily="34" charset="-128"/>
              </a:rPr>
              <a:t>Procédure stockée </a:t>
            </a:r>
            <a:r>
              <a:rPr lang="fr-FR" altLang="fr-FR" sz="1600" dirty="0">
                <a:ea typeface="ＭＳ Ｐゴシック" panose="020B0600070205080204" pitchFamily="34" charset="-128"/>
              </a:rPr>
              <a:t>:</a:t>
            </a:r>
            <a:endParaRPr lang="fr-FR" altLang="fr-FR" dirty="0">
              <a:ea typeface="ＭＳ Ｐゴシック" panose="020B0600070205080204" pitchFamily="34" charset="-128"/>
            </a:endParaRPr>
          </a:p>
          <a:p>
            <a:pPr lvl="2" eaLnBrk="1" hangingPunct="1">
              <a:defRPr/>
            </a:pPr>
            <a:r>
              <a:rPr lang="fr-FR" altLang="fr-FR" sz="1800" dirty="0">
                <a:ea typeface="ＭＳ Ｐゴシック" panose="020B0600070205080204" pitchFamily="34" charset="-128"/>
              </a:rPr>
              <a:t>2 manières :</a:t>
            </a:r>
          </a:p>
          <a:p>
            <a:pPr lvl="3">
              <a:defRPr/>
            </a:pPr>
            <a:r>
              <a:rPr lang="fr-FR" altLang="fr-FR" dirty="0">
                <a:ea typeface="ＭＳ Ｐゴシック" panose="020B0600070205080204" pitchFamily="34" charset="-128"/>
              </a:rPr>
              <a:t>Procédure stockée</a:t>
            </a:r>
          </a:p>
          <a:p>
            <a:pPr lvl="3">
              <a:defRPr/>
            </a:pPr>
            <a:r>
              <a:rPr lang="fr-FR" altLang="fr-FR" dirty="0">
                <a:ea typeface="ＭＳ Ｐゴシック" panose="020B0600070205080204" pitchFamily="34" charset="-128"/>
              </a:rPr>
              <a:t>OU Fonction stockée ne retournant pas de valeur (</a:t>
            </a:r>
            <a:r>
              <a:rPr lang="fr-FR" altLang="fr-FR" dirty="0">
                <a:latin typeface="Courier New" panose="02070309020205020404" pitchFamily="49" charset="0"/>
                <a:ea typeface="ＭＳ Ｐゴシック" panose="020B0600070205080204" pitchFamily="34" charset="-128"/>
              </a:rPr>
              <a:t>VOID</a:t>
            </a:r>
            <a:r>
              <a:rPr lang="fr-FR" altLang="fr-FR" dirty="0">
                <a:ea typeface="ＭＳ Ｐゴシック" panose="020B0600070205080204" pitchFamily="34" charset="-128"/>
              </a:rPr>
              <a:t>)</a:t>
            </a:r>
          </a:p>
          <a:p>
            <a:pPr lvl="1" eaLnBrk="1" hangingPunct="1">
              <a:defRPr/>
            </a:pPr>
            <a:r>
              <a:rPr lang="fr-FR" altLang="fr-FR" i="1" dirty="0">
                <a:ea typeface="ＭＳ Ｐゴシック" panose="020B0600070205080204" pitchFamily="34" charset="-128"/>
              </a:rPr>
              <a:t>Trigger</a:t>
            </a:r>
            <a:r>
              <a:rPr lang="fr-FR" altLang="fr-FR" dirty="0">
                <a:ea typeface="ＭＳ Ｐゴシック" panose="020B0600070205080204" pitchFamily="34" charset="-128"/>
              </a:rPr>
              <a:t> (cf. CM n°3) </a:t>
            </a:r>
            <a:r>
              <a:rPr lang="fr-FR" altLang="fr-FR" sz="1600" dirty="0">
                <a:ea typeface="ＭＳ Ｐゴシック" panose="020B0600070205080204" pitchFamily="34" charset="-128"/>
              </a:rPr>
              <a:t>:</a:t>
            </a:r>
            <a:endParaRPr lang="fr-FR" altLang="fr-FR" dirty="0">
              <a:ea typeface="ＭＳ Ｐゴシック" panose="020B0600070205080204" pitchFamily="34" charset="-128"/>
            </a:endParaRPr>
          </a:p>
          <a:p>
            <a:pPr lvl="2" eaLnBrk="1" hangingPunct="1">
              <a:defRPr/>
            </a:pPr>
            <a:r>
              <a:rPr lang="fr-FR" altLang="fr-FR" sz="1800" dirty="0">
                <a:ea typeface="ＭＳ Ｐゴシック" panose="020B0600070205080204" pitchFamily="34" charset="-128"/>
              </a:rPr>
              <a:t>Fonction stockée associée à une table et déclenchée automatiquement lors d</a:t>
            </a:r>
            <a:r>
              <a:rPr lang="fr-FR" altLang="fr-FR" dirty="0">
                <a:ea typeface="ＭＳ Ｐゴシック" panose="020B0600070205080204" pitchFamily="34" charset="-128"/>
              </a:rPr>
              <a:t>’</a:t>
            </a:r>
            <a:r>
              <a:rPr lang="fr-FR" altLang="ja-JP" sz="1800" dirty="0">
                <a:ea typeface="ＭＳ Ｐゴシック" panose="020B0600070205080204" pitchFamily="34" charset="-128"/>
              </a:rPr>
              <a:t>une action </a:t>
            </a:r>
            <a:r>
              <a:rPr lang="fr-FR" altLang="ja-JP" sz="1800" dirty="0">
                <a:latin typeface="Courier New" panose="02070309020205020404" pitchFamily="49" charset="0"/>
                <a:ea typeface="ＭＳ Ｐゴシック" panose="020B0600070205080204" pitchFamily="34" charset="-128"/>
              </a:rPr>
              <a:t>UPDATE</a:t>
            </a:r>
            <a:r>
              <a:rPr lang="fr-FR" altLang="ja-JP" sz="1800" dirty="0">
                <a:ea typeface="ＭＳ Ｐゴシック" panose="020B0600070205080204" pitchFamily="34" charset="-128"/>
              </a:rPr>
              <a:t>, </a:t>
            </a:r>
            <a:r>
              <a:rPr lang="fr-FR" altLang="ja-JP" sz="1800" dirty="0">
                <a:latin typeface="Courier New" panose="02070309020205020404" pitchFamily="49" charset="0"/>
                <a:ea typeface="ＭＳ Ｐゴシック" panose="020B0600070205080204" pitchFamily="34" charset="-128"/>
              </a:rPr>
              <a:t>INSERT </a:t>
            </a:r>
            <a:r>
              <a:rPr lang="fr-FR" altLang="ja-JP" sz="1800" dirty="0">
                <a:ea typeface="ＭＳ Ｐゴシック" panose="020B0600070205080204" pitchFamily="34" charset="-128"/>
              </a:rPr>
              <a:t>et/ou </a:t>
            </a:r>
            <a:r>
              <a:rPr lang="fr-FR" altLang="ja-JP" sz="1800" dirty="0">
                <a:latin typeface="Courier New" panose="02070309020205020404" pitchFamily="49" charset="0"/>
                <a:ea typeface="ＭＳ Ｐゴシック" panose="020B0600070205080204" pitchFamily="34" charset="-128"/>
              </a:rPr>
              <a:t>DELETE</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val="47237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25C4310-2F7B-3986-A0CD-66DFBED87713}"/>
              </a:ext>
            </a:extLst>
          </p:cNvPr>
          <p:cNvSpPr>
            <a:spLocks noGrp="1" noChangeArrowheads="1"/>
          </p:cNvSpPr>
          <p:nvPr>
            <p:ph type="title"/>
          </p:nvPr>
        </p:nvSpPr>
        <p:spPr/>
        <p:txBody>
          <a:bodyPr/>
          <a:lstStyle/>
          <a:p>
            <a:pPr eaLnBrk="1" hangingPunct="1"/>
            <a:r>
              <a:rPr lang="fr-FR" altLang="fr-FR" dirty="0">
                <a:ea typeface="ＭＳ Ｐゴシック" panose="020B0600070205080204" pitchFamily="34" charset="-128"/>
              </a:rPr>
              <a:t>Bonnes pratiques de développement</a:t>
            </a:r>
          </a:p>
        </p:txBody>
      </p:sp>
      <p:sp>
        <p:nvSpPr>
          <p:cNvPr id="25603" name="Cylindre 2">
            <a:extLst>
              <a:ext uri="{FF2B5EF4-FFF2-40B4-BE49-F238E27FC236}">
                <a16:creationId xmlns:a16="http://schemas.microsoft.com/office/drawing/2014/main" id="{5FA68018-D556-2067-5154-4D026D12F275}"/>
              </a:ext>
            </a:extLst>
          </p:cNvPr>
          <p:cNvSpPr>
            <a:spLocks noChangeArrowheads="1"/>
          </p:cNvSpPr>
          <p:nvPr/>
        </p:nvSpPr>
        <p:spPr bwMode="auto">
          <a:xfrm>
            <a:off x="938073" y="2763841"/>
            <a:ext cx="7272338" cy="2881312"/>
          </a:xfrm>
          <a:prstGeom prst="can">
            <a:avLst>
              <a:gd name="adj" fmla="val 25000"/>
            </a:avLst>
          </a:prstGeom>
          <a:solidFill>
            <a:schemeClr val="accent1"/>
          </a:solidFill>
          <a:ln w="12700">
            <a:solidFill>
              <a:schemeClr val="tx1"/>
            </a:solidFill>
            <a:round/>
            <a:headEnd type="none" w="sm" len="sm"/>
            <a:tailEnd type="none" w="sm" len="sm"/>
          </a:ln>
        </p:spPr>
        <p:txBody>
          <a:bodyP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pic>
        <p:nvPicPr>
          <p:cNvPr id="25604" name="Image 4" descr="VENTES_OLTP.tiff">
            <a:extLst>
              <a:ext uri="{FF2B5EF4-FFF2-40B4-BE49-F238E27FC236}">
                <a16:creationId xmlns:a16="http://schemas.microsoft.com/office/drawing/2014/main" id="{0EBCBA58-391B-9784-CB16-7A4F23FBA9C7}"/>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170098" y="4167191"/>
            <a:ext cx="2160588"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4">
            <a:extLst>
              <a:ext uri="{FF2B5EF4-FFF2-40B4-BE49-F238E27FC236}">
                <a16:creationId xmlns:a16="http://schemas.microsoft.com/office/drawing/2014/main" id="{421F8859-6BF2-4CA6-C143-EE34B5A20F5B}"/>
              </a:ext>
            </a:extLst>
          </p:cNvPr>
          <p:cNvSpPr>
            <a:spLocks noChangeArrowheads="1"/>
          </p:cNvSpPr>
          <p:nvPr/>
        </p:nvSpPr>
        <p:spPr bwMode="auto">
          <a:xfrm>
            <a:off x="2377936" y="1611316"/>
            <a:ext cx="3529012" cy="914400"/>
          </a:xfrm>
          <a:prstGeom prst="rect">
            <a:avLst/>
          </a:prstGeom>
          <a:solidFill>
            <a:schemeClr val="accent1"/>
          </a:solidFill>
          <a:ln w="12700">
            <a:solidFill>
              <a:schemeClr val="tx1"/>
            </a:solidFill>
            <a:round/>
            <a:headEnd type="none" w="sm" len="sm"/>
            <a:tailEnd type="none" w="sm" len="sm"/>
          </a:ln>
        </p:spPr>
        <p:txBody>
          <a:bodyP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fr-FR" altLang="fr-FR"/>
              <a:t>Application cliente (PHP, etc.)</a:t>
            </a:r>
          </a:p>
        </p:txBody>
      </p:sp>
      <p:sp>
        <p:nvSpPr>
          <p:cNvPr id="6" name="Rectangle 5">
            <a:extLst>
              <a:ext uri="{FF2B5EF4-FFF2-40B4-BE49-F238E27FC236}">
                <a16:creationId xmlns:a16="http://schemas.microsoft.com/office/drawing/2014/main" id="{B4B49F75-1E8F-F142-84FE-58F0DC3349B7}"/>
              </a:ext>
            </a:extLst>
          </p:cNvPr>
          <p:cNvSpPr/>
          <p:nvPr/>
        </p:nvSpPr>
        <p:spPr bwMode="auto">
          <a:xfrm>
            <a:off x="1298436" y="3700466"/>
            <a:ext cx="1295400" cy="719137"/>
          </a:xfrm>
          <a:prstGeom prst="rect">
            <a:avLst/>
          </a:prstGeom>
          <a:solidFill>
            <a:schemeClr val="tx2">
              <a:lumMod val="60000"/>
              <a:lumOff val="40000"/>
            </a:schemeClr>
          </a:solidFill>
          <a:ln w="12700" cap="flat" cmpd="sng" algn="ctr">
            <a:solidFill>
              <a:schemeClr val="tx1"/>
            </a:solidFill>
            <a:prstDash val="solid"/>
            <a:round/>
            <a:headEnd type="none" w="sm" len="sm"/>
            <a:tailEnd type="none" w="sm" len="sm"/>
          </a:ln>
          <a:effectLst/>
        </p:spPr>
        <p:txBody>
          <a:bodyPr anchor="ctr"/>
          <a:lstStyle/>
          <a:p>
            <a:pPr algn="ctr" eaLnBrk="1" hangingPunct="1">
              <a:defRPr/>
            </a:pPr>
            <a:r>
              <a:rPr lang="fr-FR" sz="2400" dirty="0">
                <a:latin typeface="Tahoma" pitchFamily="-106" charset="0"/>
                <a:ea typeface="ＭＳ Ｐゴシック" charset="0"/>
                <a:cs typeface="ＭＳ Ｐゴシック" charset="0"/>
              </a:rPr>
              <a:t>Vue</a:t>
            </a:r>
          </a:p>
        </p:txBody>
      </p:sp>
      <p:sp>
        <p:nvSpPr>
          <p:cNvPr id="25607" name="ZoneTexte 7">
            <a:extLst>
              <a:ext uri="{FF2B5EF4-FFF2-40B4-BE49-F238E27FC236}">
                <a16:creationId xmlns:a16="http://schemas.microsoft.com/office/drawing/2014/main" id="{78357A66-6471-7B7A-FF25-463C2810B1D0}"/>
              </a:ext>
            </a:extLst>
          </p:cNvPr>
          <p:cNvSpPr txBox="1">
            <a:spLocks noChangeArrowheads="1"/>
          </p:cNvSpPr>
          <p:nvPr/>
        </p:nvSpPr>
        <p:spPr bwMode="auto">
          <a:xfrm>
            <a:off x="931002" y="5873329"/>
            <a:ext cx="79930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fr-FR" altLang="fr-FR" sz="1800" dirty="0">
                <a:latin typeface="Arial" panose="020B0604020202020204" pitchFamily="34" charset="0"/>
                <a:cs typeface="Arial" panose="020B0604020202020204" pitchFamily="34" charset="0"/>
              </a:rPr>
              <a:t>1 vue par table (pour </a:t>
            </a:r>
            <a:r>
              <a:rPr lang="fr-FR" altLang="fr-FR" sz="1800" dirty="0">
                <a:latin typeface="Courier New" panose="02070309020205020404" pitchFamily="49" charset="0"/>
                <a:cs typeface="Courier New" panose="02070309020205020404" pitchFamily="49" charset="0"/>
              </a:rPr>
              <a:t>SELECT</a:t>
            </a:r>
            <a:r>
              <a:rPr lang="fr-FR" altLang="fr-FR" sz="1800" dirty="0">
                <a:latin typeface="Arial" panose="020B0604020202020204" pitchFamily="34" charset="0"/>
                <a:cs typeface="Arial" panose="020B0604020202020204" pitchFamily="34" charset="0"/>
              </a:rPr>
              <a:t>) ; 3 fonctions ou procédures stockées par table (</a:t>
            </a:r>
            <a:r>
              <a:rPr lang="fr-FR" altLang="fr-FR" sz="1800" dirty="0">
                <a:latin typeface="Courier New" panose="02070309020205020404" pitchFamily="49" charset="0"/>
                <a:cs typeface="Courier New" panose="02070309020205020404" pitchFamily="49" charset="0"/>
              </a:rPr>
              <a:t>INSERT, UPDATE, DELETE</a:t>
            </a:r>
            <a:r>
              <a:rPr lang="fr-FR" altLang="fr-FR" sz="1800" dirty="0">
                <a:latin typeface="Arial" panose="020B0604020202020204" pitchFamily="34" charset="0"/>
                <a:cs typeface="Arial" panose="020B0604020202020204" pitchFamily="34" charset="0"/>
              </a:rPr>
              <a:t>)</a:t>
            </a:r>
          </a:p>
        </p:txBody>
      </p:sp>
      <p:cxnSp>
        <p:nvCxnSpPr>
          <p:cNvPr id="25608" name="Connecteur droit avec flèche 9">
            <a:extLst>
              <a:ext uri="{FF2B5EF4-FFF2-40B4-BE49-F238E27FC236}">
                <a16:creationId xmlns:a16="http://schemas.microsoft.com/office/drawing/2014/main" id="{5B329A83-BEE2-D3C7-A485-4DDDC4F8F2D3}"/>
              </a:ext>
            </a:extLst>
          </p:cNvPr>
          <p:cNvCxnSpPr>
            <a:cxnSpLocks noChangeShapeType="1"/>
          </p:cNvCxnSpPr>
          <p:nvPr/>
        </p:nvCxnSpPr>
        <p:spPr bwMode="auto">
          <a:xfrm flipH="1">
            <a:off x="1801673" y="2547941"/>
            <a:ext cx="1368425" cy="1008062"/>
          </a:xfrm>
          <a:prstGeom prst="straightConnector1">
            <a:avLst/>
          </a:prstGeom>
          <a:noFill/>
          <a:ln w="254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5609" name="Connecteur droit avec flèche 11">
            <a:extLst>
              <a:ext uri="{FF2B5EF4-FFF2-40B4-BE49-F238E27FC236}">
                <a16:creationId xmlns:a16="http://schemas.microsoft.com/office/drawing/2014/main" id="{47EC4EF5-EE2E-0F24-6467-0999EA2E71CF}"/>
              </a:ext>
            </a:extLst>
          </p:cNvPr>
          <p:cNvCxnSpPr>
            <a:cxnSpLocks noChangeShapeType="1"/>
          </p:cNvCxnSpPr>
          <p:nvPr/>
        </p:nvCxnSpPr>
        <p:spPr bwMode="auto">
          <a:xfrm>
            <a:off x="1874698" y="4564066"/>
            <a:ext cx="1079500" cy="360362"/>
          </a:xfrm>
          <a:prstGeom prst="straightConnector1">
            <a:avLst/>
          </a:prstGeom>
          <a:noFill/>
          <a:ln w="254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4AF291C6-C129-D743-9731-EDD6E5D37BDD}"/>
              </a:ext>
            </a:extLst>
          </p:cNvPr>
          <p:cNvSpPr/>
          <p:nvPr/>
        </p:nvSpPr>
        <p:spPr bwMode="auto">
          <a:xfrm>
            <a:off x="5835511" y="3195641"/>
            <a:ext cx="1800225" cy="720725"/>
          </a:xfrm>
          <a:prstGeom prst="rect">
            <a:avLst/>
          </a:prstGeom>
          <a:solidFill>
            <a:schemeClr val="tx2">
              <a:lumMod val="60000"/>
              <a:lumOff val="40000"/>
            </a:schemeClr>
          </a:solidFill>
          <a:ln w="12700" cap="flat" cmpd="sng" algn="ctr">
            <a:solidFill>
              <a:schemeClr val="tx1"/>
            </a:solidFill>
            <a:prstDash val="solid"/>
            <a:round/>
            <a:headEnd type="none" w="sm" len="sm"/>
            <a:tailEnd type="none" w="sm" len="sm"/>
          </a:ln>
          <a:effectLst/>
        </p:spPr>
        <p:txBody>
          <a:bodyPr anchor="ctr"/>
          <a:lstStyle/>
          <a:p>
            <a:pPr algn="ctr" eaLnBrk="1" hangingPunct="1">
              <a:defRPr/>
            </a:pPr>
            <a:r>
              <a:rPr lang="fr-FR" sz="2400" dirty="0">
                <a:latin typeface="Tahoma" pitchFamily="-106" charset="0"/>
                <a:ea typeface="ＭＳ Ｐゴシック" charset="0"/>
                <a:cs typeface="ＭＳ Ｐゴシック" charset="0"/>
              </a:rPr>
              <a:t>PS Insert</a:t>
            </a:r>
          </a:p>
        </p:txBody>
      </p:sp>
      <p:sp>
        <p:nvSpPr>
          <p:cNvPr id="19" name="Rectangle 18">
            <a:extLst>
              <a:ext uri="{FF2B5EF4-FFF2-40B4-BE49-F238E27FC236}">
                <a16:creationId xmlns:a16="http://schemas.microsoft.com/office/drawing/2014/main" id="{967B1BE5-E39E-9945-B4DC-3958006EE5F2}"/>
              </a:ext>
            </a:extLst>
          </p:cNvPr>
          <p:cNvSpPr/>
          <p:nvPr/>
        </p:nvSpPr>
        <p:spPr bwMode="auto">
          <a:xfrm>
            <a:off x="6122848" y="3771903"/>
            <a:ext cx="1800225" cy="720725"/>
          </a:xfrm>
          <a:prstGeom prst="rect">
            <a:avLst/>
          </a:prstGeom>
          <a:solidFill>
            <a:schemeClr val="tx2">
              <a:lumMod val="60000"/>
              <a:lumOff val="40000"/>
            </a:schemeClr>
          </a:solidFill>
          <a:ln w="12700" cap="flat" cmpd="sng" algn="ctr">
            <a:solidFill>
              <a:schemeClr val="tx1"/>
            </a:solidFill>
            <a:prstDash val="solid"/>
            <a:round/>
            <a:headEnd type="none" w="sm" len="sm"/>
            <a:tailEnd type="none" w="sm" len="sm"/>
          </a:ln>
          <a:effectLst/>
        </p:spPr>
        <p:txBody>
          <a:bodyPr anchor="ctr"/>
          <a:lstStyle/>
          <a:p>
            <a:pPr algn="ctr" eaLnBrk="1" hangingPunct="1">
              <a:defRPr/>
            </a:pPr>
            <a:r>
              <a:rPr lang="fr-FR" sz="2400" dirty="0">
                <a:latin typeface="Tahoma" pitchFamily="-106" charset="0"/>
                <a:ea typeface="ＭＳ Ｐゴシック" charset="0"/>
                <a:cs typeface="ＭＳ Ｐゴシック" charset="0"/>
              </a:rPr>
              <a:t>PS Update</a:t>
            </a:r>
          </a:p>
        </p:txBody>
      </p:sp>
      <p:sp>
        <p:nvSpPr>
          <p:cNvPr id="20" name="Rectangle 19">
            <a:extLst>
              <a:ext uri="{FF2B5EF4-FFF2-40B4-BE49-F238E27FC236}">
                <a16:creationId xmlns:a16="http://schemas.microsoft.com/office/drawing/2014/main" id="{160EAA2A-FE3D-E34D-851D-FFC6372B5BBA}"/>
              </a:ext>
            </a:extLst>
          </p:cNvPr>
          <p:cNvSpPr/>
          <p:nvPr/>
        </p:nvSpPr>
        <p:spPr bwMode="auto">
          <a:xfrm>
            <a:off x="6338748" y="4348166"/>
            <a:ext cx="1800225" cy="720725"/>
          </a:xfrm>
          <a:prstGeom prst="rect">
            <a:avLst/>
          </a:prstGeom>
          <a:solidFill>
            <a:schemeClr val="tx2">
              <a:lumMod val="60000"/>
              <a:lumOff val="40000"/>
            </a:schemeClr>
          </a:solidFill>
          <a:ln w="12700" cap="flat" cmpd="sng" algn="ctr">
            <a:solidFill>
              <a:schemeClr val="tx1"/>
            </a:solidFill>
            <a:prstDash val="solid"/>
            <a:round/>
            <a:headEnd type="none" w="sm" len="sm"/>
            <a:tailEnd type="none" w="sm" len="sm"/>
          </a:ln>
          <a:effectLst/>
        </p:spPr>
        <p:txBody>
          <a:bodyPr anchor="ctr"/>
          <a:lstStyle/>
          <a:p>
            <a:pPr algn="ctr" eaLnBrk="1" hangingPunct="1">
              <a:defRPr/>
            </a:pPr>
            <a:r>
              <a:rPr lang="fr-FR" sz="2400" dirty="0">
                <a:latin typeface="Tahoma" pitchFamily="-106" charset="0"/>
                <a:ea typeface="ＭＳ Ｐゴシック" charset="0"/>
                <a:cs typeface="ＭＳ Ｐゴシック" charset="0"/>
              </a:rPr>
              <a:t>PS </a:t>
            </a:r>
            <a:r>
              <a:rPr lang="fr-FR" sz="2400" dirty="0" err="1">
                <a:latin typeface="Tahoma" pitchFamily="-106" charset="0"/>
                <a:ea typeface="ＭＳ Ｐゴシック" charset="0"/>
                <a:cs typeface="ＭＳ Ｐゴシック" charset="0"/>
              </a:rPr>
              <a:t>Delete</a:t>
            </a:r>
            <a:endParaRPr lang="fr-FR" sz="2400" dirty="0">
              <a:latin typeface="Tahoma" pitchFamily="-106" charset="0"/>
              <a:ea typeface="ＭＳ Ｐゴシック" charset="0"/>
              <a:cs typeface="ＭＳ Ｐゴシック" charset="0"/>
            </a:endParaRPr>
          </a:p>
        </p:txBody>
      </p:sp>
      <p:cxnSp>
        <p:nvCxnSpPr>
          <p:cNvPr id="25615" name="Connecteur droit avec flèche 20">
            <a:extLst>
              <a:ext uri="{FF2B5EF4-FFF2-40B4-BE49-F238E27FC236}">
                <a16:creationId xmlns:a16="http://schemas.microsoft.com/office/drawing/2014/main" id="{FCC1127C-038D-D706-278F-5290DB118354}"/>
              </a:ext>
            </a:extLst>
          </p:cNvPr>
          <p:cNvCxnSpPr>
            <a:cxnSpLocks noChangeShapeType="1"/>
          </p:cNvCxnSpPr>
          <p:nvPr/>
        </p:nvCxnSpPr>
        <p:spPr bwMode="auto">
          <a:xfrm>
            <a:off x="5043348" y="2547941"/>
            <a:ext cx="1511300" cy="576262"/>
          </a:xfrm>
          <a:prstGeom prst="straightConnector1">
            <a:avLst/>
          </a:prstGeom>
          <a:noFill/>
          <a:ln w="254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5617" name="Connecteur droit avec flèche 24">
            <a:extLst>
              <a:ext uri="{FF2B5EF4-FFF2-40B4-BE49-F238E27FC236}">
                <a16:creationId xmlns:a16="http://schemas.microsoft.com/office/drawing/2014/main" id="{9A5C5C69-1FC3-9E44-FBE0-1E4372A62CD9}"/>
              </a:ext>
            </a:extLst>
          </p:cNvPr>
          <p:cNvCxnSpPr>
            <a:cxnSpLocks noChangeShapeType="1"/>
          </p:cNvCxnSpPr>
          <p:nvPr/>
        </p:nvCxnSpPr>
        <p:spPr bwMode="auto">
          <a:xfrm flipH="1">
            <a:off x="5402123" y="4276728"/>
            <a:ext cx="649288" cy="576263"/>
          </a:xfrm>
          <a:prstGeom prst="straightConnector1">
            <a:avLst/>
          </a:prstGeom>
          <a:noFill/>
          <a:ln w="254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2" name="Espace réservé du numéro de diapositive 1">
            <a:extLst>
              <a:ext uri="{FF2B5EF4-FFF2-40B4-BE49-F238E27FC236}">
                <a16:creationId xmlns:a16="http://schemas.microsoft.com/office/drawing/2014/main" id="{91B85422-26C4-33EE-6A3B-41936018E812}"/>
              </a:ext>
            </a:extLst>
          </p:cNvPr>
          <p:cNvSpPr>
            <a:spLocks noGrp="1"/>
          </p:cNvSpPr>
          <p:nvPr>
            <p:ph type="sldNum" sz="quarter" idx="12"/>
          </p:nvPr>
        </p:nvSpPr>
        <p:spPr/>
        <p:txBody>
          <a:bodyPr/>
          <a:lstStyle/>
          <a:p>
            <a:fld id="{0CFEC368-1D7A-4F81-ABF6-AE0E36BAF64C}" type="slidenum">
              <a:rPr lang="en-US" smtClean="0"/>
              <a:pPr/>
              <a:t>9</a:t>
            </a:fld>
            <a:endParaRPr lang="en-US"/>
          </a:p>
        </p:txBody>
      </p:sp>
      <p:sp>
        <p:nvSpPr>
          <p:cNvPr id="25616" name="ZoneTexte 21">
            <a:extLst>
              <a:ext uri="{FF2B5EF4-FFF2-40B4-BE49-F238E27FC236}">
                <a16:creationId xmlns:a16="http://schemas.microsoft.com/office/drawing/2014/main" id="{6AE0E886-A06B-C71C-2F5B-4AB40391B1C4}"/>
              </a:ext>
            </a:extLst>
          </p:cNvPr>
          <p:cNvSpPr txBox="1">
            <a:spLocks noChangeArrowheads="1"/>
          </p:cNvSpPr>
          <p:nvPr/>
        </p:nvSpPr>
        <p:spPr bwMode="auto">
          <a:xfrm>
            <a:off x="5330686" y="2619378"/>
            <a:ext cx="83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fr-FR" altLang="fr-FR" sz="1800" dirty="0"/>
              <a:t>Appel</a:t>
            </a:r>
          </a:p>
        </p:txBody>
      </p:sp>
      <p:sp>
        <p:nvSpPr>
          <p:cNvPr id="25610" name="ZoneTexte 12">
            <a:extLst>
              <a:ext uri="{FF2B5EF4-FFF2-40B4-BE49-F238E27FC236}">
                <a16:creationId xmlns:a16="http://schemas.microsoft.com/office/drawing/2014/main" id="{3A30F90F-9CC9-F1F5-B030-B8CDB8AE5E75}"/>
              </a:ext>
            </a:extLst>
          </p:cNvPr>
          <p:cNvSpPr txBox="1">
            <a:spLocks noChangeArrowheads="1"/>
          </p:cNvSpPr>
          <p:nvPr/>
        </p:nvSpPr>
        <p:spPr bwMode="auto">
          <a:xfrm>
            <a:off x="1946136" y="2908303"/>
            <a:ext cx="1044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fr-FR" altLang="fr-FR" sz="1800" dirty="0"/>
              <a:t>SELECT</a:t>
            </a:r>
          </a:p>
        </p:txBody>
      </p:sp>
      <p:sp>
        <p:nvSpPr>
          <p:cNvPr id="25611" name="ZoneTexte 16">
            <a:extLst>
              <a:ext uri="{FF2B5EF4-FFF2-40B4-BE49-F238E27FC236}">
                <a16:creationId xmlns:a16="http://schemas.microsoft.com/office/drawing/2014/main" id="{FEC88485-15F2-77BF-1648-4AA30B6CE63F}"/>
              </a:ext>
            </a:extLst>
          </p:cNvPr>
          <p:cNvSpPr txBox="1">
            <a:spLocks noChangeArrowheads="1"/>
          </p:cNvSpPr>
          <p:nvPr/>
        </p:nvSpPr>
        <p:spPr bwMode="auto">
          <a:xfrm>
            <a:off x="1801673" y="4564066"/>
            <a:ext cx="1044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fr-FR" altLang="fr-FR" sz="1800" dirty="0"/>
              <a:t>SELECT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Clarté.thmx</Template>
  <TotalTime>3157</TotalTime>
  <Words>5579</Words>
  <Application>Microsoft Office PowerPoint</Application>
  <PresentationFormat>Affichage à l'écran (4:3)</PresentationFormat>
  <Paragraphs>823</Paragraphs>
  <Slides>60</Slides>
  <Notes>57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60</vt:i4>
      </vt:variant>
    </vt:vector>
  </HeadingPairs>
  <TitlesOfParts>
    <vt:vector size="68" baseType="lpstr">
      <vt:lpstr>ＭＳ Ｐゴシック</vt:lpstr>
      <vt:lpstr>Arial</vt:lpstr>
      <vt:lpstr>Calibri</vt:lpstr>
      <vt:lpstr>Courier New</vt:lpstr>
      <vt:lpstr>Tahoma</vt:lpstr>
      <vt:lpstr>Times New Roman</vt:lpstr>
      <vt:lpstr>Wingdings</vt:lpstr>
      <vt:lpstr>Clarté</vt:lpstr>
      <vt:lpstr>R3.07 SQL DANS UN LANGAGE DE PROGRAMMATION</vt:lpstr>
      <vt:lpstr>Sommaire</vt:lpstr>
      <vt:lpstr>Préambule</vt:lpstr>
      <vt:lpstr> Principes</vt:lpstr>
      <vt:lpstr>SQL - PL/PgSQL : quelle différence ?</vt:lpstr>
      <vt:lpstr>Utilisation en client/serveur</vt:lpstr>
      <vt:lpstr>Bénéfices de PL/PgSQL</vt:lpstr>
      <vt:lpstr>Environnement PL/PgSQL</vt:lpstr>
      <vt:lpstr>Bonnes pratiques de développement</vt:lpstr>
      <vt:lpstr>Bonnes pratiques de développement</vt:lpstr>
      <vt:lpstr>Bonnes pratiques de développement</vt:lpstr>
      <vt:lpstr> Eléments de base</vt:lpstr>
      <vt:lpstr>Bloc anonyme</vt:lpstr>
      <vt:lpstr>Bloc anonyme / Procédure / Fonction</vt:lpstr>
      <vt:lpstr>Bloc anonyme : exemple</vt:lpstr>
      <vt:lpstr>Caractéristiques de PL/PgSQL</vt:lpstr>
      <vt:lpstr>Variables</vt:lpstr>
      <vt:lpstr>Déclaration de variables</vt:lpstr>
      <vt:lpstr>Affectation de valeurs</vt:lpstr>
      <vt:lpstr>Affectations de valeurs</vt:lpstr>
      <vt:lpstr>Types</vt:lpstr>
      <vt:lpstr>Types</vt:lpstr>
      <vt:lpstr> Opérateurs &amp; structures de contrôle</vt:lpstr>
      <vt:lpstr>Opérateurs</vt:lpstr>
      <vt:lpstr>Structures de contrôle</vt:lpstr>
      <vt:lpstr>Structures de contrôle : Branchement conditionnel IF</vt:lpstr>
      <vt:lpstr>Structures de contrôle : Branchement conditionnel IF</vt:lpstr>
      <vt:lpstr>Structures de contrôle : Branchement conditionnel CASE</vt:lpstr>
      <vt:lpstr>Structures de contrôle : boucle LOOP</vt:lpstr>
      <vt:lpstr>Structures de contrôle : boucle FOR</vt:lpstr>
      <vt:lpstr>Structures de contrôle : boucle WHILE</vt:lpstr>
      <vt:lpstr>Interactions PL/PgSQL avec les données de la base</vt:lpstr>
      <vt:lpstr>1. Inclure une requête SELECT dans PL/PgSQL ramenant 0 ou 1 ligne</vt:lpstr>
      <vt:lpstr>1. Inclure une requête SELECT dans PL/PgSQL ramenant 0 ou 1 ligne</vt:lpstr>
      <vt:lpstr>1. Inclure une requête SELECT dans PL/PgSQL ramenant 0 ou 1 ligne</vt:lpstr>
      <vt:lpstr>1. Inclure une requête SELECT dans PL/PgSQL ramenant 0 ou 1 ligne</vt:lpstr>
      <vt:lpstr>2. Modifier des données avec PL/PgSQL</vt:lpstr>
      <vt:lpstr>2. Modifier des données dans PL/PgSQL</vt:lpstr>
      <vt:lpstr>2. Modifier des données dans PL/PgSQL</vt:lpstr>
      <vt:lpstr>3. Déterminer le résultat d’une requête SELECT dans PL/PgSQL ramenant plusieurs lignes</vt:lpstr>
      <vt:lpstr>Remarques</vt:lpstr>
      <vt:lpstr> PROCEDURES &amp; FONCTIONS STOCKEES</vt:lpstr>
      <vt:lpstr>Procédures : définition et syntaxe</vt:lpstr>
      <vt:lpstr>Procédures : exemple</vt:lpstr>
      <vt:lpstr>Procédures : exemple</vt:lpstr>
      <vt:lpstr>Fonctions stockées : syntaxe</vt:lpstr>
      <vt:lpstr>Fonctions stockées : exemple</vt:lpstr>
      <vt:lpstr>Paramètres OUT</vt:lpstr>
      <vt:lpstr>Paramètres OUT</vt:lpstr>
      <vt:lpstr> GESTION DES ERREURS</vt:lpstr>
      <vt:lpstr>Traitement des erreurs</vt:lpstr>
      <vt:lpstr>Erreurs (exceptions) prédéfinies</vt:lpstr>
      <vt:lpstr>Erreurs prédéfinies les plus courantes</vt:lpstr>
      <vt:lpstr>Erreurs prédéfinies : exemple n°1</vt:lpstr>
      <vt:lpstr>Erreurs prédéfinies : exemple n°2</vt:lpstr>
      <vt:lpstr>Anomalies programme utilisateur</vt:lpstr>
      <vt:lpstr>RAISE</vt:lpstr>
      <vt:lpstr>RAISE : exemple</vt:lpstr>
      <vt:lpstr> EXERCICES</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dc:creator>
  <cp:lastModifiedBy>Ranjith APPASSAMY</cp:lastModifiedBy>
  <cp:revision>1381</cp:revision>
  <dcterms:created xsi:type="dcterms:W3CDTF">2015-01-21T14:24:05Z</dcterms:created>
  <dcterms:modified xsi:type="dcterms:W3CDTF">2022-10-18T06:15:39Z</dcterms:modified>
</cp:coreProperties>
</file>