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ith Reddy" userId="3ed01238d6b1f4c3" providerId="LiveId" clId="{21D24760-EF72-4CCC-BBA0-E5BCE8DA5E68}"/>
    <pc:docChg chg="custSel addSld delSld modSld">
      <pc:chgData name="Ranjith Reddy" userId="3ed01238d6b1f4c3" providerId="LiveId" clId="{21D24760-EF72-4CCC-BBA0-E5BCE8DA5E68}" dt="2021-04-08T22:15:53.637" v="225" actId="20577"/>
      <pc:docMkLst>
        <pc:docMk/>
      </pc:docMkLst>
      <pc:sldChg chg="modSp mod">
        <pc:chgData name="Ranjith Reddy" userId="3ed01238d6b1f4c3" providerId="LiveId" clId="{21D24760-EF72-4CCC-BBA0-E5BCE8DA5E68}" dt="2021-04-08T19:09:44.798" v="217" actId="313"/>
        <pc:sldMkLst>
          <pc:docMk/>
          <pc:sldMk cId="1420097837" sldId="257"/>
        </pc:sldMkLst>
        <pc:spChg chg="mod">
          <ac:chgData name="Ranjith Reddy" userId="3ed01238d6b1f4c3" providerId="LiveId" clId="{21D24760-EF72-4CCC-BBA0-E5BCE8DA5E68}" dt="2021-04-08T19:09:44.798" v="217" actId="313"/>
          <ac:spMkLst>
            <pc:docMk/>
            <pc:sldMk cId="1420097837" sldId="257"/>
            <ac:spMk id="3" creationId="{F8B831D8-2FF1-4C01-BB90-031EE1E8F59C}"/>
          </ac:spMkLst>
        </pc:spChg>
      </pc:sldChg>
      <pc:sldChg chg="addSp modSp mod modClrScheme chgLayout">
        <pc:chgData name="Ranjith Reddy" userId="3ed01238d6b1f4c3" providerId="LiveId" clId="{21D24760-EF72-4CCC-BBA0-E5BCE8DA5E68}" dt="2021-04-08T22:15:53.637" v="225" actId="20577"/>
        <pc:sldMkLst>
          <pc:docMk/>
          <pc:sldMk cId="3441596401" sldId="259"/>
        </pc:sldMkLst>
        <pc:spChg chg="mod ord">
          <ac:chgData name="Ranjith Reddy" userId="3ed01238d6b1f4c3" providerId="LiveId" clId="{21D24760-EF72-4CCC-BBA0-E5BCE8DA5E68}" dt="2021-04-08T19:08:40.597" v="189" actId="700"/>
          <ac:spMkLst>
            <pc:docMk/>
            <pc:sldMk cId="3441596401" sldId="259"/>
            <ac:spMk id="2" creationId="{D8160189-5730-4E30-ADAA-DED21125F2E1}"/>
          </ac:spMkLst>
        </pc:spChg>
        <pc:spChg chg="mod ord">
          <ac:chgData name="Ranjith Reddy" userId="3ed01238d6b1f4c3" providerId="LiveId" clId="{21D24760-EF72-4CCC-BBA0-E5BCE8DA5E68}" dt="2021-04-08T22:15:53.637" v="225" actId="20577"/>
          <ac:spMkLst>
            <pc:docMk/>
            <pc:sldMk cId="3441596401" sldId="259"/>
            <ac:spMk id="3" creationId="{BAAAA4DA-FB9A-4582-B1E2-A1A5720B5206}"/>
          </ac:spMkLst>
        </pc:spChg>
        <pc:spChg chg="add mod ord">
          <ac:chgData name="Ranjith Reddy" userId="3ed01238d6b1f4c3" providerId="LiveId" clId="{21D24760-EF72-4CCC-BBA0-E5BCE8DA5E68}" dt="2021-04-08T19:08:42.574" v="190"/>
          <ac:spMkLst>
            <pc:docMk/>
            <pc:sldMk cId="3441596401" sldId="259"/>
            <ac:spMk id="4" creationId="{FE871006-3600-481A-A06B-F1B96441A861}"/>
          </ac:spMkLst>
        </pc:spChg>
      </pc:sldChg>
      <pc:sldChg chg="modSp del mod">
        <pc:chgData name="Ranjith Reddy" userId="3ed01238d6b1f4c3" providerId="LiveId" clId="{21D24760-EF72-4CCC-BBA0-E5BCE8DA5E68}" dt="2021-04-08T19:08:47.623" v="191" actId="47"/>
        <pc:sldMkLst>
          <pc:docMk/>
          <pc:sldMk cId="1041413963" sldId="260"/>
        </pc:sldMkLst>
        <pc:spChg chg="mod">
          <ac:chgData name="Ranjith Reddy" userId="3ed01238d6b1f4c3" providerId="LiveId" clId="{21D24760-EF72-4CCC-BBA0-E5BCE8DA5E68}" dt="2021-04-08T19:08:15.505" v="171" actId="21"/>
          <ac:spMkLst>
            <pc:docMk/>
            <pc:sldMk cId="1041413963" sldId="260"/>
            <ac:spMk id="3" creationId="{E78EA492-F984-4217-B183-99206D06CBC0}"/>
          </ac:spMkLst>
        </pc:spChg>
      </pc:sldChg>
      <pc:sldChg chg="del">
        <pc:chgData name="Ranjith Reddy" userId="3ed01238d6b1f4c3" providerId="LiveId" clId="{21D24760-EF72-4CCC-BBA0-E5BCE8DA5E68}" dt="2021-04-08T19:10:29.666" v="218" actId="47"/>
        <pc:sldMkLst>
          <pc:docMk/>
          <pc:sldMk cId="3348390783" sldId="262"/>
        </pc:sldMkLst>
      </pc:sldChg>
      <pc:sldChg chg="modSp mod">
        <pc:chgData name="Ranjith Reddy" userId="3ed01238d6b1f4c3" providerId="LiveId" clId="{21D24760-EF72-4CCC-BBA0-E5BCE8DA5E68}" dt="2021-04-08T19:07:46.149" v="170" actId="20577"/>
        <pc:sldMkLst>
          <pc:docMk/>
          <pc:sldMk cId="3825194150" sldId="263"/>
        </pc:sldMkLst>
        <pc:spChg chg="mod">
          <ac:chgData name="Ranjith Reddy" userId="3ed01238d6b1f4c3" providerId="LiveId" clId="{21D24760-EF72-4CCC-BBA0-E5BCE8DA5E68}" dt="2021-04-08T19:07:41.129" v="166" actId="20577"/>
          <ac:spMkLst>
            <pc:docMk/>
            <pc:sldMk cId="3825194150" sldId="263"/>
            <ac:spMk id="2" creationId="{BE89C715-76ED-4DBB-A05D-4D8F46CFCB80}"/>
          </ac:spMkLst>
        </pc:spChg>
        <pc:spChg chg="mod">
          <ac:chgData name="Ranjith Reddy" userId="3ed01238d6b1f4c3" providerId="LiveId" clId="{21D24760-EF72-4CCC-BBA0-E5BCE8DA5E68}" dt="2021-04-08T19:07:46.149" v="170" actId="20577"/>
          <ac:spMkLst>
            <pc:docMk/>
            <pc:sldMk cId="3825194150" sldId="263"/>
            <ac:spMk id="3" creationId="{9B24116D-F8D6-4D44-9C3D-AC28BA49D3AB}"/>
          </ac:spMkLst>
        </pc:spChg>
      </pc:sldChg>
      <pc:sldChg chg="modSp new del mod">
        <pc:chgData name="Ranjith Reddy" userId="3ed01238d6b1f4c3" providerId="LiveId" clId="{21D24760-EF72-4CCC-BBA0-E5BCE8DA5E68}" dt="2021-04-08T19:08:55.601" v="192" actId="47"/>
        <pc:sldMkLst>
          <pc:docMk/>
          <pc:sldMk cId="581078101" sldId="264"/>
        </pc:sldMkLst>
        <pc:spChg chg="mod">
          <ac:chgData name="Ranjith Reddy" userId="3ed01238d6b1f4c3" providerId="LiveId" clId="{21D24760-EF72-4CCC-BBA0-E5BCE8DA5E68}" dt="2021-04-08T19:04:20.087" v="15" actId="20577"/>
          <ac:spMkLst>
            <pc:docMk/>
            <pc:sldMk cId="581078101" sldId="264"/>
            <ac:spMk id="2" creationId="{ED31DF83-3D50-4801-BBB0-C7A256D3C363}"/>
          </ac:spMkLst>
        </pc:spChg>
        <pc:spChg chg="mod">
          <ac:chgData name="Ranjith Reddy" userId="3ed01238d6b1f4c3" providerId="LiveId" clId="{21D24760-EF72-4CCC-BBA0-E5BCE8DA5E68}" dt="2021-04-08T19:07:29.302" v="150" actId="21"/>
          <ac:spMkLst>
            <pc:docMk/>
            <pc:sldMk cId="581078101" sldId="264"/>
            <ac:spMk id="3" creationId="{787A3329-447F-412D-9F01-4FD30A415C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8818-848E-4E6A-83AF-314460276A0E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8BDA-9AF3-4A82-8128-E85AE8DE6B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41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8818-848E-4E6A-83AF-314460276A0E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8BDA-9AF3-4A82-8128-E85AE8DE6B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23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8818-848E-4E6A-83AF-314460276A0E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8BDA-9AF3-4A82-8128-E85AE8DE6B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040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8818-848E-4E6A-83AF-314460276A0E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8BDA-9AF3-4A82-8128-E85AE8DE6B41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9370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8818-848E-4E6A-83AF-314460276A0E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8BDA-9AF3-4A82-8128-E85AE8DE6B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96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8818-848E-4E6A-83AF-314460276A0E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8BDA-9AF3-4A82-8128-E85AE8DE6B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870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8818-848E-4E6A-83AF-314460276A0E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8BDA-9AF3-4A82-8128-E85AE8DE6B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263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8818-848E-4E6A-83AF-314460276A0E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8BDA-9AF3-4A82-8128-E85AE8DE6B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943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8818-848E-4E6A-83AF-314460276A0E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8BDA-9AF3-4A82-8128-E85AE8DE6B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25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8818-848E-4E6A-83AF-314460276A0E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8BDA-9AF3-4A82-8128-E85AE8DE6B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7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8818-848E-4E6A-83AF-314460276A0E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8BDA-9AF3-4A82-8128-E85AE8DE6B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38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8818-848E-4E6A-83AF-314460276A0E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8BDA-9AF3-4A82-8128-E85AE8DE6B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8818-848E-4E6A-83AF-314460276A0E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8BDA-9AF3-4A82-8128-E85AE8DE6B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10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8818-848E-4E6A-83AF-314460276A0E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8BDA-9AF3-4A82-8128-E85AE8DE6B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98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8818-848E-4E6A-83AF-314460276A0E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8BDA-9AF3-4A82-8128-E85AE8DE6B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46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8818-848E-4E6A-83AF-314460276A0E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8BDA-9AF3-4A82-8128-E85AE8DE6B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953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8818-848E-4E6A-83AF-314460276A0E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8BDA-9AF3-4A82-8128-E85AE8DE6B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90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388818-848E-4E6A-83AF-314460276A0E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8BDA-9AF3-4A82-8128-E85AE8DE6B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307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A8DD-FFEF-4F3C-8417-A29F901D3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7697"/>
          </a:xfrm>
        </p:spPr>
        <p:txBody>
          <a:bodyPr/>
          <a:lstStyle/>
          <a:p>
            <a:r>
              <a:rPr lang="en-CA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73070-6AE7-43A1-B65B-72BCE4C36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0060"/>
            <a:ext cx="9144000" cy="3057740"/>
          </a:xfrm>
        </p:spPr>
        <p:txBody>
          <a:bodyPr/>
          <a:lstStyle/>
          <a:p>
            <a:r>
              <a:rPr lang="en-CA" dirty="0" err="1"/>
              <a:t>Vanavasam</a:t>
            </a:r>
            <a:r>
              <a:rPr lang="en-CA" dirty="0"/>
              <a:t> Ranjith Reddy – 1996300</a:t>
            </a:r>
          </a:p>
          <a:p>
            <a:r>
              <a:rPr lang="en-CA" dirty="0"/>
              <a:t>Sunil </a:t>
            </a:r>
            <a:r>
              <a:rPr lang="en-CA" dirty="0" err="1"/>
              <a:t>Mediga</a:t>
            </a:r>
            <a:r>
              <a:rPr lang="en-CA" dirty="0"/>
              <a:t> – 2091647</a:t>
            </a:r>
          </a:p>
          <a:p>
            <a:r>
              <a:rPr lang="en-CA" dirty="0"/>
              <a:t>Chandrika </a:t>
            </a:r>
            <a:r>
              <a:rPr lang="en-CA" dirty="0" err="1"/>
              <a:t>Dudde</a:t>
            </a:r>
            <a:r>
              <a:rPr lang="en-CA" dirty="0"/>
              <a:t> – 2091742</a:t>
            </a:r>
          </a:p>
          <a:p>
            <a:r>
              <a:rPr lang="en-CA" dirty="0" err="1"/>
              <a:t>Navya</a:t>
            </a:r>
            <a:r>
              <a:rPr lang="en-CA" dirty="0"/>
              <a:t> Sri </a:t>
            </a:r>
            <a:r>
              <a:rPr lang="en-CA" dirty="0" err="1"/>
              <a:t>Kavuri</a:t>
            </a:r>
            <a:r>
              <a:rPr lang="en-CA" dirty="0"/>
              <a:t> – 2091567</a:t>
            </a:r>
          </a:p>
          <a:p>
            <a:r>
              <a:rPr lang="en-CA" dirty="0"/>
              <a:t>Manpreet Singh - 2091417</a:t>
            </a:r>
          </a:p>
        </p:txBody>
      </p:sp>
    </p:spTree>
    <p:extLst>
      <p:ext uri="{BB962C8B-B14F-4D97-AF65-F5344CB8AC3E}">
        <p14:creationId xmlns:p14="http://schemas.microsoft.com/office/powerpoint/2010/main" val="403911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460E-9D99-494A-A659-5816EB15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31D8-2FF1-4C01-BB90-031EE1E8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“Get Unlimited” is a simple online shopping website which is intended to provide the best way of shopping the products to the customers.</a:t>
            </a:r>
          </a:p>
        </p:txBody>
      </p:sp>
    </p:spTree>
    <p:extLst>
      <p:ext uri="{BB962C8B-B14F-4D97-AF65-F5344CB8AC3E}">
        <p14:creationId xmlns:p14="http://schemas.microsoft.com/office/powerpoint/2010/main" val="142009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BE80-4E8A-4274-B2F9-0EB86B26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0A68-9FE5-4C9D-9329-FD93890C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Our e-commerce website offers variety of products to shop like Mobiles, Clothing, Footwear. </a:t>
            </a:r>
          </a:p>
          <a:p>
            <a:r>
              <a:rPr lang="en-CA" dirty="0"/>
              <a:t>Customers can explore some wide range of products when they visit our website.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464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0189-5730-4E30-ADAA-DED21125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Languages &amp; Software’s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AA4DA-FB9A-4582-B1E2-A1A5720B52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HTML</a:t>
            </a:r>
          </a:p>
          <a:p>
            <a:r>
              <a:rPr lang="en-CA" dirty="0"/>
              <a:t>CSS</a:t>
            </a:r>
          </a:p>
          <a:p>
            <a:r>
              <a:rPr lang="en-CA" dirty="0"/>
              <a:t>JavaScript</a:t>
            </a:r>
          </a:p>
          <a:p>
            <a:r>
              <a:rPr lang="en-CA" dirty="0"/>
              <a:t>Selenium</a:t>
            </a:r>
          </a:p>
          <a:p>
            <a:r>
              <a:rPr lang="en-CA"/>
              <a:t>Python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71006-3600-481A-A06B-F1B96441A8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Visual Studio</a:t>
            </a:r>
          </a:p>
          <a:p>
            <a:r>
              <a:rPr lang="en-CA" dirty="0"/>
              <a:t>Firebase</a:t>
            </a:r>
          </a:p>
          <a:p>
            <a:r>
              <a:rPr lang="en-CA" dirty="0"/>
              <a:t>GIT Hub</a:t>
            </a:r>
          </a:p>
          <a:p>
            <a:r>
              <a:rPr lang="en-CA" dirty="0"/>
              <a:t>Eclipse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159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3134-44F6-4056-A171-BA114A3E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scenario’s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82F3-E5CE-4F3A-9B75-766E9AEE4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Login</a:t>
            </a:r>
          </a:p>
          <a:p>
            <a:r>
              <a:rPr lang="en-CA" dirty="0"/>
              <a:t>Signup</a:t>
            </a:r>
          </a:p>
          <a:p>
            <a:r>
              <a:rPr lang="en-CA" dirty="0"/>
              <a:t>Logout</a:t>
            </a:r>
          </a:p>
          <a:p>
            <a:r>
              <a:rPr lang="en-CA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169745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C715-76ED-4DBB-A05D-4D8F46CF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Advantages &amp;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4116D-F8D6-4D44-9C3D-AC28BA49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User friendly</a:t>
            </a:r>
          </a:p>
          <a:p>
            <a:r>
              <a:rPr lang="en-CA" dirty="0"/>
              <a:t>Customer support to place an order</a:t>
            </a:r>
          </a:p>
          <a:p>
            <a:r>
              <a:rPr lang="en-CA" dirty="0"/>
              <a:t>Can easily find the product that customers are looking for.</a:t>
            </a:r>
          </a:p>
          <a:p>
            <a:r>
              <a:rPr lang="en-CA" dirty="0"/>
              <a:t>There’s no shopping cart to place the order manually</a:t>
            </a:r>
          </a:p>
          <a:p>
            <a:r>
              <a:rPr lang="en-CA" dirty="0"/>
              <a:t>Customer can’t retrieve their account if they forgot their project</a:t>
            </a:r>
          </a:p>
        </p:txBody>
      </p:sp>
    </p:spTree>
    <p:extLst>
      <p:ext uri="{BB962C8B-B14F-4D97-AF65-F5344CB8AC3E}">
        <p14:creationId xmlns:p14="http://schemas.microsoft.com/office/powerpoint/2010/main" val="3825194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145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Final Project</vt:lpstr>
      <vt:lpstr>Introduction</vt:lpstr>
      <vt:lpstr>Overview</vt:lpstr>
      <vt:lpstr>Languages &amp; Software’s used</vt:lpstr>
      <vt:lpstr>Test scenario’s covered</vt:lpstr>
      <vt:lpstr>Advantages &amp; 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Ranjith Reddy</dc:creator>
  <cp:lastModifiedBy>Ranjith Reddy</cp:lastModifiedBy>
  <cp:revision>4</cp:revision>
  <dcterms:created xsi:type="dcterms:W3CDTF">2021-04-08T18:26:08Z</dcterms:created>
  <dcterms:modified xsi:type="dcterms:W3CDTF">2021-04-08T22:15:55Z</dcterms:modified>
</cp:coreProperties>
</file>