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5F0F6-443A-49CA-B564-414F2E1CDAE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9B1FF-1B20-46FE-9C33-F868C3EC3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6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44532EF-1C69-4B99-8B64-B32F3004159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4C773F7-8539-4020-A176-D13FA9E652E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09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32EF-1C69-4B99-8B64-B32F3004159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73F7-8539-4020-A176-D13FA9E65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06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32EF-1C69-4B99-8B64-B32F3004159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73F7-8539-4020-A176-D13FA9E652E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382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32EF-1C69-4B99-8B64-B32F3004159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73F7-8539-4020-A176-D13FA9E652E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716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32EF-1C69-4B99-8B64-B32F3004159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73F7-8539-4020-A176-D13FA9E65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586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32EF-1C69-4B99-8B64-B32F3004159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73F7-8539-4020-A176-D13FA9E652E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519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32EF-1C69-4B99-8B64-B32F3004159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73F7-8539-4020-A176-D13FA9E652E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560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32EF-1C69-4B99-8B64-B32F3004159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73F7-8539-4020-A176-D13FA9E652E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495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32EF-1C69-4B99-8B64-B32F3004159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73F7-8539-4020-A176-D13FA9E652E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0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32EF-1C69-4B99-8B64-B32F3004159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73F7-8539-4020-A176-D13FA9E65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87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32EF-1C69-4B99-8B64-B32F3004159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73F7-8539-4020-A176-D13FA9E652E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32EF-1C69-4B99-8B64-B32F3004159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73F7-8539-4020-A176-D13FA9E65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75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32EF-1C69-4B99-8B64-B32F3004159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73F7-8539-4020-A176-D13FA9E652E1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6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32EF-1C69-4B99-8B64-B32F3004159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73F7-8539-4020-A176-D13FA9E652E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16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32EF-1C69-4B99-8B64-B32F3004159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73F7-8539-4020-A176-D13FA9E65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85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32EF-1C69-4B99-8B64-B32F3004159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73F7-8539-4020-A176-D13FA9E652E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17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32EF-1C69-4B99-8B64-B32F3004159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73F7-8539-4020-A176-D13FA9E65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62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4532EF-1C69-4B99-8B64-B32F3004159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C773F7-8539-4020-A176-D13FA9E65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48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DC80-ADAD-3EF8-C542-0370D863A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913467"/>
            <a:ext cx="6815669" cy="1515533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chemeClr val="accent4">
                    <a:lumMod val="75000"/>
                  </a:schemeClr>
                </a:solidFill>
              </a:rPr>
              <a:t>SOFTWARE REQUIREMENT SPECIFICATION </a:t>
            </a:r>
            <a:br>
              <a:rPr lang="en-IN" sz="3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IN" sz="3200" dirty="0">
                <a:solidFill>
                  <a:schemeClr val="accent4">
                    <a:lumMod val="75000"/>
                  </a:schemeClr>
                </a:solidFill>
              </a:rPr>
              <a:t>FOR GROCERY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855FE-3295-ABAC-69AF-CAAC403AC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5918" y="3564295"/>
            <a:ext cx="6942150" cy="1414104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IN" sz="5600" dirty="0"/>
              <a:t>Submitted By</a:t>
            </a:r>
          </a:p>
          <a:p>
            <a:pPr algn="ctr"/>
            <a:r>
              <a:rPr lang="en-IN" sz="5600" dirty="0"/>
              <a:t>V. Ranjith,</a:t>
            </a:r>
          </a:p>
          <a:p>
            <a:pPr algn="ctr"/>
            <a:r>
              <a:rPr lang="en-IN" sz="5600" dirty="0"/>
              <a:t>S. </a:t>
            </a:r>
            <a:r>
              <a:rPr lang="en-IN" sz="5600" dirty="0" err="1"/>
              <a:t>Vigneshwaran</a:t>
            </a:r>
            <a:r>
              <a:rPr lang="en-IN" sz="5600" dirty="0"/>
              <a:t>,</a:t>
            </a:r>
          </a:p>
          <a:p>
            <a:pPr algn="ctr"/>
            <a:r>
              <a:rPr lang="en-IN" sz="5600" dirty="0"/>
              <a:t>K. </a:t>
            </a:r>
            <a:r>
              <a:rPr lang="en-IN" sz="5600" dirty="0" err="1"/>
              <a:t>Hariharasudhan</a:t>
            </a:r>
            <a:r>
              <a:rPr lang="en-IN" sz="5600" dirty="0"/>
              <a:t>,</a:t>
            </a:r>
          </a:p>
          <a:p>
            <a:pPr algn="ctr"/>
            <a:r>
              <a:rPr lang="en-IN" sz="5600" dirty="0"/>
              <a:t>B. Saravanan,</a:t>
            </a:r>
          </a:p>
          <a:p>
            <a:pPr algn="ctr"/>
            <a:r>
              <a:rPr lang="en-IN" sz="5600" dirty="0"/>
              <a:t>D. Mahesh Kumar.</a:t>
            </a:r>
          </a:p>
          <a:p>
            <a:pPr algn="ctr"/>
            <a:endParaRPr lang="en-IN" sz="5600" dirty="0"/>
          </a:p>
          <a:p>
            <a:pPr algn="ctr"/>
            <a:endParaRPr lang="en-IN" sz="2400" dirty="0"/>
          </a:p>
          <a:p>
            <a:pPr algn="ctr"/>
            <a:endParaRPr lang="en-IN" sz="2400" dirty="0"/>
          </a:p>
          <a:p>
            <a:pPr algn="ctr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4112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6B6E-93F8-BC73-C573-5816B2420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4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5148A-8463-98E2-8066-9D9E69DBD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main purpose of this document is to define the software requirements for a grocery shop system.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This system will facilitate the management of inventory, customer , transactions and employee tasks in a grocery store.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3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CE12-1E56-D659-8B9C-327A80369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56" y="982132"/>
            <a:ext cx="9601196" cy="1303867"/>
          </a:xfrm>
        </p:spPr>
        <p:txBody>
          <a:bodyPr>
            <a:normAutofit fontScale="90000"/>
          </a:bodyPr>
          <a:lstStyle/>
          <a:p>
            <a:br>
              <a:rPr lang="en-IN" b="1" i="0" dirty="0">
                <a:solidFill>
                  <a:schemeClr val="accent4">
                    <a:lumMod val="75000"/>
                  </a:schemeClr>
                </a:solidFill>
                <a:effectLst/>
              </a:rPr>
            </a:br>
            <a:r>
              <a:rPr lang="en-IN" b="1" i="0" dirty="0">
                <a:solidFill>
                  <a:schemeClr val="accent4">
                    <a:lumMod val="75000"/>
                  </a:schemeClr>
                </a:solidFill>
                <a:effectLst/>
              </a:rPr>
              <a:t> </a:t>
            </a:r>
            <a:br>
              <a:rPr lang="en-IN" b="1" i="0" dirty="0">
                <a:solidFill>
                  <a:schemeClr val="accent4">
                    <a:lumMod val="75000"/>
                  </a:schemeClr>
                </a:solidFill>
                <a:effectLst/>
              </a:rPr>
            </a:br>
            <a:r>
              <a:rPr lang="en-IN" i="0" dirty="0">
                <a:solidFill>
                  <a:schemeClr val="accent4">
                    <a:lumMod val="75000"/>
                  </a:schemeClr>
                </a:solidFill>
                <a:effectLst/>
              </a:rPr>
              <a:t>Functional Requirements</a:t>
            </a:r>
            <a:br>
              <a:rPr lang="en-IN" b="1" i="0" dirty="0">
                <a:solidFill>
                  <a:schemeClr val="accent4">
                    <a:lumMod val="75000"/>
                  </a:schemeClr>
                </a:solidFill>
                <a:effectLst/>
              </a:rPr>
            </a:br>
            <a:br>
              <a:rPr lang="en-IN" dirty="0">
                <a:solidFill>
                  <a:schemeClr val="accent4">
                    <a:lumMod val="75000"/>
                  </a:schemeClr>
                </a:solidFill>
              </a:rPr>
            </a:b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8723-97CF-E325-6F12-9A61144CC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Inventory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Point of Sale (POS) functionality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Employee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Customer management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36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9636-D51B-A13C-FC72-C284DE01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>
                <a:solidFill>
                  <a:schemeClr val="accent4">
                    <a:lumMod val="75000"/>
                  </a:schemeClr>
                </a:solidFill>
                <a:latin typeface="Söhne"/>
              </a:rPr>
            </a:br>
            <a:br>
              <a:rPr lang="en-IN" b="1" dirty="0">
                <a:solidFill>
                  <a:schemeClr val="accent4">
                    <a:lumMod val="75000"/>
                  </a:schemeClr>
                </a:solidFill>
                <a:latin typeface="Söhne"/>
              </a:rPr>
            </a:br>
            <a:r>
              <a:rPr lang="en-IN" i="0" dirty="0">
                <a:solidFill>
                  <a:schemeClr val="accent4">
                    <a:lumMod val="75000"/>
                  </a:schemeClr>
                </a:solidFill>
                <a:effectLst/>
              </a:rPr>
              <a:t>Non-Functional Requirements</a:t>
            </a:r>
            <a:br>
              <a:rPr lang="en-IN" i="0" dirty="0">
                <a:effectLst/>
                <a:latin typeface="Söhne"/>
              </a:rPr>
            </a:br>
            <a:br>
              <a:rPr lang="en-IN" dirty="0"/>
            </a:br>
            <a:endParaRPr lang="en-IN" i="0" dirty="0">
              <a:solidFill>
                <a:schemeClr val="accent4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0F3D2-FA7B-8707-B243-11D4C94B4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Söhne"/>
              </a:rPr>
              <a:t>Performance</a:t>
            </a:r>
          </a:p>
          <a:p>
            <a:r>
              <a:rPr lang="en-IN" b="0" i="0" dirty="0">
                <a:effectLst/>
                <a:latin typeface="Söhne"/>
              </a:rPr>
              <a:t>Security</a:t>
            </a:r>
          </a:p>
          <a:p>
            <a:r>
              <a:rPr lang="en-IN" b="0" i="0" dirty="0">
                <a:effectLst/>
                <a:latin typeface="Söhne"/>
              </a:rPr>
              <a:t>Usability</a:t>
            </a:r>
          </a:p>
          <a:p>
            <a:r>
              <a:rPr lang="en-IN" b="0" i="0" dirty="0">
                <a:effectLst/>
                <a:latin typeface="Söhne"/>
              </a:rPr>
              <a:t>Scalability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966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6599-DCB9-F904-9E0F-1176CEBE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4">
                    <a:lumMod val="75000"/>
                  </a:schemeClr>
                </a:solidFill>
              </a:rPr>
              <a:t>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27066-D8BA-AF2E-BF22-D6E4C9CB8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Point of Sale (POS) System</a:t>
            </a:r>
            <a:endParaRPr lang="en-US" dirty="0">
              <a:solidFill>
                <a:schemeClr val="tx1"/>
              </a:solidFill>
              <a:latin typeface="Söhne"/>
            </a:endParaRPr>
          </a:p>
          <a:p>
            <a:pPr algn="l"/>
            <a:r>
              <a:rPr lang="en-IN" i="0" dirty="0">
                <a:effectLst/>
                <a:latin typeface="Söhne"/>
              </a:rPr>
              <a:t>Barcode Scanners</a:t>
            </a:r>
          </a:p>
          <a:p>
            <a:pPr algn="l"/>
            <a:r>
              <a:rPr lang="en-IN" i="0" dirty="0">
                <a:effectLst/>
                <a:latin typeface="Söhne"/>
              </a:rPr>
              <a:t>Receipt Printer</a:t>
            </a:r>
            <a:endParaRPr lang="en-IN" dirty="0">
              <a:latin typeface="Söhne"/>
            </a:endParaRPr>
          </a:p>
          <a:p>
            <a:pPr algn="l"/>
            <a:r>
              <a:rPr lang="en-IN" i="0" dirty="0">
                <a:solidFill>
                  <a:schemeClr val="tx1"/>
                </a:solidFill>
                <a:effectLst/>
                <a:latin typeface="Söhne"/>
              </a:rPr>
              <a:t>Cash Drawer</a:t>
            </a:r>
          </a:p>
          <a:p>
            <a:pPr algn="l"/>
            <a:r>
              <a:rPr lang="en-IN" i="0" dirty="0">
                <a:solidFill>
                  <a:schemeClr val="tx1"/>
                </a:solidFill>
                <a:effectLst/>
                <a:latin typeface="Söhne"/>
              </a:rPr>
              <a:t>Credit Card Terminal</a:t>
            </a:r>
          </a:p>
          <a:p>
            <a:r>
              <a:rPr lang="en-IN" i="0" dirty="0">
                <a:effectLst/>
                <a:latin typeface="Söhne"/>
              </a:rPr>
              <a:t>Storage</a:t>
            </a:r>
          </a:p>
          <a:p>
            <a:r>
              <a:rPr lang="en-IN" i="0" dirty="0">
                <a:effectLst/>
                <a:latin typeface="Söhne"/>
              </a:rPr>
              <a:t>Cabling and Connectivity etc.,</a:t>
            </a:r>
            <a:br>
              <a:rPr lang="en-IN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IN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64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1A33-6C66-2656-2F5A-ACFE47E5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25BA3-9B2A-EF26-C2F6-EF292E6BC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IN" sz="3600" i="0" dirty="0">
                <a:solidFill>
                  <a:schemeClr val="tx1"/>
                </a:solidFill>
                <a:effectLst/>
                <a:latin typeface="Söhne"/>
              </a:rPr>
              <a:t>Accounting Software</a:t>
            </a:r>
          </a:p>
          <a:p>
            <a:pPr algn="l"/>
            <a:r>
              <a:rPr lang="en-IN" sz="3600" i="0" dirty="0">
                <a:solidFill>
                  <a:schemeClr val="tx1"/>
                </a:solidFill>
                <a:effectLst/>
                <a:latin typeface="Söhne"/>
              </a:rPr>
              <a:t>Employee Management Software</a:t>
            </a:r>
          </a:p>
          <a:p>
            <a:pPr algn="l"/>
            <a:r>
              <a:rPr lang="en-IN" sz="3600" i="0" dirty="0">
                <a:solidFill>
                  <a:schemeClr val="tx1"/>
                </a:solidFill>
                <a:effectLst/>
                <a:latin typeface="Söhne"/>
              </a:rPr>
              <a:t>Purchasing and Procurement Software</a:t>
            </a:r>
          </a:p>
          <a:p>
            <a:r>
              <a:rPr lang="en-US" sz="3600" i="0" dirty="0">
                <a:solidFill>
                  <a:schemeClr val="tx1"/>
                </a:solidFill>
                <a:effectLst/>
                <a:latin typeface="Söhne"/>
              </a:rPr>
              <a:t>Point of Sale (POS) Software:</a:t>
            </a:r>
          </a:p>
          <a:p>
            <a:pPr algn="l"/>
            <a:r>
              <a:rPr lang="en-IN" sz="3600" i="0" dirty="0">
                <a:solidFill>
                  <a:schemeClr val="tx1"/>
                </a:solidFill>
                <a:effectLst/>
                <a:latin typeface="Söhne"/>
              </a:rPr>
              <a:t>Database Management System (DBMS) etc.,</a:t>
            </a:r>
            <a:br>
              <a:rPr lang="en-IN" sz="360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IN" sz="360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IN" sz="360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IN" sz="360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IN" sz="3600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04200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4CC4-4FA6-C067-9D88-88B15ADD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4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0851D4-47AA-5D27-FAAB-FD80D100C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3"/>
            <a:ext cx="184731" cy="369332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B7D753-ADAA-2A99-85E0-E9779955F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In conclusion, a grocery shop plays a fundamental role in providing essential food and household items to the community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The success of a grocery shop relies on effective inventory management, quality products, competitive pricing, and </a:t>
            </a:r>
            <a:r>
              <a:rPr lang="en-US" sz="2000" i="0" dirty="0">
                <a:solidFill>
                  <a:schemeClr val="tx1"/>
                </a:solidFill>
                <a:effectLst/>
                <a:latin typeface="Söhne"/>
              </a:rPr>
              <a:t>excellent customer service.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95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</TotalTime>
  <Words>202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Garamond</vt:lpstr>
      <vt:lpstr>Söhne</vt:lpstr>
      <vt:lpstr>Organic</vt:lpstr>
      <vt:lpstr>SOFTWARE REQUIREMENT SPECIFICATION  FOR GROCERY SHOP</vt:lpstr>
      <vt:lpstr>Introduction</vt:lpstr>
      <vt:lpstr>   Functional Requirements  </vt:lpstr>
      <vt:lpstr>  Non-Functional Requirements  </vt:lpstr>
      <vt:lpstr>Hardware Requirements</vt:lpstr>
      <vt:lpstr>Software Requirements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 SPECIFICATION  FOR GROCERY SHOP</dc:title>
  <dc:creator>ranjith kumar</dc:creator>
  <cp:lastModifiedBy>ranjith kumar</cp:lastModifiedBy>
  <cp:revision>3</cp:revision>
  <dcterms:created xsi:type="dcterms:W3CDTF">2023-10-16T16:12:33Z</dcterms:created>
  <dcterms:modified xsi:type="dcterms:W3CDTF">2023-10-18T01:26:33Z</dcterms:modified>
</cp:coreProperties>
</file>