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1" d="100"/>
          <a:sy n="91" d="100"/>
        </p:scale>
        <p:origin x="-102" y="-4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457200" y="1524000"/>
            <a:ext cx="10744200" cy="3231654"/>
          </a:xfrm>
          <a:prstGeom prst="rect">
            <a:avLst/>
          </a:prstGeom>
          <a:noFill/>
        </p:spPr>
        <p:txBody>
          <a:bodyPr wrap="square" lIns="91440" tIns="45720" rIns="91440" bIns="45720" rtlCol="0" anchor="t">
            <a:spAutoFit/>
          </a:bodyPr>
          <a:lstStyle/>
          <a:p>
            <a:pPr>
              <a:lnSpc>
                <a:spcPct val="150000"/>
              </a:lnSpc>
            </a:pPr>
            <a:r>
              <a:rPr lang="en-US" sz="2400" b="1" dirty="0"/>
              <a:t>STUDENT NAME: </a:t>
            </a:r>
            <a:r>
              <a:rPr lang="en-US" sz="2400" dirty="0" smtClean="0"/>
              <a:t>RANJITH P</a:t>
            </a:r>
            <a:endParaRPr lang="en-US" sz="2400" dirty="0"/>
          </a:p>
          <a:p>
            <a:pPr>
              <a:lnSpc>
                <a:spcPct val="150000"/>
              </a:lnSpc>
            </a:pPr>
            <a:r>
              <a:rPr lang="en-US" sz="2400" b="1" dirty="0"/>
              <a:t>REGISTER NO AND NMID: </a:t>
            </a:r>
            <a:r>
              <a:rPr lang="en-US" sz="2400" dirty="0" smtClean="0"/>
              <a:t>2428D0049  </a:t>
            </a:r>
            <a:r>
              <a:rPr lang="en-US" sz="2400" b="1" dirty="0"/>
              <a:t>&amp;</a:t>
            </a:r>
            <a:r>
              <a:rPr lang="en-US" sz="2400" dirty="0"/>
              <a:t> </a:t>
            </a:r>
            <a:r>
              <a:rPr lang="en-US" sz="2400" dirty="0" smtClean="0"/>
              <a:t>95FF3AF3D4540ABBC1B440CA6ADDBFDC</a:t>
            </a:r>
            <a:endParaRPr lang="en-US" sz="2400" dirty="0" smtClean="0"/>
          </a:p>
          <a:p>
            <a:pPr>
              <a:lnSpc>
                <a:spcPct val="150000"/>
              </a:lnSpc>
            </a:pPr>
            <a:r>
              <a:rPr lang="en-US" sz="2400" b="1" dirty="0" smtClean="0"/>
              <a:t>DEPARTMENT</a:t>
            </a:r>
            <a:r>
              <a:rPr lang="en-US" sz="2400" b="1" dirty="0"/>
              <a:t>: </a:t>
            </a:r>
            <a:r>
              <a:rPr lang="en-US" sz="2400" dirty="0" err="1" smtClean="0"/>
              <a:t>B.Sc</a:t>
            </a:r>
            <a:r>
              <a:rPr lang="en-US" sz="2400" dirty="0" smtClean="0"/>
              <a:t> Computer Science and Applications</a:t>
            </a:r>
            <a:endParaRPr lang="en-US" sz="2400" dirty="0"/>
          </a:p>
          <a:p>
            <a:pPr>
              <a:lnSpc>
                <a:spcPct val="150000"/>
              </a:lnSpc>
            </a:pPr>
            <a:r>
              <a:rPr lang="en-US" sz="2400" b="1" dirty="0"/>
              <a:t>COLLEGE:</a:t>
            </a:r>
            <a:r>
              <a:rPr lang="en-US" sz="2400" dirty="0"/>
              <a:t> </a:t>
            </a:r>
            <a:r>
              <a:rPr lang="en-US" sz="2400" dirty="0" smtClean="0"/>
              <a:t>VET INSTITUTE OF ARTS AND SCIENCE (Co-Education) COLLEGE </a:t>
            </a:r>
            <a:r>
              <a:rPr lang="en-US" sz="2400" b="1" dirty="0" smtClean="0"/>
              <a:t>/ </a:t>
            </a:r>
            <a:r>
              <a:rPr lang="en-US" sz="2400" dirty="0" smtClean="0"/>
              <a:t>BHARATHIAR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458120" y="4554247"/>
            <a:ext cx="2057400" cy="2285359"/>
          </a:xfrm>
          <a:prstGeom prst="rect">
            <a:avLst/>
          </a:prstGeom>
        </p:spPr>
      </p:pic>
      <p:sp>
        <p:nvSpPr>
          <p:cNvPr id="7" name="object 7"/>
          <p:cNvSpPr txBox="1">
            <a:spLocks noGrp="1"/>
          </p:cNvSpPr>
          <p:nvPr>
            <p:ph type="title"/>
          </p:nvPr>
        </p:nvSpPr>
        <p:spPr>
          <a:xfrm>
            <a:off x="65087" y="43022"/>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p:cNvSpPr txBox="1"/>
          <p:nvPr/>
        </p:nvSpPr>
        <p:spPr>
          <a:xfrm>
            <a:off x="359979" y="990600"/>
            <a:ext cx="7467600" cy="1938992"/>
          </a:xfrm>
          <a:prstGeom prst="rect">
            <a:avLst/>
          </a:prstGeom>
          <a:noFill/>
        </p:spPr>
        <p:txBody>
          <a:bodyPr wrap="square" rtlCol="0">
            <a:spAutoFit/>
          </a:bodyPr>
          <a:lstStyle/>
          <a:p>
            <a:pPr marL="285750" indent="-285750">
              <a:buFont typeface="Arial" pitchFamily="34" charset="0"/>
              <a:buChar char="•"/>
            </a:pPr>
            <a:r>
              <a:rPr lang="en-IN" sz="2000" i="1" dirty="0">
                <a:latin typeface="Arial Narrow" pitchFamily="34" charset="0"/>
              </a:rPr>
              <a:t>Successfully deployed working portfolio website accessible on multiple device types.</a:t>
            </a:r>
          </a:p>
          <a:p>
            <a:pPr marL="285750" indent="-285750">
              <a:buFont typeface="Arial" pitchFamily="34" charset="0"/>
              <a:buChar char="•"/>
            </a:pPr>
            <a:r>
              <a:rPr lang="en-IN" sz="2000" i="1" dirty="0">
                <a:latin typeface="Arial Narrow" pitchFamily="34" charset="0"/>
              </a:rPr>
              <a:t>Responsive navigation bar toggles smoothly on mobile devices.</a:t>
            </a:r>
          </a:p>
          <a:p>
            <a:pPr marL="285750" indent="-285750">
              <a:buFont typeface="Arial" pitchFamily="34" charset="0"/>
              <a:buChar char="•"/>
            </a:pPr>
            <a:r>
              <a:rPr lang="en-IN" sz="2000" i="1" dirty="0">
                <a:latin typeface="Arial Narrow" pitchFamily="34" charset="0"/>
              </a:rPr>
              <a:t>Contact form demonstrates validation checks and displays appropriate messages.</a:t>
            </a:r>
          </a:p>
          <a:p>
            <a:pPr marL="285750" indent="-285750">
              <a:buFont typeface="Arial" pitchFamily="34" charset="0"/>
              <a:buChar char="•"/>
            </a:pPr>
            <a:endParaRPr lang="en-IN" sz="2000" i="1" dirty="0">
              <a:latin typeface="Arial Narrow"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162800" y="609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Rectangle 1"/>
          <p:cNvSpPr/>
          <p:nvPr/>
        </p:nvSpPr>
        <p:spPr>
          <a:xfrm>
            <a:off x="609600" y="1600200"/>
            <a:ext cx="8077200" cy="2308324"/>
          </a:xfrm>
          <a:prstGeom prst="rect">
            <a:avLst/>
          </a:prstGeom>
        </p:spPr>
        <p:txBody>
          <a:bodyPr wrap="square">
            <a:spAutoFit/>
          </a:bodyPr>
          <a:lstStyle/>
          <a:p>
            <a:r>
              <a:rPr lang="en-US" sz="2400" i="1" dirty="0">
                <a:latin typeface="Arial Narrow" pitchFamily="34" charset="0"/>
              </a:rPr>
              <a:t>The portfolio website project provides an effective platform to showcase skills, projects, and contact information in a professional format. It improves online visibility and supports career advancement by offering employers and collaborators easy access to personal and technical information. The responsive design ensures accessibility across multiple devices, enhancing user experience.</a:t>
            </a:r>
            <a:endParaRPr lang="en-IN" sz="2400" i="1" dirty="0">
              <a:latin typeface="Arial Narrow"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mtClean="0"/>
              <a:t>GITHUB LINK</a:t>
            </a:r>
            <a:endParaRPr lang="en-IN" dirty="0"/>
          </a:p>
        </p:txBody>
      </p:sp>
      <p:sp>
        <p:nvSpPr>
          <p:cNvPr id="3" name="TextBox 2"/>
          <p:cNvSpPr txBox="1"/>
          <p:nvPr/>
        </p:nvSpPr>
        <p:spPr>
          <a:xfrm>
            <a:off x="1447800" y="2362200"/>
            <a:ext cx="5562600" cy="646331"/>
          </a:xfrm>
          <a:prstGeom prst="rect">
            <a:avLst/>
          </a:prstGeom>
          <a:noFill/>
        </p:spPr>
        <p:txBody>
          <a:bodyPr wrap="square" rtlCol="0">
            <a:spAutoFit/>
          </a:bodyPr>
          <a:lstStyle/>
          <a:p>
            <a:r>
              <a:rPr lang="en-IN" dirty="0"/>
              <a:t>https://github.com/ranjith361/RANJITH-TNSDC-FWD-DP.git</a:t>
            </a:r>
          </a:p>
        </p:txBody>
      </p:sp>
    </p:spTree>
    <p:extLst>
      <p:ext uri="{BB962C8B-B14F-4D97-AF65-F5344CB8AC3E}">
        <p14:creationId xmlns:p14="http://schemas.microsoft.com/office/powerpoint/2010/main" val="27450991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p:cNvSpPr txBox="1"/>
          <p:nvPr/>
        </p:nvSpPr>
        <p:spPr>
          <a:xfrm>
            <a:off x="967042" y="2438400"/>
            <a:ext cx="8615108" cy="769441"/>
          </a:xfrm>
          <a:prstGeom prst="rect">
            <a:avLst/>
          </a:prstGeom>
          <a:noFill/>
        </p:spPr>
        <p:txBody>
          <a:bodyPr wrap="square" rtlCol="0">
            <a:spAutoFit/>
          </a:bodyPr>
          <a:lstStyle/>
          <a:p>
            <a:r>
              <a:rPr lang="en-US" sz="4400" dirty="0">
                <a:latin typeface="Arial Narrow" pitchFamily="34" charset="0"/>
              </a:rPr>
              <a:t>Responsive Personal Portfolio </a:t>
            </a:r>
            <a:r>
              <a:rPr lang="en-US" sz="4400" dirty="0" smtClean="0">
                <a:latin typeface="Arial Narrow" pitchFamily="34" charset="0"/>
              </a:rPr>
              <a:t>Website</a:t>
            </a:r>
            <a:endParaRPr lang="en-IN" sz="4400" dirty="0">
              <a:latin typeface="Arial Narrow" pitchFamily="34" charset="0"/>
            </a:endParaRPr>
          </a:p>
        </p:txBody>
      </p:sp>
      <p:sp>
        <p:nvSpPr>
          <p:cNvPr id="25" name="TextBox 24"/>
          <p:cNvSpPr txBox="1"/>
          <p:nvPr/>
        </p:nvSpPr>
        <p:spPr>
          <a:xfrm>
            <a:off x="2667000" y="3329315"/>
            <a:ext cx="6096000" cy="523220"/>
          </a:xfrm>
          <a:prstGeom prst="rect">
            <a:avLst/>
          </a:prstGeom>
          <a:noFill/>
        </p:spPr>
        <p:txBody>
          <a:bodyPr wrap="square" rtlCol="0">
            <a:spAutoFit/>
          </a:bodyPr>
          <a:lstStyle/>
          <a:p>
            <a:r>
              <a:rPr lang="en-IN" sz="2800" b="1" dirty="0" err="1" smtClean="0">
                <a:latin typeface="Bahnschrift SemiBold" pitchFamily="34" charset="0"/>
              </a:rPr>
              <a:t>Ranjith</a:t>
            </a:r>
            <a:r>
              <a:rPr lang="en-IN" sz="2800" b="1" dirty="0" smtClean="0">
                <a:latin typeface="Bahnschrift SemiBold" pitchFamily="34" charset="0"/>
              </a:rPr>
              <a:t> P </a:t>
            </a:r>
            <a:r>
              <a:rPr lang="en-IN" sz="2800" b="1" dirty="0" smtClean="0">
                <a:latin typeface="Bahnschrift SemiBold" pitchFamily="34" charset="0"/>
              </a:rPr>
              <a:t> </a:t>
            </a:r>
            <a:r>
              <a:rPr lang="en-IN" sz="2800" b="1" dirty="0" smtClean="0">
                <a:latin typeface="Bahnschrift SemiBold" pitchFamily="34" charset="0"/>
              </a:rPr>
              <a:t>Portfolio</a:t>
            </a:r>
            <a:endParaRPr lang="en-IN" sz="2800" b="1" dirty="0">
              <a:latin typeface="Bahnschrift SemiBold"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p:cNvSpPr txBox="1"/>
          <p:nvPr/>
        </p:nvSpPr>
        <p:spPr>
          <a:xfrm>
            <a:off x="236483" y="2286000"/>
            <a:ext cx="7848600" cy="2677656"/>
          </a:xfrm>
          <a:prstGeom prst="rect">
            <a:avLst/>
          </a:prstGeom>
          <a:noFill/>
        </p:spPr>
        <p:txBody>
          <a:bodyPr wrap="square" rtlCol="0">
            <a:spAutoFit/>
          </a:bodyPr>
          <a:lstStyle/>
          <a:p>
            <a:r>
              <a:rPr lang="en-US" sz="2800" i="1" dirty="0">
                <a:latin typeface="Arial Narrow" pitchFamily="34" charset="0"/>
              </a:rPr>
              <a:t>Students and professionals often lack a personal online presence to showcase their skills and projects effectively. A well-designed portfolio website provides an accessible platform to display work, skills, and contact information, making it easier to attract opportunities in academia and industry.</a:t>
            </a:r>
            <a:endParaRPr lang="en-IN" sz="2800" i="1" dirty="0">
              <a:latin typeface="Arial Narrow"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885825" y="2209800"/>
            <a:ext cx="7772400" cy="2677656"/>
          </a:xfrm>
          <a:prstGeom prst="rect">
            <a:avLst/>
          </a:prstGeom>
          <a:noFill/>
        </p:spPr>
        <p:txBody>
          <a:bodyPr wrap="square" rtlCol="0">
            <a:spAutoFit/>
          </a:bodyPr>
          <a:lstStyle/>
          <a:p>
            <a:r>
              <a:rPr lang="en-US" sz="2800" i="1" dirty="0">
                <a:latin typeface="Arial Narrow" pitchFamily="34" charset="0"/>
              </a:rPr>
              <a:t>This project involves designing and developing a responsive personal portfolio website to highlight academic background, technical skills, projects, and contact information. The website offers a smooth browsing experience on various devices and includes interactive navigation and a contact form for user engagement.</a:t>
            </a:r>
            <a:endParaRPr lang="en-IN" sz="2800" i="1" dirty="0">
              <a:latin typeface="Arial Narrow"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p:cNvSpPr txBox="1"/>
          <p:nvPr/>
        </p:nvSpPr>
        <p:spPr>
          <a:xfrm>
            <a:off x="309070" y="2362200"/>
            <a:ext cx="7848600" cy="2308324"/>
          </a:xfrm>
          <a:prstGeom prst="rect">
            <a:avLst/>
          </a:prstGeom>
          <a:noFill/>
        </p:spPr>
        <p:txBody>
          <a:bodyPr wrap="square" rtlCol="0">
            <a:spAutoFit/>
          </a:bodyPr>
          <a:lstStyle/>
          <a:p>
            <a:pPr marL="285750" indent="-285750">
              <a:buFont typeface="Arial" pitchFamily="34" charset="0"/>
              <a:buChar char="•"/>
            </a:pPr>
            <a:r>
              <a:rPr lang="en-US" sz="2400" i="1" dirty="0" smtClean="0">
                <a:latin typeface="Arial Narrow" pitchFamily="34" charset="0"/>
              </a:rPr>
              <a:t>Potential </a:t>
            </a:r>
            <a:r>
              <a:rPr lang="en-US" sz="2400" i="1" dirty="0">
                <a:latin typeface="Arial Narrow" pitchFamily="34" charset="0"/>
              </a:rPr>
              <a:t>employers or recruiters evaluating skills and projects.</a:t>
            </a:r>
          </a:p>
          <a:p>
            <a:pPr marL="285750" indent="-285750">
              <a:buFont typeface="Arial" pitchFamily="34" charset="0"/>
              <a:buChar char="•"/>
            </a:pPr>
            <a:r>
              <a:rPr lang="en-US" sz="2400" i="1" dirty="0">
                <a:latin typeface="Arial Narrow" pitchFamily="34" charset="0"/>
              </a:rPr>
              <a:t>Academic mentors and peers interested in the student’s work.</a:t>
            </a:r>
          </a:p>
          <a:p>
            <a:pPr marL="285750" indent="-285750">
              <a:buFont typeface="Arial" pitchFamily="34" charset="0"/>
              <a:buChar char="•"/>
            </a:pPr>
            <a:r>
              <a:rPr lang="en-US" sz="2400" i="1" dirty="0">
                <a:latin typeface="Arial Narrow" pitchFamily="34" charset="0"/>
              </a:rPr>
              <a:t>Clients or collaborators seeking to assess technical capabilities.</a:t>
            </a:r>
          </a:p>
          <a:p>
            <a:pPr marL="285750" indent="-285750">
              <a:buFont typeface="Arial" pitchFamily="34" charset="0"/>
              <a:buChar char="•"/>
            </a:pPr>
            <a:r>
              <a:rPr lang="en-US" sz="2400" i="1" dirty="0">
                <a:latin typeface="Arial Narrow" pitchFamily="34" charset="0"/>
              </a:rPr>
              <a:t>The student as a professional portfolio to support career development.</a:t>
            </a:r>
          </a:p>
          <a:p>
            <a:endParaRPr lang="en-IN" sz="2400" i="1" dirty="0">
              <a:latin typeface="Arial Narrow"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3505200" y="2133600"/>
            <a:ext cx="7467600" cy="3785652"/>
          </a:xfrm>
          <a:prstGeom prst="rect">
            <a:avLst/>
          </a:prstGeom>
          <a:noFill/>
        </p:spPr>
        <p:txBody>
          <a:bodyPr wrap="square" rtlCol="0">
            <a:spAutoFit/>
          </a:bodyPr>
          <a:lstStyle/>
          <a:p>
            <a:pPr marL="285750" indent="-285750">
              <a:buFont typeface="Arial" pitchFamily="34" charset="0"/>
              <a:buChar char="•"/>
            </a:pPr>
            <a:r>
              <a:rPr lang="en-IN" sz="2400" i="1" dirty="0">
                <a:latin typeface="Arial Narrow" pitchFamily="34" charset="0"/>
              </a:rPr>
              <a:t>HTML5 for webpage structure.</a:t>
            </a:r>
          </a:p>
          <a:p>
            <a:pPr marL="285750" indent="-285750">
              <a:buFont typeface="Arial" pitchFamily="34" charset="0"/>
              <a:buChar char="•"/>
            </a:pPr>
            <a:r>
              <a:rPr lang="en-IN" sz="2400" i="1" dirty="0">
                <a:latin typeface="Arial Narrow" pitchFamily="34" charset="0"/>
              </a:rPr>
              <a:t>CSS3 for styling and responsive design.</a:t>
            </a:r>
          </a:p>
          <a:p>
            <a:pPr marL="285750" indent="-285750">
              <a:buFont typeface="Arial" pitchFamily="34" charset="0"/>
              <a:buChar char="•"/>
            </a:pPr>
            <a:r>
              <a:rPr lang="en-IN" sz="2400" i="1" dirty="0">
                <a:latin typeface="Arial Narrow" pitchFamily="34" charset="0"/>
              </a:rPr>
              <a:t>JavaScript for interactivity such as menu toggling and form validation.</a:t>
            </a:r>
          </a:p>
          <a:p>
            <a:pPr marL="285750" indent="-285750">
              <a:buFont typeface="Arial" pitchFamily="34" charset="0"/>
              <a:buChar char="•"/>
            </a:pPr>
            <a:r>
              <a:rPr lang="en-IN" sz="2400" i="1" dirty="0">
                <a:latin typeface="Arial Narrow" pitchFamily="34" charset="0"/>
              </a:rPr>
              <a:t>Image editing tools for profile picture preparation.</a:t>
            </a:r>
          </a:p>
          <a:p>
            <a:pPr marL="285750" indent="-285750">
              <a:buFont typeface="Arial" pitchFamily="34" charset="0"/>
              <a:buChar char="•"/>
            </a:pPr>
            <a:r>
              <a:rPr lang="en-IN" sz="2400" i="1" dirty="0">
                <a:latin typeface="Arial Narrow" pitchFamily="34" charset="0"/>
              </a:rPr>
              <a:t>Text editor or IDE (e.g., VS Code) for coding.</a:t>
            </a:r>
          </a:p>
          <a:p>
            <a:pPr marL="285750" indent="-285750">
              <a:buFont typeface="Arial" pitchFamily="34" charset="0"/>
              <a:buChar char="•"/>
            </a:pPr>
            <a:r>
              <a:rPr lang="en-IN" sz="2400" i="1" dirty="0">
                <a:latin typeface="Arial Narrow" pitchFamily="34" charset="0"/>
              </a:rPr>
              <a:t>Browser developer tools for testing responsiveness and debugging.</a:t>
            </a:r>
          </a:p>
          <a:p>
            <a:r>
              <a:rPr lang="en-IN" sz="2400" i="1" dirty="0">
                <a:latin typeface="Arial Narrow" pitchFamily="34" charset="0"/>
              </a:rPr>
              <a:t/>
            </a:r>
            <a:br>
              <a:rPr lang="en-IN" sz="2400" i="1" dirty="0">
                <a:latin typeface="Arial Narrow" pitchFamily="34" charset="0"/>
              </a:rPr>
            </a:br>
            <a:endParaRPr lang="en-IN" sz="2400" i="1" dirty="0">
              <a:latin typeface="Arial Narrow"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685800" y="1295400"/>
            <a:ext cx="9166225" cy="3046988"/>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Clean and modern UI with a purple-blue gradient background and yellow accent highlights.</a:t>
            </a:r>
          </a:p>
          <a:p>
            <a:pPr marL="285750" indent="-285750">
              <a:buFont typeface="Arial" pitchFamily="34" charset="0"/>
              <a:buChar char="•"/>
            </a:pPr>
            <a:r>
              <a:rPr lang="en-US" sz="2400" i="1" dirty="0">
                <a:latin typeface="Arial Narrow" pitchFamily="34" charset="0"/>
              </a:rPr>
              <a:t>Responsive navigation bar with hamburger menu for mobile devices.</a:t>
            </a:r>
          </a:p>
          <a:p>
            <a:pPr marL="285750" indent="-285750">
              <a:buFont typeface="Arial" pitchFamily="34" charset="0"/>
              <a:buChar char="•"/>
            </a:pPr>
            <a:r>
              <a:rPr lang="en-US" sz="2400" i="1" dirty="0" smtClean="0">
                <a:latin typeface="Arial Narrow" pitchFamily="34" charset="0"/>
              </a:rPr>
              <a:t>Clear </a:t>
            </a:r>
            <a:r>
              <a:rPr lang="en-US" sz="2400" i="1" dirty="0">
                <a:latin typeface="Arial Narrow" pitchFamily="34" charset="0"/>
              </a:rPr>
              <a:t>section divisions: Home, About Me, Works, and Contact.</a:t>
            </a:r>
          </a:p>
          <a:p>
            <a:pPr marL="285750" indent="-285750">
              <a:buFont typeface="Arial" pitchFamily="34" charset="0"/>
              <a:buChar char="•"/>
            </a:pPr>
            <a:r>
              <a:rPr lang="en-US" sz="2400" i="1" dirty="0">
                <a:latin typeface="Arial Narrow" pitchFamily="34" charset="0"/>
              </a:rPr>
              <a:t>Use of cards for project showcases with hover scale effect.</a:t>
            </a:r>
          </a:p>
          <a:p>
            <a:pPr marL="285750" indent="-285750">
              <a:buFont typeface="Arial" pitchFamily="34" charset="0"/>
              <a:buChar char="•"/>
            </a:pPr>
            <a:r>
              <a:rPr lang="en-US" sz="2400" i="1" dirty="0">
                <a:latin typeface="Arial Narrow" pitchFamily="34" charset="0"/>
              </a:rPr>
              <a:t>Structured contact form with validation and status feedback.</a:t>
            </a:r>
          </a:p>
          <a:p>
            <a:pPr marL="285750" indent="-285750">
              <a:buFont typeface="Arial" pitchFamily="34" charset="0"/>
              <a:buChar char="•"/>
            </a:pPr>
            <a:r>
              <a:rPr lang="en-US" sz="2400" i="1" dirty="0">
                <a:latin typeface="Arial Narrow" pitchFamily="34" charset="0"/>
              </a:rPr>
              <a:t>Optimized for usability on desktop and mobile platforms.</a:t>
            </a:r>
          </a:p>
          <a:p>
            <a:endParaRPr lang="en-IN" sz="2400" i="1" dirty="0">
              <a:latin typeface="Arial Narrow"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1524000" y="1371600"/>
            <a:ext cx="7467600" cy="3693319"/>
          </a:xfrm>
          <a:prstGeom prst="rect">
            <a:avLst/>
          </a:prstGeom>
          <a:noFill/>
        </p:spPr>
        <p:txBody>
          <a:bodyPr wrap="square" rtlCol="0">
            <a:spAutoFit/>
          </a:bodyPr>
          <a:lstStyle/>
          <a:p>
            <a:pPr marL="285750" indent="-285750">
              <a:buFont typeface="Arial" pitchFamily="34" charset="0"/>
              <a:buChar char="•"/>
            </a:pPr>
            <a:r>
              <a:rPr lang="en-US" sz="2400" i="1" dirty="0">
                <a:latin typeface="Arial Narrow" pitchFamily="34" charset="0"/>
              </a:rPr>
              <a:t>Responsive design adapting to screen size.</a:t>
            </a:r>
          </a:p>
          <a:p>
            <a:pPr marL="285750" indent="-285750">
              <a:buFont typeface="Arial" pitchFamily="34" charset="0"/>
              <a:buChar char="•"/>
            </a:pPr>
            <a:r>
              <a:rPr lang="en-US" sz="2400" i="1" dirty="0">
                <a:latin typeface="Arial Narrow" pitchFamily="34" charset="0"/>
              </a:rPr>
              <a:t>Smooth scroll navigation with active section highlighting.</a:t>
            </a:r>
          </a:p>
          <a:p>
            <a:pPr marL="285750" indent="-285750">
              <a:buFont typeface="Arial" pitchFamily="34" charset="0"/>
              <a:buChar char="•"/>
            </a:pPr>
            <a:r>
              <a:rPr lang="en-US" sz="2400" i="1" dirty="0">
                <a:latin typeface="Arial Narrow" pitchFamily="34" charset="0"/>
              </a:rPr>
              <a:t>Interactive hamburger menu for compact navigation on small screens.</a:t>
            </a:r>
          </a:p>
          <a:p>
            <a:pPr marL="285750" indent="-285750">
              <a:buFont typeface="Arial" pitchFamily="34" charset="0"/>
              <a:buChar char="•"/>
            </a:pPr>
            <a:r>
              <a:rPr lang="en-US" sz="2400" i="1" dirty="0">
                <a:latin typeface="Arial Narrow" pitchFamily="34" charset="0"/>
              </a:rPr>
              <a:t>Contact form with input validation and success/error messages.</a:t>
            </a:r>
          </a:p>
          <a:p>
            <a:pPr marL="285750" indent="-285750">
              <a:buFont typeface="Arial" pitchFamily="34" charset="0"/>
              <a:buChar char="•"/>
            </a:pPr>
            <a:r>
              <a:rPr lang="en-US" sz="2400" i="1" dirty="0">
                <a:latin typeface="Arial Narrow" pitchFamily="34" charset="0"/>
              </a:rPr>
              <a:t>Project section highlighting key works with descriptions.</a:t>
            </a:r>
          </a:p>
          <a:p>
            <a:pPr marL="285750" indent="-285750">
              <a:buFont typeface="Arial" pitchFamily="34" charset="0"/>
              <a:buChar char="•"/>
            </a:pPr>
            <a:r>
              <a:rPr lang="en-US" sz="2400" i="1" dirty="0">
                <a:latin typeface="Arial Narrow" pitchFamily="34" charset="0"/>
              </a:rPr>
              <a:t>Accessible and user-friendly layout emphasizing simplicity and clarity.</a:t>
            </a:r>
          </a:p>
          <a:p>
            <a:endParaRPr lang="en-IN" i="1" dirty="0">
              <a:latin typeface="Arial Narrow" pitchFamily="34" charset="0"/>
            </a:endParaRPr>
          </a:p>
        </p:txBody>
      </p:sp>
      <p:sp>
        <p:nvSpPr>
          <p:cNvPr id="4" name="TextBox 3"/>
          <p:cNvSpPr txBox="1"/>
          <p:nvPr/>
        </p:nvSpPr>
        <p:spPr>
          <a:xfrm>
            <a:off x="2057400" y="5064919"/>
            <a:ext cx="6934200" cy="646331"/>
          </a:xfrm>
          <a:prstGeom prst="rect">
            <a:avLst/>
          </a:prstGeom>
          <a:noFill/>
        </p:spPr>
        <p:txBody>
          <a:bodyPr wrap="square" rtlCol="0">
            <a:spAutoFit/>
          </a:bodyPr>
          <a:lstStyle/>
          <a:p>
            <a:r>
              <a:rPr lang="en-IN" dirty="0"/>
              <a:t>GITHUB LINK: </a:t>
            </a:r>
            <a:r>
              <a:rPr lang="en-IN" u="sng" dirty="0"/>
              <a:t>https://github.com/Sreekr18/Sree_Krishnan_R-TNSDC-FWD-DP.git</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393</TotalTime>
  <Words>509</Words>
  <Application>Microsoft Office PowerPoint</Application>
  <PresentationFormat>Custom</PresentationFormat>
  <Paragraphs>73</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VET IAS</cp:lastModifiedBy>
  <cp:revision>37</cp:revision>
  <dcterms:created xsi:type="dcterms:W3CDTF">2024-03-29T15:07:22Z</dcterms:created>
  <dcterms:modified xsi:type="dcterms:W3CDTF">2025-09-01T08:49:30Z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