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4" r:id="rId3"/>
    <p:sldId id="265" r:id="rId4"/>
    <p:sldId id="266" r:id="rId5"/>
    <p:sldId id="270" r:id="rId6"/>
    <p:sldId id="267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04.03.2016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 smtClean="0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696" y="8460432"/>
            <a:ext cx="309562" cy="217487"/>
          </a:xfrm>
          <a:prstGeom prst="rightArrow">
            <a:avLst>
              <a:gd name="adj1" fmla="val 50000"/>
              <a:gd name="adj2" fmla="val 35584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598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2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21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Deutschland GmbH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1" y="217097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6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9" y="1753346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2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3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z="2200" noProof="0" smtClean="0"/>
              <a:t>Click to edit Master title style</a:t>
            </a:r>
            <a:endParaRPr lang="de-DE" sz="2200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de-DE" noProof="0" dirty="0" smtClean="0"/>
              <a:t>Blank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21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39970" y="1412875"/>
            <a:ext cx="7735766" cy="44640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6485C1"/>
              </a:buClr>
              <a:buFont typeface="Arial" pitchFamily="34" charset="0"/>
              <a:buChar char="►"/>
              <a:defRPr sz="1800"/>
            </a:lvl1pPr>
            <a:lvl2pPr marL="682625" indent="-225425">
              <a:buClr>
                <a:srgbClr val="6485C1"/>
              </a:buClr>
              <a:buSzPct val="80000"/>
              <a:buFont typeface="Arial" pitchFamily="34" charset="0"/>
              <a:buChar char="►"/>
              <a:defRPr sz="1800"/>
            </a:lvl2pPr>
            <a:lvl3pPr marL="1090613" indent="-176213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3pPr>
            <a:lvl4pPr marL="1544638" indent="-173038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4499992" y="5373216"/>
            <a:ext cx="4618608" cy="133930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8" r:id="rId4"/>
    <p:sldLayoutId id="2147483665" r:id="rId5"/>
    <p:sldLayoutId id="2147483669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2699792" y="4293096"/>
            <a:ext cx="6127221" cy="1041845"/>
          </a:xfrm>
        </p:spPr>
        <p:txBody>
          <a:bodyPr/>
          <a:lstStyle/>
          <a:p>
            <a:r>
              <a:rPr lang="de-DE" dirty="0" smtClean="0"/>
              <a:t>Ranjitha Kuntimaddi, Tobias Staller, Lukas Friedlmeier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NTT Data Deutschland – </a:t>
            </a:r>
            <a:r>
              <a:rPr lang="de-DE" dirty="0" err="1" smtClean="0"/>
              <a:t>Munich</a:t>
            </a:r>
            <a:r>
              <a:rPr lang="de-DE" dirty="0" smtClean="0"/>
              <a:t>, Germany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Office – Find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smtClean="0"/>
              <a:t>Colleges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Everyday</a:t>
            </a:r>
            <a:r>
              <a:rPr lang="de-DE" dirty="0" smtClean="0"/>
              <a:t> Story </a:t>
            </a:r>
            <a:r>
              <a:rPr lang="de-DE" dirty="0" err="1" smtClean="0"/>
              <a:t>of</a:t>
            </a:r>
            <a:r>
              <a:rPr lang="de-DE" dirty="0" smtClean="0"/>
              <a:t> Jack </a:t>
            </a:r>
            <a:r>
              <a:rPr lang="de-DE" dirty="0" err="1" smtClean="0"/>
              <a:t>at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34218"/>
            <a:ext cx="1539954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429000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 Jack the Consultant. He is hard working but usually he is a little bit late in the office.</a:t>
            </a:r>
          </a:p>
          <a:p>
            <a:r>
              <a:rPr lang="en-US" dirty="0"/>
              <a:t>Of course all desks are occupied. He always spends a lot of time finding a desk and wastes his precious time.</a:t>
            </a:r>
          </a:p>
          <a:p>
            <a:r>
              <a:rPr lang="en-US" dirty="0"/>
              <a:t>That puts him in a bad mood. He never knows where is team members are located and only interacts with them over chat.</a:t>
            </a:r>
            <a:endParaRPr lang="de-DE" dirty="0" smtClean="0"/>
          </a:p>
        </p:txBody>
      </p:sp>
      <p:pic>
        <p:nvPicPr>
          <p:cNvPr id="1031" name="Picture 7" descr="C:\Users\KUNTIR\Desktop\offi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18682"/>
          <a:stretch/>
        </p:blipFill>
        <p:spPr bwMode="auto">
          <a:xfrm>
            <a:off x="611560" y="1052736"/>
            <a:ext cx="2776840" cy="1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roblem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OFFICE!!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soucre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desk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?!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endParaRPr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357301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 find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desks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e</a:t>
            </a:r>
            <a:r>
              <a:rPr lang="de-DE" dirty="0" err="1" smtClean="0"/>
              <a:t>asily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SmartOffice</a:t>
            </a:r>
            <a:endParaRPr lang="de-DE" dirty="0"/>
          </a:p>
        </p:txBody>
      </p:sp>
      <p:sp>
        <p:nvSpPr>
          <p:cNvPr id="5" name="AutoShape 2" descr="Image result for han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Image result for han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071716" cy="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1587243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311757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Smart </a:t>
            </a:r>
            <a:r>
              <a:rPr lang="de-DE" b="1" dirty="0"/>
              <a:t>O</a:t>
            </a:r>
            <a:r>
              <a:rPr lang="de-DE" b="1" dirty="0" smtClean="0"/>
              <a:t>ffice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4611" y="158355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4610" y="3311757"/>
            <a:ext cx="1837709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Beacons</a:t>
            </a:r>
            <a:r>
              <a:rPr lang="de-DE" dirty="0" smtClean="0"/>
              <a:t>/ Low </a:t>
            </a:r>
            <a:r>
              <a:rPr lang="de-DE" dirty="0" err="1"/>
              <a:t>E</a:t>
            </a:r>
            <a:r>
              <a:rPr lang="de-DE" dirty="0" err="1" smtClean="0"/>
              <a:t>nergy</a:t>
            </a:r>
            <a:r>
              <a:rPr lang="de-DE" dirty="0" smtClean="0"/>
              <a:t> Bluetooth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494116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231740" y="2379331"/>
            <a:ext cx="0" cy="93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31840" y="3707801"/>
            <a:ext cx="2482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2231740" y="4103845"/>
            <a:ext cx="1260140" cy="1233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H="1" flipV="1">
            <a:off x="6514711" y="2375646"/>
            <a:ext cx="18754" cy="93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KUNTIR\Desktop\Hackathon\5909728539_a9cd83618e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007495"/>
            <a:ext cx="1296144" cy="9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19248"/>
          <a:stretch/>
        </p:blipFill>
        <p:spPr bwMode="auto">
          <a:xfrm>
            <a:off x="5364089" y="5082746"/>
            <a:ext cx="1150622" cy="12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44" y="2943673"/>
            <a:ext cx="523940" cy="79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1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Office :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is</a:t>
            </a:r>
            <a:r>
              <a:rPr lang="de-DE" dirty="0" smtClean="0"/>
              <a:t> a mobile/web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pla</a:t>
            </a:r>
            <a:r>
              <a:rPr lang="en-US" dirty="0" smtClean="0"/>
              <a:t>t</a:t>
            </a:r>
            <a:r>
              <a:rPr lang="de-DE" dirty="0" smtClean="0"/>
              <a:t>form independent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413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6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Sucess</a:t>
            </a:r>
            <a:r>
              <a:rPr lang="de-DE" dirty="0" smtClean="0"/>
              <a:t> Story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62646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</a:t>
            </a:r>
            <a:r>
              <a:rPr lang="en-US" dirty="0" smtClean="0"/>
              <a:t>Monday </a:t>
            </a:r>
            <a:r>
              <a:rPr lang="en-US" dirty="0"/>
              <a:t>morning. Jack was stuck in a traffic jam and is running late again. Also he spilled his </a:t>
            </a:r>
            <a:r>
              <a:rPr lang="en-US" dirty="0" smtClean="0"/>
              <a:t>coffee on the way. </a:t>
            </a:r>
            <a:r>
              <a:rPr lang="en-US" dirty="0"/>
              <a:t>In the elevator he checks the </a:t>
            </a:r>
            <a:r>
              <a:rPr lang="en-US" dirty="0" err="1" smtClean="0"/>
              <a:t>SmartOffice</a:t>
            </a:r>
            <a:r>
              <a:rPr lang="en-US" dirty="0" smtClean="0"/>
              <a:t> App </a:t>
            </a:r>
            <a:r>
              <a:rPr lang="en-US" dirty="0"/>
              <a:t>for an available desk. He finds a desk in proximity to his team. On the map he can easily find the desk. The app is registering Jack on the map.</a:t>
            </a:r>
          </a:p>
          <a:p>
            <a:endParaRPr lang="en-US" dirty="0"/>
          </a:p>
          <a:p>
            <a:r>
              <a:rPr lang="en-US" dirty="0"/>
              <a:t>Jill, who also uses the </a:t>
            </a:r>
            <a:r>
              <a:rPr lang="en-US" dirty="0" err="1"/>
              <a:t>SmartOffice</a:t>
            </a:r>
            <a:r>
              <a:rPr lang="en-US" dirty="0"/>
              <a:t> App, notices that Jack has entered the office. She hasn't talked to Jack personally in a while. Using </a:t>
            </a:r>
            <a:r>
              <a:rPr lang="en-US" dirty="0" err="1"/>
              <a:t>SmartOffice</a:t>
            </a:r>
            <a:r>
              <a:rPr lang="en-US" dirty="0"/>
              <a:t> she </a:t>
            </a:r>
            <a:r>
              <a:rPr lang="en-US" dirty="0" smtClean="0"/>
              <a:t>can quickly </a:t>
            </a:r>
            <a:r>
              <a:rPr lang="en-US" dirty="0"/>
              <a:t>locate Jack and invites him for a cup of coffee. What a great morning! :)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880">
            <a:off x="6553182" y="3363715"/>
            <a:ext cx="1876425" cy="2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5459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343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Smart Office – Find my Colleges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Cirquent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– Find My Colleges</dc:title>
  <dc:creator>Kuntimaddi Ranjitha</dc:creator>
  <cp:lastModifiedBy>Kuntimaddi Ranjitha</cp:lastModifiedBy>
  <cp:revision>17</cp:revision>
  <dcterms:created xsi:type="dcterms:W3CDTF">2016-03-04T15:02:24Z</dcterms:created>
  <dcterms:modified xsi:type="dcterms:W3CDTF">2016-03-11T19:54:00Z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Vitality">
    <vt:lpwstr/>
  </property>
  <property fmtid="{D5CDD505-2E9C-101B-9397-08002B2CF9AE}" pid="3" name="CqDisclosureRange">
    <vt:lpwstr/>
  </property>
  <property fmtid="{D5CDD505-2E9C-101B-9397-08002B2CF9AE}" pid="4" name="CqDisclosureRangeStamp">
    <vt:lpwstr/>
  </property>
  <property fmtid="{D5CDD505-2E9C-101B-9397-08002B2CF9AE}" pid="5" name="CqDisclosureRangeLimitation">
    <vt:lpwstr/>
  </property>
  <property fmtid="{D5CDD505-2E9C-101B-9397-08002B2CF9AE}" pid="6" name="CqOwner">
    <vt:lpwstr>NEA</vt:lpwstr>
  </property>
  <property fmtid="{D5CDD505-2E9C-101B-9397-08002B2CF9AE}" pid="7" name="CqDepartment">
    <vt:lpwstr/>
  </property>
  <property fmtid="{D5CDD505-2E9C-101B-9397-08002B2CF9AE}" pid="8" name="CqCompanyOwner">
    <vt:lpwstr>NTT DATA</vt:lpwstr>
  </property>
  <property fmtid="{D5CDD505-2E9C-101B-9397-08002B2CF9AE}" pid="9" name="CqInformationType">
    <vt:lpwstr>Working Standard</vt:lpwstr>
  </property>
  <property fmtid="{D5CDD505-2E9C-101B-9397-08002B2CF9AE}" pid="10" name="CqChecksum">
    <vt:lpwstr>EF9ABF1F2BBE7199648D6C000B74FAA3</vt:lpwstr>
  </property>
</Properties>
</file>