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4" r:id="rId3"/>
    <p:sldId id="265" r:id="rId4"/>
    <p:sldId id="266" r:id="rId5"/>
    <p:sldId id="270" r:id="rId6"/>
    <p:sldId id="267" r:id="rId7"/>
    <p:sldId id="26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3F3C-F71B-43A3-A083-D89CD1561240}" type="datetimeFigureOut">
              <a:rPr lang="de-DE" smtClean="0"/>
              <a:pPr/>
              <a:t>11.03.2016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dirty="0" smtClean="0"/>
              <a:t>© NTT DATA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33D9-9668-411F-B72E-E0644CC82AA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2696" y="8460432"/>
            <a:ext cx="309562" cy="217487"/>
          </a:xfrm>
          <a:prstGeom prst="rightArrow">
            <a:avLst>
              <a:gd name="adj1" fmla="val 50000"/>
              <a:gd name="adj2" fmla="val 35584"/>
            </a:avLst>
          </a:prstGeom>
          <a:solidFill>
            <a:srgbClr val="5981CF"/>
          </a:solidFill>
          <a:ln w="63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5981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33D9-9668-411F-B72E-E0644CC82AA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6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5" y="6119812"/>
            <a:ext cx="1691640" cy="248022"/>
          </a:xfrm>
          <a:prstGeom prst="rect">
            <a:avLst/>
          </a:prstGeom>
        </p:spPr>
      </p:pic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19350"/>
            <a:ext cx="2542032" cy="254203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28891" y="4182098"/>
            <a:ext cx="6615110" cy="128049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9882" y="4742"/>
            <a:ext cx="6614121" cy="2950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43597" y="4379521"/>
            <a:ext cx="6127221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NTT DATA Deutschland GmbH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noProof="0" dirty="0" smtClean="0"/>
              <a:t>DD.MM.YYYY, Ort</a:t>
            </a:r>
          </a:p>
          <a:p>
            <a:pPr lvl="0"/>
            <a:r>
              <a:rPr lang="de-DE" noProof="0" dirty="0" smtClean="0"/>
              <a:t>XXXXXXXXXXXX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41701" y="217097"/>
            <a:ext cx="2120248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dirty="0" smtClean="0"/>
              <a:t>Kunden Name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 hasCustomPrompt="1"/>
          </p:nvPr>
        </p:nvSpPr>
        <p:spPr>
          <a:xfrm>
            <a:off x="7379800" y="88731"/>
            <a:ext cx="16764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de-DE" noProof="0" smtClean="0"/>
              <a:t>Information type: XXXXXXX</a:t>
            </a:r>
          </a:p>
          <a:p>
            <a:pPr lvl="0"/>
            <a:r>
              <a:rPr lang="de-DE" noProof="0" smtClean="0"/>
              <a:t>Company: XXXXXXXXXXX</a:t>
            </a:r>
          </a:p>
          <a:p>
            <a:pPr lvl="0"/>
            <a:r>
              <a:rPr lang="de-DE" noProof="0" smtClean="0"/>
              <a:t>Information owner: XXXXXX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5824050" y="652232"/>
            <a:ext cx="3232150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(Delete the information classification label for external use.</a:t>
            </a:r>
          </a:p>
          <a:p>
            <a:pPr lvl="0"/>
            <a:r>
              <a:rPr lang="de-DE" noProof="0" smtClean="0"/>
              <a:t>Display notations such as “</a:t>
            </a:r>
            <a:r>
              <a:rPr lang="de-DE" sz="900" noProof="0" smtClean="0">
                <a:solidFill>
                  <a:srgbClr val="FF0000"/>
                </a:solidFill>
              </a:rPr>
              <a:t>Confidential”,</a:t>
            </a:r>
            <a:r>
              <a:rPr lang="de-DE" sz="900" baseline="0" noProof="0" smtClean="0">
                <a:solidFill>
                  <a:srgbClr val="FF0000"/>
                </a:solidFill>
              </a:rPr>
              <a:t> if necessary.)</a:t>
            </a:r>
            <a:endParaRPr lang="de-DE" noProof="0"/>
          </a:p>
        </p:txBody>
      </p:sp>
      <p:sp>
        <p:nvSpPr>
          <p:cNvPr id="17" name="TextBox 16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8890" y="2914651"/>
            <a:ext cx="6615112" cy="1273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3597" y="3161530"/>
            <a:ext cx="6127221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smtClean="0"/>
              <a:t>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verkleinern)</a:t>
            </a:r>
            <a:endParaRPr lang="de-DE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1596" y="1402640"/>
            <a:ext cx="8073565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AutoNum type="arabicPlain"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r>
              <a:rPr lang="de-DE" noProof="0" dirty="0" smtClean="0"/>
              <a:t>XXXXXXXXXX</a:t>
            </a:r>
          </a:p>
          <a:p>
            <a:pPr lvl="0"/>
            <a:endParaRPr lang="de-DE" noProof="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de-DE" noProof="0" smtClean="0"/>
              <a:t>Index</a:t>
            </a:r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TT_Section_Div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527048" cy="1527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31877"/>
            <a:ext cx="9144001" cy="128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TextBox 13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de-DE" sz="600" noProof="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de-DE" sz="600" noProof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029" y="1753346"/>
            <a:ext cx="7622973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1798" y="2518522"/>
            <a:ext cx="7622201" cy="76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1" y="1770413"/>
            <a:ext cx="7219818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sz="2200" noProof="0" smtClean="0"/>
              <a:t>Click to edit Master title style</a:t>
            </a:r>
            <a:endParaRPr lang="de-DE" sz="2200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30" name="Picture 29" descr="NTT_logo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7498078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e-DE" noProof="0"/>
          </a:p>
        </p:txBody>
      </p:sp>
      <p:pic>
        <p:nvPicPr>
          <p:cNvPr id="20" name="Picture 19" descr="NTT_Title_Slide_w_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3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 baseline="0"/>
            </a:lvl1pPr>
          </a:lstStyle>
          <a:p>
            <a:pPr lvl="0"/>
            <a:r>
              <a:rPr lang="de-DE" noProof="0" dirty="0" smtClean="0"/>
              <a:t>Blank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  <p:sp>
        <p:nvSpPr>
          <p:cNvPr id="21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39970" y="1412875"/>
            <a:ext cx="7735766" cy="4464050"/>
          </a:xfrm>
          <a:prstGeom prst="rect">
            <a:avLst/>
          </a:prstGeom>
        </p:spPr>
        <p:txBody>
          <a:bodyPr/>
          <a:lstStyle>
            <a:lvl1pPr marL="271463" indent="-271463">
              <a:buClr>
                <a:srgbClr val="6485C1"/>
              </a:buClr>
              <a:buFont typeface="Arial" pitchFamily="34" charset="0"/>
              <a:buChar char="►"/>
              <a:defRPr sz="1800"/>
            </a:lvl1pPr>
            <a:lvl2pPr marL="682625" indent="-225425">
              <a:buClr>
                <a:srgbClr val="6485C1"/>
              </a:buClr>
              <a:buSzPct val="80000"/>
              <a:buFont typeface="Arial" pitchFamily="34" charset="0"/>
              <a:buChar char="►"/>
              <a:defRPr sz="1800"/>
            </a:lvl2pPr>
            <a:lvl3pPr marL="1090613" indent="-176213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3pPr>
            <a:lvl4pPr marL="1544638" indent="-173038">
              <a:buClr>
                <a:srgbClr val="6485C1"/>
              </a:buClr>
              <a:buSzPct val="60000"/>
              <a:buFont typeface="Arial" pitchFamily="34" charset="0"/>
              <a:buChar char="►"/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7498079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29" name="Picture 28" descr="NTT_Title_and_Cont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520" cy="73152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3" y="6731877"/>
            <a:ext cx="9144001" cy="132052"/>
            <a:chOff x="0" y="6731877"/>
            <a:chExt cx="9144001" cy="13205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498079" y="0"/>
            <a:ext cx="1645920" cy="73152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8" name="TextBox 17"/>
          <p:cNvSpPr txBox="1"/>
          <p:nvPr/>
        </p:nvSpPr>
        <p:spPr>
          <a:xfrm>
            <a:off x="768173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52079" y="6751090"/>
            <a:ext cx="291923" cy="1846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fld id="{B81353C4-87EF-784D-9B49-76D7931112DF}" type="slidenum">
              <a:rPr lang="en-US" sz="600" smtClean="0">
                <a:solidFill>
                  <a:schemeClr val="tx1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0"/>
            <a:ext cx="6765925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200" baseline="0"/>
            </a:lvl1pPr>
          </a:lstStyle>
          <a:p>
            <a:pPr lvl="0"/>
            <a:r>
              <a:rPr lang="de-DE" noProof="0" dirty="0" smtClean="0"/>
              <a:t>Folien Titel in 1 oder 2 Zeilen</a:t>
            </a:r>
            <a:br>
              <a:rPr lang="de-DE" noProof="0" dirty="0" smtClean="0"/>
            </a:br>
            <a:r>
              <a:rPr lang="de-DE" noProof="0" dirty="0" smtClean="0"/>
              <a:t>(Font für lange Titel verkleinern )</a:t>
            </a:r>
            <a:endParaRPr lang="de-DE" noProof="0" dirty="0"/>
          </a:p>
        </p:txBody>
      </p:sp>
      <p:pic>
        <p:nvPicPr>
          <p:cNvPr id="31" name="Picture 30" descr="NTT_logo_RG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309562"/>
            <a:ext cx="1252728" cy="18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" y="0"/>
            <a:ext cx="254203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pic>
        <p:nvPicPr>
          <p:cNvPr id="8" name="Picture 7" descr="NTT_Brand_Sl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57984"/>
            <a:ext cx="2542032" cy="2542032"/>
          </a:xfrm>
          <a:prstGeom prst="rect">
            <a:avLst/>
          </a:prstGeom>
        </p:spPr>
      </p:pic>
      <p:sp>
        <p:nvSpPr>
          <p:cNvPr id="7" name="Content Placeholder 28"/>
          <p:cNvSpPr>
            <a:spLocks noGrp="1"/>
          </p:cNvSpPr>
          <p:nvPr>
            <p:ph sz="quarter" idx="17" hasCustomPrompt="1"/>
          </p:nvPr>
        </p:nvSpPr>
        <p:spPr>
          <a:xfrm>
            <a:off x="4499992" y="5373216"/>
            <a:ext cx="4618608" cy="133930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noProof="0" smtClean="0"/>
              <a:t>(Please omit notations when unnecessary) </a:t>
            </a:r>
            <a:endParaRPr lang="de-DE" noProof="0"/>
          </a:p>
        </p:txBody>
      </p:sp>
      <p:sp>
        <p:nvSpPr>
          <p:cNvPr id="13" name="TextBox 12"/>
          <p:cNvSpPr txBox="1"/>
          <p:nvPr/>
        </p:nvSpPr>
        <p:spPr>
          <a:xfrm>
            <a:off x="-254" y="6751093"/>
            <a:ext cx="2362200" cy="923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de-DE" sz="600" noProof="0" dirty="0" smtClean="0">
                <a:solidFill>
                  <a:schemeClr val="tx1"/>
                </a:solidFill>
                <a:latin typeface="Arial"/>
                <a:cs typeface="Arial"/>
              </a:rPr>
              <a:t>Copyright © </a:t>
            </a:r>
            <a:r>
              <a:rPr lang="de-DE" sz="600" baseline="0" dirty="0" smtClean="0">
                <a:solidFill>
                  <a:schemeClr val="tx1"/>
                </a:solidFill>
                <a:latin typeface="+mn-lt"/>
                <a:cs typeface="Arial"/>
              </a:rPr>
              <a:t>2016 NTT DATA Deutschland GmbH </a:t>
            </a:r>
            <a:endParaRPr lang="de-DE" sz="600" noProof="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pic>
        <p:nvPicPr>
          <p:cNvPr id="10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0425" y="2795921"/>
            <a:ext cx="4873752" cy="1266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8" r:id="rId4"/>
    <p:sldLayoutId id="2147483665" r:id="rId5"/>
    <p:sldLayoutId id="2147483669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69863" indent="-169863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2625" indent="-225425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90613" indent="-176213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544638" indent="-173038" algn="l" defTabSz="457200" rtl="0" eaLnBrk="1" latinLnBrk="0" hangingPunct="1">
        <a:spcBef>
          <a:spcPct val="20000"/>
        </a:spcBef>
        <a:buFont typeface="Arial"/>
        <a:buChar char="–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00250" indent="-171450" algn="l" defTabSz="457200" rtl="0" eaLnBrk="1" latinLnBrk="0" hangingPunct="1">
        <a:spcBef>
          <a:spcPct val="20000"/>
        </a:spcBef>
        <a:buFont typeface="Arial"/>
        <a:buChar char="»"/>
        <a:defRPr kumimoji="1"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2699792" y="4293096"/>
            <a:ext cx="6127221" cy="1041845"/>
          </a:xfrm>
        </p:spPr>
        <p:txBody>
          <a:bodyPr/>
          <a:lstStyle/>
          <a:p>
            <a:r>
              <a:rPr lang="de-DE" dirty="0" smtClean="0"/>
              <a:t>Ranjitha Kuntimaddi, Tobias Staller, Lukas Friedlmeier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NTT Data Deutschland – </a:t>
            </a:r>
            <a:r>
              <a:rPr lang="de-DE" dirty="0" err="1" smtClean="0"/>
              <a:t>Munich</a:t>
            </a:r>
            <a:r>
              <a:rPr lang="de-DE" dirty="0" smtClean="0"/>
              <a:t>, Germany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 Office – Find </a:t>
            </a:r>
            <a:r>
              <a:rPr lang="de-DE" dirty="0" err="1" smtClean="0"/>
              <a:t>my</a:t>
            </a:r>
            <a:r>
              <a:rPr lang="de-DE" dirty="0" smtClean="0"/>
              <a:t> Colleges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Everyday</a:t>
            </a:r>
            <a:r>
              <a:rPr lang="de-DE" dirty="0" smtClean="0"/>
              <a:t> Story </a:t>
            </a:r>
            <a:r>
              <a:rPr lang="de-DE" dirty="0" err="1" smtClean="0"/>
              <a:t>of</a:t>
            </a:r>
            <a:r>
              <a:rPr lang="de-DE" dirty="0" smtClean="0"/>
              <a:t> Jack </a:t>
            </a:r>
            <a:r>
              <a:rPr lang="de-DE" dirty="0" err="1" smtClean="0"/>
              <a:t>at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endParaRPr lang="de-D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34218"/>
            <a:ext cx="1539954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429000"/>
            <a:ext cx="612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 Jack the Consultant. He is hard working but usually he is a little bit late in the </a:t>
            </a:r>
            <a:r>
              <a:rPr lang="en-US" dirty="0" smtClean="0"/>
              <a:t>office. Of </a:t>
            </a:r>
            <a:r>
              <a:rPr lang="en-US" dirty="0"/>
              <a:t>course all desks are occupied. He always spends a lot of time finding a desk and wastes his precious </a:t>
            </a:r>
            <a:r>
              <a:rPr lang="en-US" dirty="0" smtClean="0"/>
              <a:t>time. That </a:t>
            </a:r>
            <a:r>
              <a:rPr lang="en-US" dirty="0"/>
              <a:t>puts him in a bad mood. He never knows where is team members are located and only interacts with them over chat.</a:t>
            </a:r>
            <a:endParaRPr lang="de-DE" dirty="0" smtClean="0"/>
          </a:p>
        </p:txBody>
      </p:sp>
      <p:pic>
        <p:nvPicPr>
          <p:cNvPr id="1031" name="Picture 7" descr="C:\Users\KUNTIR\Desktop\offi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18682"/>
          <a:stretch/>
        </p:blipFill>
        <p:spPr bwMode="auto">
          <a:xfrm>
            <a:off x="611560" y="1052736"/>
            <a:ext cx="2776840" cy="1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Jack‘s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roblem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655676" y="2845075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OFFICE!!</a:t>
            </a:r>
            <a:endParaRPr lang="de-DE" sz="2800" dirty="0">
              <a:solidFill>
                <a:schemeClr val="accent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196752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soucre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desk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?!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t</a:t>
            </a:r>
            <a:r>
              <a:rPr lang="de-DE" dirty="0" err="1" smtClean="0"/>
              <a:t>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desk</a:t>
            </a:r>
            <a:endParaRPr lang="de-D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3573016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 find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Find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desks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e</a:t>
            </a:r>
            <a:r>
              <a:rPr lang="de-DE" dirty="0" err="1" smtClean="0"/>
              <a:t>asily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3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SmartOffice</a:t>
            </a:r>
            <a:endParaRPr lang="de-DE" dirty="0"/>
          </a:p>
        </p:txBody>
      </p:sp>
      <p:sp>
        <p:nvSpPr>
          <p:cNvPr id="5" name="AutoShape 2" descr="Image result for han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Image result for hand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071716" cy="7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1587243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Phone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31640" y="3311757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Smart </a:t>
            </a:r>
            <a:r>
              <a:rPr lang="de-DE" b="1" dirty="0"/>
              <a:t>O</a:t>
            </a:r>
            <a:r>
              <a:rPr lang="de-DE" b="1" dirty="0" smtClean="0"/>
              <a:t>ffice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4611" y="158355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4610" y="3311757"/>
            <a:ext cx="1837709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Beacons</a:t>
            </a:r>
            <a:r>
              <a:rPr lang="de-DE" dirty="0" smtClean="0"/>
              <a:t>/ Low </a:t>
            </a:r>
            <a:r>
              <a:rPr lang="de-DE" dirty="0" err="1"/>
              <a:t>E</a:t>
            </a:r>
            <a:r>
              <a:rPr lang="de-DE" dirty="0" err="1" smtClean="0"/>
              <a:t>nergy</a:t>
            </a:r>
            <a:r>
              <a:rPr lang="de-DE" dirty="0" smtClean="0"/>
              <a:t> Bluetooth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91880" y="4941168"/>
            <a:ext cx="1800200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2231740" y="2379331"/>
            <a:ext cx="0" cy="93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3131840" y="3707801"/>
            <a:ext cx="2482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1"/>
          </p:cNvCxnSpPr>
          <p:nvPr/>
        </p:nvCxnSpPr>
        <p:spPr>
          <a:xfrm>
            <a:off x="2231740" y="4103845"/>
            <a:ext cx="1260140" cy="12333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H="1" flipV="1">
            <a:off x="6514711" y="2375646"/>
            <a:ext cx="18754" cy="936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KUNTIR\Desktop\Hackathon\5909728539_a9cd83618e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007495"/>
            <a:ext cx="1296144" cy="9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0" b="19248"/>
          <a:stretch/>
        </p:blipFill>
        <p:spPr bwMode="auto">
          <a:xfrm>
            <a:off x="5364089" y="5082746"/>
            <a:ext cx="1150622" cy="120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40" y="3707801"/>
            <a:ext cx="379924" cy="5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3608" r="34907" b="8087"/>
          <a:stretch/>
        </p:blipFill>
        <p:spPr>
          <a:xfrm>
            <a:off x="7497763" y="3091104"/>
            <a:ext cx="647980" cy="6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Features 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Office :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is</a:t>
            </a:r>
            <a:r>
              <a:rPr lang="de-DE" dirty="0" smtClean="0"/>
              <a:t> a mobile/web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pla</a:t>
            </a:r>
            <a:r>
              <a:rPr lang="en-US" dirty="0" smtClean="0"/>
              <a:t>t</a:t>
            </a:r>
            <a:r>
              <a:rPr lang="de-DE" dirty="0" smtClean="0"/>
              <a:t>form independent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</a:t>
            </a:r>
            <a:r>
              <a:rPr lang="de-DE" dirty="0" err="1" smtClean="0"/>
              <a:t>navigation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effective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6413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Prototype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6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Sucess</a:t>
            </a:r>
            <a:r>
              <a:rPr lang="de-DE" dirty="0" smtClean="0"/>
              <a:t> Story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62646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</a:t>
            </a:r>
            <a:r>
              <a:rPr lang="en-US" dirty="0" smtClean="0"/>
              <a:t>Monday </a:t>
            </a:r>
            <a:r>
              <a:rPr lang="en-US" dirty="0"/>
              <a:t>morning. Jack was stuck in a traffic jam and is running late again. Also he spilled his </a:t>
            </a:r>
            <a:r>
              <a:rPr lang="en-US" dirty="0" smtClean="0"/>
              <a:t>coffee on the way. </a:t>
            </a:r>
            <a:r>
              <a:rPr lang="en-US" dirty="0"/>
              <a:t>In the elevator he checks the </a:t>
            </a:r>
            <a:r>
              <a:rPr lang="en-US" dirty="0" err="1" smtClean="0"/>
              <a:t>SmartOffice</a:t>
            </a:r>
            <a:r>
              <a:rPr lang="en-US" dirty="0" smtClean="0"/>
              <a:t> App </a:t>
            </a:r>
            <a:r>
              <a:rPr lang="en-US" dirty="0"/>
              <a:t>for an available desk. He finds a desk in proximity to his team. On the map he can easily find the desk. The app is registering Jack on the map.</a:t>
            </a:r>
          </a:p>
          <a:p>
            <a:endParaRPr lang="en-US" dirty="0"/>
          </a:p>
          <a:p>
            <a:r>
              <a:rPr lang="en-US" dirty="0"/>
              <a:t>Jill, who also uses the </a:t>
            </a:r>
            <a:r>
              <a:rPr lang="en-US" dirty="0" err="1"/>
              <a:t>SmartOffice</a:t>
            </a:r>
            <a:r>
              <a:rPr lang="en-US" dirty="0"/>
              <a:t> App, notices that Jack has entered the office. She hasn't talked to Jack personally in a while. Using </a:t>
            </a:r>
            <a:r>
              <a:rPr lang="en-US" dirty="0" err="1"/>
              <a:t>SmartOffice</a:t>
            </a:r>
            <a:r>
              <a:rPr lang="en-US" dirty="0"/>
              <a:t> she </a:t>
            </a:r>
            <a:r>
              <a:rPr lang="en-US" dirty="0" smtClean="0"/>
              <a:t>can quickly </a:t>
            </a:r>
            <a:r>
              <a:rPr lang="en-US" dirty="0"/>
              <a:t>locate Jack and invites him for a cup of coffee. What a great morning! :)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9880">
            <a:off x="6553182" y="3363715"/>
            <a:ext cx="1876425" cy="2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5459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NTT">
      <a:dk1>
        <a:srgbClr val="000000"/>
      </a:dk1>
      <a:lt1>
        <a:srgbClr val="FFFFFF"/>
      </a:lt1>
      <a:dk2>
        <a:srgbClr val="6785C1"/>
      </a:dk2>
      <a:lt2>
        <a:srgbClr val="FFFFFF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5A5A5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724</TotalTime>
  <Words>343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Wingdings</vt:lpstr>
      <vt:lpstr>Blank</vt:lpstr>
      <vt:lpstr>Smart Office – Find my Colleges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Cirquent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– Find My Colleges</dc:title>
  <dc:creator>Kuntimaddi Ranjitha</dc:creator>
  <cp:lastModifiedBy>ranjitha kuntimaddi</cp:lastModifiedBy>
  <cp:revision>21</cp:revision>
  <dcterms:created xsi:type="dcterms:W3CDTF">2016-03-04T15:02:24Z</dcterms:created>
  <dcterms:modified xsi:type="dcterms:W3CDTF">2016-03-12T10:11:29Z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Vitality">
    <vt:lpwstr/>
  </property>
  <property fmtid="{D5CDD505-2E9C-101B-9397-08002B2CF9AE}" pid="3" name="CqDisclosureRange">
    <vt:lpwstr/>
  </property>
  <property fmtid="{D5CDD505-2E9C-101B-9397-08002B2CF9AE}" pid="4" name="CqDisclosureRangeStamp">
    <vt:lpwstr/>
  </property>
  <property fmtid="{D5CDD505-2E9C-101B-9397-08002B2CF9AE}" pid="5" name="CqDisclosureRangeLimitation">
    <vt:lpwstr/>
  </property>
  <property fmtid="{D5CDD505-2E9C-101B-9397-08002B2CF9AE}" pid="6" name="CqOwner">
    <vt:lpwstr>NEA</vt:lpwstr>
  </property>
  <property fmtid="{D5CDD505-2E9C-101B-9397-08002B2CF9AE}" pid="7" name="CqDepartment">
    <vt:lpwstr/>
  </property>
  <property fmtid="{D5CDD505-2E9C-101B-9397-08002B2CF9AE}" pid="8" name="CqCompanyOwner">
    <vt:lpwstr>NTT DATA</vt:lpwstr>
  </property>
  <property fmtid="{D5CDD505-2E9C-101B-9397-08002B2CF9AE}" pid="9" name="CqInformationType">
    <vt:lpwstr>Working Standard</vt:lpwstr>
  </property>
  <property fmtid="{D5CDD505-2E9C-101B-9397-08002B2CF9AE}" pid="10" name="CqChecksum">
    <vt:lpwstr>EF9ABF1F2BBE7199648D6C000B74FAA3</vt:lpwstr>
  </property>
</Properties>
</file>