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21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jpeg" ContentType="image/jpeg"/>
  <Override PartName="/ppt/media/image19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17.jpeg" ContentType="image/jpeg"/>
  <Override PartName="/ppt/media/image18.png" ContentType="image/png"/>
  <Override PartName="/ppt/media/image2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3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EA6F7103-02FB-4B8D-83A1-D75B1923D2FC}" type="datetime">
              <a:rPr b="0" lang="en-US" sz="10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9/17/21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             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ED64B670-4B14-43F6-A6C8-625B10754A39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PlaceHolder 12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038A2E-35A7-47E6-9614-6986D35AE65F}" type="datetime">
              <a:rPr b="1" lang="en-US" sz="1000" spc="-1" strike="noStrike">
                <a:solidFill>
                  <a:srgbClr val="b31166"/>
                </a:solidFill>
                <a:latin typeface="Century Gothic"/>
              </a:rPr>
              <a:t>9/17/21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b31166"/>
                </a:solidFill>
                <a:latin typeface="Century Gothic"/>
              </a:rPr>
              <a:t>              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D55172AE-318A-46EA-B316-C2459176D55A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10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tretch/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2" name="CustomShape 1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TextShape 16"/>
          <p:cNvSpPr txBox="1"/>
          <p:nvPr/>
        </p:nvSpPr>
        <p:spPr>
          <a:xfrm>
            <a:off x="836280" y="1085400"/>
            <a:ext cx="3430440" cy="468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Functions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Line 17"/>
          <p:cNvSpPr/>
          <p:nvPr/>
        </p:nvSpPr>
        <p:spPr>
          <a:xfrm>
            <a:off x="4654080" y="1930680"/>
            <a:ext cx="0" cy="3200400"/>
          </a:xfrm>
          <a:prstGeom prst="line">
            <a:avLst/>
          </a:prstGeom>
          <a:ln cap="sq" w="158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8"/>
          <p:cNvSpPr/>
          <p:nvPr/>
        </p:nvSpPr>
        <p:spPr>
          <a:xfrm>
            <a:off x="5041440" y="1085400"/>
            <a:ext cx="5579280" cy="46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GROUP –F</a:t>
            </a:r>
            <a:endParaRPr b="0" lang="en-US" sz="4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POOJITHA 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ROSHINI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RANJITHA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KAVIYAPRIYA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8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12"/>
          <p:cNvSpPr/>
          <p:nvPr/>
        </p:nvSpPr>
        <p:spPr>
          <a:xfrm>
            <a:off x="0" y="-1440"/>
            <a:ext cx="12191760" cy="6857640"/>
          </a:xfrm>
          <a:prstGeom prst="rect">
            <a:avLst/>
          </a:prstGeom>
          <a:blipFill rotWithShape="0">
            <a:blip r:embed="rId2"/>
            <a:stretch/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3"/>
          <p:cNvSpPr/>
          <p:nvPr/>
        </p:nvSpPr>
        <p:spPr>
          <a:xfrm rot="16200000">
            <a:off x="5171760" y="-140400"/>
            <a:ext cx="6053400" cy="7139520"/>
          </a:xfrm>
          <a:custGeom>
            <a:avLst/>
            <a:gdLst/>
            <a:ahLst/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4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5" descr="Graphical user interface, text&#10;&#10;Description automatically generated"/>
          <p:cNvPicPr/>
          <p:nvPr/>
        </p:nvPicPr>
        <p:blipFill>
          <a:blip r:embed="rId3"/>
          <a:stretch/>
        </p:blipFill>
        <p:spPr>
          <a:xfrm>
            <a:off x="5194440" y="803880"/>
            <a:ext cx="6071400" cy="516456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9b6bf2">
                  <a:alpha val="11372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9b6bf2">
                  <a:alpha val="8235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1154880" y="2120760"/>
            <a:ext cx="313344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4800" spc="-1" strike="noStrike">
                <a:solidFill>
                  <a:srgbClr val="ffffff"/>
                </a:solidFill>
                <a:latin typeface="Century Gothic"/>
              </a:rPr>
              <a:t>By using function keyword</a:t>
            </a:r>
            <a:r>
              <a:rPr b="0" lang="en-US" sz="4800" spc="-1" strike="noStrike">
                <a:solidFill>
                  <a:srgbClr val="ffffff"/>
                </a:solidFill>
                <a:latin typeface="Century Gothic"/>
              </a:rPr>
              <a:t> 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6" name="CustomShape 19"/>
          <p:cNvSpPr/>
          <p:nvPr/>
        </p:nvSpPr>
        <p:spPr>
          <a:xfrm rot="15922200">
            <a:off x="3140280" y="1826280"/>
            <a:ext cx="3299040" cy="440640"/>
          </a:xfrm>
          <a:custGeom>
            <a:avLst/>
            <a:gdLst/>
            <a:ah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4724280" y="32004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add text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49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/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 rot="16200000">
            <a:off x="5171760" y="-140400"/>
            <a:ext cx="6053400" cy="7139520"/>
          </a:xfrm>
          <a:custGeom>
            <a:avLst/>
            <a:gdLst/>
            <a:ahLst/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2" descr=""/>
          <p:cNvPicPr/>
          <p:nvPr/>
        </p:nvPicPr>
        <p:blipFill>
          <a:blip r:embed="rId3"/>
          <a:stretch/>
        </p:blipFill>
        <p:spPr>
          <a:xfrm>
            <a:off x="5194440" y="994320"/>
            <a:ext cx="6391080" cy="486900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ustomShape 16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9b6bf2">
                  <a:alpha val="11372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CustomShape 17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9b6bf2">
                  <a:alpha val="8235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CustomShape 18"/>
          <p:cNvSpPr/>
          <p:nvPr/>
        </p:nvSpPr>
        <p:spPr>
          <a:xfrm>
            <a:off x="938880" y="1051920"/>
            <a:ext cx="3792960" cy="49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6000" spc="-1" strike="noStrike">
                <a:solidFill>
                  <a:srgbClr val="ffffff"/>
                </a:solidFill>
                <a:latin typeface="Century Gothic"/>
              </a:rPr>
              <a:t>By using parenthesis 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 rot="15922200">
            <a:off x="3140280" y="1826280"/>
            <a:ext cx="3299040" cy="440640"/>
          </a:xfrm>
          <a:custGeom>
            <a:avLst/>
            <a:gdLst/>
            <a:ah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69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/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3"/>
          <p:cNvSpPr/>
          <p:nvPr/>
        </p:nvSpPr>
        <p:spPr>
          <a:xfrm rot="16200000">
            <a:off x="5171760" y="-140400"/>
            <a:ext cx="6053400" cy="7139520"/>
          </a:xfrm>
          <a:custGeom>
            <a:avLst/>
            <a:gdLst/>
            <a:ahLst/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Picture 2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5339520" y="803880"/>
            <a:ext cx="6101280" cy="525024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9b6bf2">
                  <a:alpha val="11372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" name="CustomShape 17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9b6bf2">
                  <a:alpha val="8235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>
            <a:off x="1154880" y="2120760"/>
            <a:ext cx="313344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Parameterized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function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19"/>
          <p:cNvSpPr/>
          <p:nvPr/>
        </p:nvSpPr>
        <p:spPr>
          <a:xfrm rot="15922200">
            <a:off x="3140280" y="1826280"/>
            <a:ext cx="3299040" cy="440640"/>
          </a:xfrm>
          <a:custGeom>
            <a:avLst/>
            <a:gdLst/>
            <a:ah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89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"/>
              <a:stretch/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/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 rot="16200000">
            <a:off x="5171760" y="-140400"/>
            <a:ext cx="6053400" cy="7139520"/>
          </a:xfrm>
          <a:custGeom>
            <a:avLst/>
            <a:gdLst/>
            <a:ahLst/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Picture 2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5194440" y="1925280"/>
            <a:ext cx="6391080" cy="300708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15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9b6bf2">
                  <a:alpha val="11372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" name="CustomShape 17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9b6bf2">
                  <a:alpha val="8235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1154880" y="2120760"/>
            <a:ext cx="313344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</a:rPr>
              <a:t>Help function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19"/>
          <p:cNvSpPr/>
          <p:nvPr/>
        </p:nvSpPr>
        <p:spPr>
          <a:xfrm rot="15922200">
            <a:off x="3140280" y="1826280"/>
            <a:ext cx="3299040" cy="440640"/>
          </a:xfrm>
          <a:custGeom>
            <a:avLst/>
            <a:gdLst/>
            <a:ah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43320" y="4928400"/>
            <a:ext cx="10904760" cy="1285920"/>
          </a:xfrm>
          <a:custGeom>
            <a:avLst/>
            <a:gdLst/>
            <a:ahLst/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gradFill rotWithShape="0">
            <a:gsLst>
              <a:gs pos="0">
                <a:srgbClr val="814471"/>
              </a:gs>
              <a:gs pos="100000">
                <a:srgbClr val="111732"/>
              </a:gs>
            </a:gsLst>
            <a:path path="circle">
              <a:fillToRect l="10000" t="32000" r="90000" b="68000"/>
            </a:path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 rot="10371600">
            <a:off x="263880" y="4911840"/>
            <a:ext cx="3299040" cy="440640"/>
          </a:xfrm>
          <a:custGeom>
            <a:avLst/>
            <a:gdLst/>
            <a:ah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Picture 2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643320"/>
            <a:ext cx="10802520" cy="465732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4508280" y="4713120"/>
            <a:ext cx="29815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entury Gothic"/>
              </a:rPr>
              <a:t>Creating function using editor 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Picture 2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2464560" y="643320"/>
            <a:ext cx="7262280" cy="408492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643320" y="4928400"/>
            <a:ext cx="10904760" cy="1285920"/>
          </a:xfrm>
          <a:custGeom>
            <a:avLst/>
            <a:gdLst/>
            <a:ahLst/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gradFill rotWithShape="0">
            <a:gsLst>
              <a:gs pos="0">
                <a:srgbClr val="814471"/>
              </a:gs>
              <a:gs pos="100000">
                <a:srgbClr val="111732"/>
              </a:gs>
            </a:gsLst>
            <a:path path="circle">
              <a:fillToRect l="10000" t="32000" r="90000" b="68000"/>
            </a:path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 rot="10371600">
            <a:off x="264960" y="4916160"/>
            <a:ext cx="3039480" cy="440640"/>
          </a:xfrm>
          <a:custGeom>
            <a:avLst/>
            <a:gdLst/>
            <a:ahLst/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030560" y="4929120"/>
            <a:ext cx="27428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Passing parameters 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2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2464560" y="643320"/>
            <a:ext cx="7262280" cy="40849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643320" y="4928400"/>
            <a:ext cx="10904760" cy="1285920"/>
          </a:xfrm>
          <a:custGeom>
            <a:avLst/>
            <a:gdLst/>
            <a:ahLst/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gradFill rotWithShape="0">
            <a:gsLst>
              <a:gs pos="0">
                <a:srgbClr val="814471"/>
              </a:gs>
              <a:gs pos="100000">
                <a:srgbClr val="111732"/>
              </a:gs>
            </a:gsLst>
            <a:path path="circle">
              <a:fillToRect l="10000" t="32000" r="90000" b="68000"/>
            </a:path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 rot="10371600">
            <a:off x="264960" y="4916160"/>
            <a:ext cx="3039480" cy="440640"/>
          </a:xfrm>
          <a:custGeom>
            <a:avLst/>
            <a:gdLst/>
            <a:ahLst/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4417200" y="4929120"/>
            <a:ext cx="274284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Nested functions 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2021-09-17T08:52:49Z</dcterms:created>
  <dc:creator/>
  <dc:description/>
  <dc:language>en-US</dc:language>
  <cp:lastModifiedBy/>
  <dcterms:modified xsi:type="dcterms:W3CDTF">2021-09-17T07:30:34Z</dcterms:modified>
  <cp:revision>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8</vt:r8>
  </property>
</Properties>
</file>